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4FxCreG9tDO+4Uf9hDKi4g0PE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01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2111400"/>
            <a:ext cx="9144000" cy="96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Итоговая работа</a:t>
            </a: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по </a:t>
            </a: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дисциплине «программирование (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)»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-RU" sz="16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на тему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650592" y="3963165"/>
            <a:ext cx="3491880" cy="138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Выполнил: студент группы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АСУ4-23-1м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Хохряков Лев Валерьевич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890786" y="1059582"/>
            <a:ext cx="7215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-1528" y="3079995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«Разработка консольного приложения «</a:t>
            </a:r>
            <a:r>
              <a:rPr lang="ru-RU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</a:t>
            </a:r>
            <a:r>
              <a:rPr lang="ru-RU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данных по сделкам на </a:t>
            </a:r>
            <a:r>
              <a:rPr lang="ru-RU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фондовых биржах»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- 2023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76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625" cy="3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Цель работы: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Разработка </a:t>
            </a:r>
            <a:r>
              <a:rPr lang="ru-RU" sz="1800" dirty="0" smtClean="0">
                <a:latin typeface="Roboto"/>
                <a:ea typeface="Roboto"/>
                <a:cs typeface="Roboto"/>
                <a:sym typeface="Roboto"/>
              </a:rPr>
              <a:t>консольного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приложения </a:t>
            </a:r>
            <a:r>
              <a:rPr lang="ru-RU" sz="1800" dirty="0" smtClean="0">
                <a:latin typeface="Roboto"/>
                <a:ea typeface="Roboto"/>
                <a:cs typeface="Roboto"/>
                <a:sym typeface="Roboto"/>
              </a:rPr>
              <a:t>для визуализации данных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Задачи работы: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ru-RU" sz="1600" dirty="0" smtClean="0"/>
              <a:t>Чтение </a:t>
            </a:r>
            <a:r>
              <a:rPr lang="ru-RU" sz="1600" dirty="0"/>
              <a:t>файлов в формате </a:t>
            </a:r>
            <a:r>
              <a:rPr lang="en-US" sz="1600" dirty="0" smtClean="0"/>
              <a:t>JSON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Вывод данных по общим показателям (сколько всего операций, сумма за все операции, гистограмма по показателям стоимости сделок, среднее значение стоимости сделки).</a:t>
            </a:r>
          </a:p>
          <a:p>
            <a:r>
              <a:rPr lang="ru-RU" sz="1600" dirty="0" smtClean="0"/>
              <a:t>Вывод данных за определённый месяц (общая сумма по операциям, сколько всего сделок совершено и сколько из них являются «легитимными», круговая диаграмма «Процентное содержание фальшивых сделок от общего числа»).</a:t>
            </a:r>
          </a:p>
          <a:p>
            <a:r>
              <a:rPr lang="ru-RU" sz="1600" dirty="0" smtClean="0"/>
              <a:t>Вывод данных по биржам (сколько операций проводилось на той или иной бирже, круговая диаграмма «</a:t>
            </a:r>
            <a:r>
              <a:rPr lang="ru-RU" sz="1600" dirty="0"/>
              <a:t>Процентное </a:t>
            </a:r>
            <a:r>
              <a:rPr lang="ru-RU" sz="1600" dirty="0" smtClean="0"/>
              <a:t>содержание сделок по биржам»).</a:t>
            </a:r>
            <a:endParaRPr lang="en-US" sz="1600" dirty="0"/>
          </a:p>
        </p:txBody>
      </p:sp>
      <p:sp>
        <p:nvSpPr>
          <p:cNvPr id="5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67544" y="1215405"/>
            <a:ext cx="8429625" cy="34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360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fuzeservers.ru/wp-content/uploads/c/c/4/cc4c5b59e2c7fd49716630c5323fce6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3" r="24080"/>
          <a:stretch/>
        </p:blipFill>
        <p:spPr bwMode="auto">
          <a:xfrm>
            <a:off x="184731" y="1215405"/>
            <a:ext cx="1355435" cy="13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fullstackpython.com/img/logos/pychar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r="6029"/>
          <a:stretch/>
        </p:blipFill>
        <p:spPr bwMode="auto">
          <a:xfrm>
            <a:off x="5453962" y="3812177"/>
            <a:ext cx="3443207" cy="7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5367" y="1526970"/>
            <a:ext cx="708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Python</a:t>
            </a:r>
            <a:r>
              <a:rPr lang="en-US" dirty="0" smtClean="0"/>
              <a:t> </a:t>
            </a:r>
            <a:r>
              <a:rPr lang="ru-RU" dirty="0" smtClean="0"/>
              <a:t>- это </a:t>
            </a:r>
            <a:r>
              <a:rPr lang="ru-RU" dirty="0"/>
              <a:t>язык программирования, который широко используется в интернет-приложениях, разработке программного обеспечения, науке о данных и машинном обучении (ML).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007" y="2985754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err="1"/>
              <a:t>PyCharm</a:t>
            </a:r>
            <a:r>
              <a:rPr lang="ru-RU" i="1" dirty="0"/>
              <a:t> — </a:t>
            </a:r>
            <a:r>
              <a:rPr lang="ru-RU" dirty="0"/>
              <a:t>это кроссплатформенная интегрированная среда разработки для языка программирования </a:t>
            </a:r>
            <a:r>
              <a:rPr lang="ru-RU" dirty="0" err="1"/>
              <a:t>Python</a:t>
            </a:r>
            <a:r>
              <a:rPr lang="ru-RU" dirty="0"/>
              <a:t>, разработанная компанией </a:t>
            </a:r>
            <a:r>
              <a:rPr lang="ru-RU" dirty="0" err="1" smtClean="0"/>
              <a:t>JetBrains</a:t>
            </a:r>
            <a:r>
              <a:rPr lang="ru-RU" dirty="0" smtClean="0"/>
              <a:t> </a:t>
            </a:r>
            <a:r>
              <a:rPr lang="ru-RU" dirty="0"/>
              <a:t>на основе </a:t>
            </a:r>
            <a:r>
              <a:rPr lang="ru-RU" dirty="0" err="1"/>
              <a:t>IntelliJ</a:t>
            </a:r>
            <a:r>
              <a:rPr lang="ru-RU" dirty="0"/>
              <a:t> IDEA. Предоставляет пользователю комплекс средств для написания кода и визуальный отладчик.</a:t>
            </a:r>
          </a:p>
        </p:txBody>
      </p:sp>
      <p:sp>
        <p:nvSpPr>
          <p:cNvPr id="12" name="Google Shape;97;p2"/>
          <p:cNvSpPr txBox="1">
            <a:spLocks noGrp="1"/>
          </p:cNvSpPr>
          <p:nvPr>
            <p:ph type="title"/>
          </p:nvPr>
        </p:nvSpPr>
        <p:spPr>
          <a:xfrm>
            <a:off x="4625340" y="483518"/>
            <a:ext cx="420547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СРЕДСТВА РАЗРАБОТКИ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1490"/>
            <a:ext cx="8439151" cy="2620470"/>
          </a:xfrm>
          <a:prstGeom prst="rect">
            <a:avLst/>
          </a:prstGeom>
        </p:spPr>
      </p:pic>
      <p:sp>
        <p:nvSpPr>
          <p:cNvPr id="6" name="Google Shape;97;p2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76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МЕНЮ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9094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7;p2"/>
          <p:cNvSpPr txBox="1">
            <a:spLocks noGrp="1"/>
          </p:cNvSpPr>
          <p:nvPr>
            <p:ph type="title"/>
          </p:nvPr>
        </p:nvSpPr>
        <p:spPr>
          <a:xfrm>
            <a:off x="4625340" y="483518"/>
            <a:ext cx="420547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БИБЛИОТЕКИ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s://programbox.ru/wp-content/uploads/2021/12/Python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9" y="1141265"/>
            <a:ext cx="2491770" cy="10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mQppXRN841w/maxresdefault.jpg?78570578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" t="7417" r="2513" b="19035"/>
          <a:stretch/>
        </p:blipFill>
        <p:spPr bwMode="auto">
          <a:xfrm>
            <a:off x="6209536" y="2349562"/>
            <a:ext cx="2621280" cy="11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2.wp.com/miro.medium.com/1*ARxgPqyqid2rnHv-AHavJ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9" y="3643103"/>
            <a:ext cx="3425951" cy="6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45388" y="1379886"/>
            <a:ext cx="5821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solidFill>
                  <a:srgbClr val="180620"/>
                </a:solidFill>
                <a:latin typeface="MuseoSansCyrl-300"/>
              </a:rPr>
              <a:t>JSON</a:t>
            </a:r>
            <a:r>
              <a:rPr lang="ru-RU" dirty="0">
                <a:solidFill>
                  <a:srgbClr val="180620"/>
                </a:solidFill>
                <a:latin typeface="MuseoSansCyrl-300"/>
              </a:rPr>
              <a:t> — это </a:t>
            </a:r>
            <a:r>
              <a:rPr lang="ru-RU" dirty="0" smtClean="0">
                <a:solidFill>
                  <a:srgbClr val="180620"/>
                </a:solidFill>
                <a:latin typeface="MuseoSansCyrl-300"/>
              </a:rPr>
              <a:t>библиотека, которая представляет из себя строку </a:t>
            </a:r>
            <a:r>
              <a:rPr lang="ru-RU" dirty="0">
                <a:solidFill>
                  <a:srgbClr val="180620"/>
                </a:solidFill>
                <a:latin typeface="MuseoSansCyrl-300"/>
              </a:rPr>
              <a:t>со словарем.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6429" y="2659823"/>
            <a:ext cx="5765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latin typeface="YS Text"/>
              </a:rPr>
              <a:t>OS</a:t>
            </a:r>
            <a:r>
              <a:rPr lang="en-US" dirty="0" smtClean="0">
                <a:latin typeface="YS Text"/>
              </a:rPr>
              <a:t> - </a:t>
            </a:r>
            <a:r>
              <a:rPr lang="ru-RU" dirty="0" smtClean="0">
                <a:latin typeface="YS Text"/>
              </a:rPr>
              <a:t>это </a:t>
            </a:r>
            <a:r>
              <a:rPr lang="ru-RU" dirty="0">
                <a:latin typeface="YS Text"/>
              </a:rPr>
              <a:t>библиотека функций для работы с операционной системой.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60440" y="3695538"/>
            <a:ext cx="4870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err="1">
                <a:latin typeface="YS Text"/>
              </a:rPr>
              <a:t>Matplotlib</a:t>
            </a:r>
            <a:r>
              <a:rPr lang="ru-RU" dirty="0">
                <a:latin typeface="YS Text"/>
              </a:rPr>
              <a:t> — это библиотека на языке </a:t>
            </a:r>
            <a:r>
              <a:rPr lang="ru-RU" dirty="0" err="1">
                <a:latin typeface="YS Text"/>
              </a:rPr>
              <a:t>Python</a:t>
            </a:r>
            <a:r>
              <a:rPr lang="ru-RU" dirty="0">
                <a:latin typeface="YS Text"/>
              </a:rPr>
              <a:t> для визуализации данных.</a:t>
            </a:r>
            <a:endParaRPr lang="ru-RU" dirty="0"/>
          </a:p>
        </p:txBody>
      </p:sp>
      <p:sp>
        <p:nvSpPr>
          <p:cNvPr id="15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0789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1156" t="9039" r="19249" b="5146"/>
          <a:stretch/>
        </p:blipFill>
        <p:spPr>
          <a:xfrm>
            <a:off x="242455" y="1361873"/>
            <a:ext cx="2193165" cy="21394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26" y="1361873"/>
            <a:ext cx="3463637" cy="27846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66" y="2803617"/>
            <a:ext cx="3625743" cy="1395454"/>
          </a:xfrm>
          <a:prstGeom prst="rect">
            <a:avLst/>
          </a:prstGeom>
        </p:spPr>
      </p:pic>
      <p:sp>
        <p:nvSpPr>
          <p:cNvPr id="7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97;p2"/>
          <p:cNvSpPr txBox="1">
            <a:spLocks noGrp="1"/>
          </p:cNvSpPr>
          <p:nvPr>
            <p:ph type="title"/>
          </p:nvPr>
        </p:nvSpPr>
        <p:spPr>
          <a:xfrm>
            <a:off x="4625340" y="483518"/>
            <a:ext cx="420547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ОБЩИЕ ДАННЫЕ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83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959" t="6769" r="9170"/>
          <a:stretch/>
        </p:blipFill>
        <p:spPr>
          <a:xfrm>
            <a:off x="3129178" y="1191490"/>
            <a:ext cx="2667002" cy="23340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28" y="3611919"/>
            <a:ext cx="6320702" cy="825294"/>
          </a:xfrm>
          <a:prstGeom prst="rect">
            <a:avLst/>
          </a:prstGeom>
        </p:spPr>
      </p:pic>
      <p:sp>
        <p:nvSpPr>
          <p:cNvPr id="7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97;p2"/>
          <p:cNvSpPr txBox="1">
            <a:spLocks noGrp="1"/>
          </p:cNvSpPr>
          <p:nvPr>
            <p:ph type="title"/>
          </p:nvPr>
        </p:nvSpPr>
        <p:spPr>
          <a:xfrm>
            <a:off x="4625340" y="483518"/>
            <a:ext cx="420547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ДАННЫЕ ЗА МЕСЯЦ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439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261" t="10109"/>
          <a:stretch/>
        </p:blipFill>
        <p:spPr>
          <a:xfrm>
            <a:off x="2722641" y="1246909"/>
            <a:ext cx="3685310" cy="22632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8" y="3620493"/>
            <a:ext cx="6595196" cy="638047"/>
          </a:xfrm>
          <a:prstGeom prst="rect">
            <a:avLst/>
          </a:prstGeom>
        </p:spPr>
      </p:pic>
      <p:sp>
        <p:nvSpPr>
          <p:cNvPr id="9" name="Google Shape;106;p3">
            <a:extLst>
              <a:ext uri="{FF2B5EF4-FFF2-40B4-BE49-F238E27FC236}">
                <a16:creationId xmlns:a16="http://schemas.microsoft.com/office/drawing/2014/main" id="{EC3DAEED-2205-4AD2-9148-03EE0452321A}"/>
              </a:ext>
            </a:extLst>
          </p:cNvPr>
          <p:cNvSpPr txBox="1"/>
          <p:nvPr/>
        </p:nvSpPr>
        <p:spPr>
          <a:xfrm>
            <a:off x="8552186" y="4568454"/>
            <a:ext cx="4692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2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7;p2"/>
          <p:cNvSpPr txBox="1">
            <a:spLocks noGrp="1"/>
          </p:cNvSpPr>
          <p:nvPr>
            <p:ph type="title"/>
          </p:nvPr>
        </p:nvSpPr>
        <p:spPr>
          <a:xfrm>
            <a:off x="4625340" y="483518"/>
            <a:ext cx="420547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ДАННЫЕ О БИРЖАХ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964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2111400"/>
            <a:ext cx="9144000" cy="96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Итоговая работа</a:t>
            </a: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по </a:t>
            </a: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дисциплине «программирование (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400" b="1" dirty="0" smtClean="0">
                <a:latin typeface="Roboto"/>
                <a:ea typeface="Roboto"/>
                <a:cs typeface="Roboto"/>
                <a:sym typeface="Roboto"/>
              </a:rPr>
              <a:t>)»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-RU" sz="16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на тему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650592" y="3963165"/>
            <a:ext cx="3491880" cy="138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Выполнил: студент группы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АСУ4-23-1м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Хохряков Лев Валерьевич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890786" y="1059582"/>
            <a:ext cx="7215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-1528" y="3079995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«Разработка консольного приложения «</a:t>
            </a:r>
            <a:r>
              <a:rPr lang="ru-RU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</a:t>
            </a:r>
            <a:r>
              <a:rPr lang="ru-RU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данных по сделкам на </a:t>
            </a:r>
            <a:r>
              <a:rPr lang="ru-RU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фондовых биржах»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- 2023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9004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302</Words>
  <Application>Microsoft Office PowerPoint</Application>
  <PresentationFormat>Экран (16:9)</PresentationFormat>
  <Paragraphs>48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MuseoSansCyrl-300</vt:lpstr>
      <vt:lpstr>Roboto</vt:lpstr>
      <vt:lpstr>Calibri</vt:lpstr>
      <vt:lpstr>YS Text</vt:lpstr>
      <vt:lpstr>Тема Office</vt:lpstr>
      <vt:lpstr>Итоговая работа  по дисциплине «программирование (Python)» на тему</vt:lpstr>
      <vt:lpstr>ЦЕЛЬ И ЗАДАЧИ</vt:lpstr>
      <vt:lpstr>СРЕДСТВА РАЗРАБОТКИ</vt:lpstr>
      <vt:lpstr>МЕНЮ</vt:lpstr>
      <vt:lpstr>БИБЛИОТЕКИ</vt:lpstr>
      <vt:lpstr>ОБЩИЕ ДАННЫЕ</vt:lpstr>
      <vt:lpstr>ДАННЫЕ ЗА МЕСЯЦ</vt:lpstr>
      <vt:lpstr>ДАННЫЕ О БИРЖАХ</vt:lpstr>
      <vt:lpstr>Итоговая работа  по дисциплине «программирование (Python)» на тему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дисциплине «программирование (Python)» на соискание академической степени бакалавра на тему</dc:title>
  <dc:creator>LDA</dc:creator>
  <cp:lastModifiedBy>User</cp:lastModifiedBy>
  <cp:revision>14</cp:revision>
  <dcterms:created xsi:type="dcterms:W3CDTF">2013-06-01T22:02:42Z</dcterms:created>
  <dcterms:modified xsi:type="dcterms:W3CDTF">2023-12-27T13:46:43Z</dcterms:modified>
</cp:coreProperties>
</file>