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4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A6"/>
    <a:srgbClr val="273490"/>
    <a:srgbClr val="E3AE3C"/>
    <a:srgbClr val="2788C5"/>
    <a:srgbClr val="112E4C"/>
    <a:srgbClr val="605AD6"/>
    <a:srgbClr val="547BFE"/>
    <a:srgbClr val="587384"/>
    <a:srgbClr val="F07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0120-34BC-4D2D-A004-D755CDB5BD4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FA45-C57A-445D-B033-0774190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4" y="2829877"/>
            <a:ext cx="8668699" cy="1772603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rgbClr val="2788C5"/>
                </a:solidFill>
                <a:latin typeface="+mn-lt"/>
              </a:rPr>
              <a:t>Возможности использования </a:t>
            </a:r>
            <a:r>
              <a:rPr lang="ru-RU" sz="4800" b="1" dirty="0" err="1">
                <a:solidFill>
                  <a:srgbClr val="2788C5"/>
                </a:solidFill>
                <a:latin typeface="+mn-lt"/>
              </a:rPr>
              <a:t>Python</a:t>
            </a:r>
            <a:r>
              <a:rPr lang="ru-RU" sz="4800" b="1" dirty="0">
                <a:solidFill>
                  <a:srgbClr val="2788C5"/>
                </a:solidFill>
                <a:latin typeface="+mn-lt"/>
              </a:rPr>
              <a:t> на примере готового продукта</a:t>
            </a:r>
            <a:endParaRPr lang="en-US" sz="4800" b="1" dirty="0">
              <a:solidFill>
                <a:srgbClr val="2788C5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4" y="4848961"/>
            <a:ext cx="3506149" cy="418363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E3AE3C"/>
                </a:solidFill>
              </a:rPr>
              <a:t>Медведева Полина, АПОб-17</a:t>
            </a:r>
            <a:endParaRPr lang="en-US" sz="1800" dirty="0">
              <a:solidFill>
                <a:srgbClr val="E3AE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5010150"/>
            <a:ext cx="6286099" cy="1862911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600596"/>
            <a:ext cx="8134350" cy="348575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Python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—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высокоуровневый язык программирования общего назначения, ориентированный на повышение производительности разработчика и читаемости кода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Синтаксис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ядра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Python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минималистичен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. В то же время стандартная библиотека включает большой объём полезных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25548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4" y="1162051"/>
            <a:ext cx="7886700" cy="32194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Одной из возможностей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Python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является подключение модулей, различных библиотек.</a:t>
            </a:r>
          </a:p>
          <a:p>
            <a:pPr marL="0" indent="0" algn="just">
              <a:buNone/>
            </a:pP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Модули могут быть двух типов по своему происхождению: модули, написанные на «чистом»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Python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и модули расширения (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extension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modules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), написанные на других языках программирования.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83" t="17481" r="67917" b="68889"/>
          <a:stretch/>
        </p:blipFill>
        <p:spPr>
          <a:xfrm>
            <a:off x="1197142" y="4442790"/>
            <a:ext cx="6749715" cy="18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3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472" y="1054100"/>
            <a:ext cx="7886700" cy="16605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Операторы цикла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(пока) и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(для). Внутри цикла возможно применение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break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continue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для прерывания цикла и перехода сразу к следующей итерации, соответственно.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693" t="18650" r="56554" b="73079"/>
          <a:stretch/>
        </p:blipFill>
        <p:spPr>
          <a:xfrm>
            <a:off x="1057514" y="3111474"/>
            <a:ext cx="7239001" cy="869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688" t="61997" r="55729" b="24074"/>
          <a:stretch/>
        </p:blipFill>
        <p:spPr>
          <a:xfrm>
            <a:off x="1057514" y="4572001"/>
            <a:ext cx="7276617" cy="14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825" y="1425575"/>
            <a:ext cx="7886700" cy="16510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Условный оператор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(если). Альтернативный блок после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(иначе). Если условий и альтернатив несколько, можно использовать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(сокр. от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481" t="50183" r="58853" b="36481"/>
          <a:stretch/>
        </p:blipFill>
        <p:spPr>
          <a:xfrm>
            <a:off x="885825" y="3704220"/>
            <a:ext cx="7686676" cy="15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849" y="1339850"/>
            <a:ext cx="7886700" cy="178435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Python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не существует как таковых массивов, но есть стандартная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структура данных для хранения нескольких элементов в определённом порядке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-  список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list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)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583" t="22592" r="33124" b="55371"/>
          <a:stretch/>
        </p:blipFill>
        <p:spPr>
          <a:xfrm>
            <a:off x="507866" y="3257550"/>
            <a:ext cx="8280667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5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0" y="1263650"/>
            <a:ext cx="8362953" cy="12070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Обработка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исключений поддерживается в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Python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посредством операторов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try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except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else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finally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raise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, образующих блок обработки исключения.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833" t="32222" r="25834" b="50000"/>
          <a:stretch/>
        </p:blipFill>
        <p:spPr>
          <a:xfrm>
            <a:off x="352420" y="2600324"/>
            <a:ext cx="8286755" cy="1714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7604" t="74074" r="36250" b="14259"/>
          <a:stretch/>
        </p:blipFill>
        <p:spPr>
          <a:xfrm>
            <a:off x="314322" y="4943475"/>
            <a:ext cx="8362953" cy="1276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420" y="4444484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Терминал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3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69876"/>
            <a:ext cx="78867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Еще пара фишек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075" y="1454150"/>
            <a:ext cx="7886700" cy="8985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Python е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сть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много полезных встроенных функций, вот пара из них: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229" t="17318" r="57605" b="71136"/>
          <a:stretch/>
        </p:blipFill>
        <p:spPr>
          <a:xfrm>
            <a:off x="419100" y="2451099"/>
            <a:ext cx="4063182" cy="1085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8646" t="72222" r="58125" b="14074"/>
          <a:stretch/>
        </p:blipFill>
        <p:spPr>
          <a:xfrm>
            <a:off x="4933949" y="2451099"/>
            <a:ext cx="3272221" cy="1085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8750" t="17407" r="61667" b="74074"/>
          <a:stretch/>
        </p:blipFill>
        <p:spPr>
          <a:xfrm>
            <a:off x="419100" y="4057650"/>
            <a:ext cx="4048539" cy="990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542" t="90000" r="59057" b="2777"/>
          <a:stretch/>
        </p:blipFill>
        <p:spPr>
          <a:xfrm>
            <a:off x="419100" y="5419725"/>
            <a:ext cx="546238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5" y="25749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solidFill>
                  <a:schemeClr val="accent5">
                    <a:lumMod val="75000"/>
                  </a:schemeClr>
                </a:solidFill>
              </a:rPr>
              <a:t>Спасибо за внимание!</a:t>
            </a:r>
            <a:endParaRPr lang="ru-RU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0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216</Words>
  <Application>Microsoft Office PowerPoint</Application>
  <PresentationFormat>Экран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Возможности использования Python на примере готового продукта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Еще пара фишек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aireekie@mail.ru</cp:lastModifiedBy>
  <cp:revision>21</cp:revision>
  <dcterms:created xsi:type="dcterms:W3CDTF">2019-10-28T08:40:00Z</dcterms:created>
  <dcterms:modified xsi:type="dcterms:W3CDTF">2019-12-19T04:24:33Z</dcterms:modified>
</cp:coreProperties>
</file>