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slides/slide10.xml" ContentType="application/vnd.openxmlformats-officedocument.presentationml.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0.xml" ContentType="application/vnd.openxmlformats-officedocument.presentationml.notesSlide+xml"/>
  <Override PartName="/ppt/slides/slide11.xml" ContentType="application/vnd.openxmlformats-officedocument.presentationml.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slides/slide12.xml" ContentType="application/vnd.openxmlformats-officedocument.presentationml.slide+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slides/slide13.xml" ContentType="application/vnd.openxmlformats-officedocument.presentationml.slide+xml"/>
  <Override PartName="/ppt/tags/tag63.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slides/slide14.xml" ContentType="application/vnd.openxmlformats-officedocument.presentationml.slide+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slides/slide15.xml" ContentType="application/vnd.openxmlformats-officedocument.presentationml.slide+xml"/>
  <Override PartName="/ppt/tags/tag67.xml" ContentType="application/vnd.openxmlformats-officedocument.presentationml.tags+xml"/>
  <Override PartName="/ppt/tags/tag68.xml" ContentType="application/vnd.openxmlformats-officedocument.presentationml.tags+xml"/>
  <Override PartName="/ppt/notesSlides/notesSlide15.xml" ContentType="application/vnd.openxmlformats-officedocument.presentationml.notesSlide+xml"/>
  <Override PartName="/ppt/slides/slide16.xml" ContentType="application/vnd.openxmlformats-officedocument.presentationml.slide+xml"/>
  <Override PartName="/ppt/tags/tag69.xml" ContentType="application/vnd.openxmlformats-officedocument.presentationml.tags+xml"/>
  <Override PartName="/ppt/tags/tag70.xml" ContentType="application/vnd.openxmlformats-officedocument.presentationml.tags+xml"/>
  <Override PartName="/ppt/notesSlides/notesSlide16.xml" ContentType="application/vnd.openxmlformats-officedocument.presentationml.notesSlide+xml"/>
  <Override PartName="/ppt/slides/slide17.xml" ContentType="application/vnd.openxmlformats-officedocument.presentationml.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9.xml" ContentType="application/vnd.openxmlformats-officedocument.presentationml.notesSlide+xml"/>
  <Override PartName="/ppt/slides/slide20.xml" ContentType="application/vnd.openxmlformats-officedocument.presentationml.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0.xml" ContentType="application/vnd.openxmlformats-officedocument.presentationml.notesSlide+xml"/>
  <Override PartName="/ppt/slides/slide21.xml" ContentType="application/vnd.openxmlformats-officedocument.presentationml.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1.xml" ContentType="application/vnd.openxmlformats-officedocument.presentationml.notesSlide+xml"/>
  <Override PartName="/ppt/slides/slide22.xml" ContentType="application/vnd.openxmlformats-officedocument.presentationml.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2.xml" ContentType="application/vnd.openxmlformats-officedocument.presentationml.notesSlide+xml"/>
  <Override PartName="/ppt/slides/slide23.xml" ContentType="application/vnd.openxmlformats-officedocument.presentationml.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3.xml" ContentType="application/vnd.openxmlformats-officedocument.presentationml.notesSlide+xml"/>
  <Override PartName="/ppt/slides/slide24.xml" ContentType="application/vnd.openxmlformats-officedocument.presentationml.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4.xml" ContentType="application/vnd.openxmlformats-officedocument.presentationml.notesSlide+xml"/>
  <Override PartName="/ppt/slides/slide25.xml" ContentType="application/vnd.openxmlformats-officedocument.presentationml.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5.xml" ContentType="application/vnd.openxmlformats-officedocument.presentationml.notesSlide+xml"/>
  <Override PartName="/ppt/slides/slide26.xml" ContentType="application/vnd.openxmlformats-officedocument.presentationml.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6.xml" ContentType="application/vnd.openxmlformats-officedocument.presentationml.notesSlide+xml"/>
  <Override PartName="/ppt/slides/slide27.xml" ContentType="application/vnd.openxmlformats-officedocument.presentationml.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7.xml" ContentType="application/vnd.openxmlformats-officedocument.presentationml.notesSlide+xml"/>
  <Override PartName="/ppt/slides/slide28.xml" ContentType="application/vnd.openxmlformats-officedocument.presentationml.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8.xml" ContentType="application/vnd.openxmlformats-officedocument.presentationml.notesSlide+xml"/>
  <Override PartName="/ppt/slides/slide29.xml" ContentType="application/vnd.openxmlformats-officedocument.presentationml.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9.xml" ContentType="application/vnd.openxmlformats-officedocument.presentationml.notesSlide+xml"/>
  <Override PartName="/ppt/slides/slide30.xml" ContentType="application/vnd.openxmlformats-officedocument.presentationml.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36.xml" ContentType="application/vnd.openxmlformats-officedocument.presentationml.notesSlide+xml"/>
  <Override PartName="/ppt/slides/slide37.xml" ContentType="application/vnd.openxmlformats-officedocument.presentationml.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37.xml" ContentType="application/vnd.openxmlformats-officedocument.presentationml.notesSlide+xml"/>
  <Override PartName="/ppt/slides/slide38.xml" ContentType="application/vnd.openxmlformats-officedocument.presentationml.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type="screen16x9" cy="6858000" cx="12192000"/>
  <p:notesSz cx="7103745" cy="10234295"/>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李泽禹" initials="李泽禹" lastIdx="1" clrIdx="0"/>
</p:cmAuthorLst>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85222" autoAdjust="0"/>
  </p:normalViewPr>
  <p:slideViewPr>
    <p:cSldViewPr snapToGrid="0">
      <p:cViewPr varScale="1">
        <p:scale>
          <a:sx n="87" d="100"/>
          <a:sy n="87" d="100"/>
        </p:scale>
        <p:origin x="480" y="7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tableStyles" Target="tableStyle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commentAuthors" Target="commentAuthor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1" name=""/>
        <p:cNvGrpSpPr/>
        <p:nvPr/>
      </p:nvGrpSpPr>
      <p:grpSpPr>
        <a:xfrm>
          <a:off x="0" y="0"/>
          <a:ext cx="0" cy="0"/>
          <a:chOff x="0" y="0"/>
          <a:chExt cx="0" cy="0"/>
        </a:xfrm>
      </p:grpSpPr>
      <p:sp>
        <p:nvSpPr>
          <p:cNvPr id="1048909" name="页眉占位符 1"/>
          <p:cNvSpPr>
            <a:spLocks noGrp="1"/>
          </p:cNvSpPr>
          <p:nvPr>
            <p:ph type="hdr" sz="quarter"/>
          </p:nvPr>
        </p:nvSpPr>
        <p:spPr>
          <a:xfrm>
            <a:off x="0" y="0"/>
            <a:ext cx="3078290" cy="513492"/>
          </a:xfrm>
          <a:prstGeom prst="rect"/>
        </p:spPr>
        <p:txBody>
          <a:bodyPr bIns="45720" lIns="91440" rIns="91440" rtlCol="0" tIns="45720" vert="horz"/>
          <a:lstStyle>
            <a:lvl1pPr algn="l">
              <a:defRPr sz="1200"/>
            </a:lvl1pPr>
          </a:lstStyle>
          <a:p>
            <a:endParaRPr altLang="en-US" lang="zh-CN"/>
          </a:p>
        </p:txBody>
      </p:sp>
      <p:sp>
        <p:nvSpPr>
          <p:cNvPr id="1048910" name="日期占位符 2"/>
          <p:cNvSpPr>
            <a:spLocks noGrp="1"/>
          </p:cNvSpPr>
          <p:nvPr>
            <p:ph type="dt" idx="1"/>
          </p:nvPr>
        </p:nvSpPr>
        <p:spPr>
          <a:xfrm>
            <a:off x="4023812" y="0"/>
            <a:ext cx="3078290" cy="513492"/>
          </a:xfrm>
          <a:prstGeom prst="rect"/>
        </p:spPr>
        <p:txBody>
          <a:bodyPr bIns="45720" lIns="91440" rIns="91440" rtlCol="0" tIns="45720" vert="horz"/>
          <a:lstStyle>
            <a:lvl1pPr algn="r">
              <a:defRPr sz="1200"/>
            </a:lvl1pPr>
          </a:lstStyle>
          <a:p>
            <a:fld id="{D2A48B96-639E-45A3-A0BA-2464DFDB1FAA}" type="datetimeFigureOut">
              <a:rPr altLang="en-US" lang="zh-CN" smtClean="0"/>
            </a:fld>
            <a:endParaRPr altLang="en-US" lang="zh-CN"/>
          </a:p>
        </p:txBody>
      </p:sp>
      <p:sp>
        <p:nvSpPr>
          <p:cNvPr id="1048911" name="幻灯片图像占位符 3"/>
          <p:cNvSpPr>
            <a:spLocks noChangeAspect="1" noRot="1" noGrp="1"/>
          </p:cNvSpPr>
          <p:nvPr>
            <p:ph type="sldImg" idx="2"/>
          </p:nvPr>
        </p:nvSpPr>
        <p:spPr>
          <a:xfrm>
            <a:off x="481584" y="1279287"/>
            <a:ext cx="6140577" cy="3454075"/>
          </a:xfrm>
          <a:prstGeom prst="rect"/>
          <a:noFill/>
          <a:ln w="12700">
            <a:solidFill>
              <a:prstClr val="black"/>
            </a:solidFill>
          </a:ln>
        </p:spPr>
        <p:txBody>
          <a:bodyPr anchor="ctr" bIns="45720" lIns="91440" rIns="91440" rtlCol="0" tIns="45720" vert="horz"/>
          <a:p>
            <a:endParaRPr altLang="en-US" lang="zh-CN"/>
          </a:p>
        </p:txBody>
      </p:sp>
      <p:sp>
        <p:nvSpPr>
          <p:cNvPr id="1048912" name="备注占位符 4"/>
          <p:cNvSpPr>
            <a:spLocks noGrp="1"/>
          </p:cNvSpPr>
          <p:nvPr>
            <p:ph type="body" sz="quarter" idx="3"/>
          </p:nvPr>
        </p:nvSpPr>
        <p:spPr>
          <a:xfrm>
            <a:off x="710375" y="4925254"/>
            <a:ext cx="5682996" cy="4029754"/>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913" name="页脚占位符 5"/>
          <p:cNvSpPr>
            <a:spLocks noGrp="1"/>
          </p:cNvSpPr>
          <p:nvPr>
            <p:ph type="ftr" sz="quarter" idx="4"/>
          </p:nvPr>
        </p:nvSpPr>
        <p:spPr>
          <a:xfrm>
            <a:off x="0" y="9720804"/>
            <a:ext cx="3078290" cy="513491"/>
          </a:xfrm>
          <a:prstGeom prst="rect"/>
        </p:spPr>
        <p:txBody>
          <a:bodyPr anchor="b" bIns="45720" lIns="91440" rIns="91440" rtlCol="0" tIns="45720" vert="horz"/>
          <a:lstStyle>
            <a:lvl1pPr algn="l">
              <a:defRPr sz="1200"/>
            </a:lvl1pPr>
          </a:lstStyle>
          <a:p>
            <a:endParaRPr altLang="en-US" lang="zh-CN"/>
          </a:p>
        </p:txBody>
      </p:sp>
      <p:sp>
        <p:nvSpPr>
          <p:cNvPr id="1048914" name="灯片编号占位符 6"/>
          <p:cNvSpPr>
            <a:spLocks noGrp="1"/>
          </p:cNvSpPr>
          <p:nvPr>
            <p:ph type="sldNum" sz="quarter" idx="5"/>
          </p:nvPr>
        </p:nvSpPr>
        <p:spPr>
          <a:xfrm>
            <a:off x="4023812" y="9720804"/>
            <a:ext cx="3078290" cy="513491"/>
          </a:xfrm>
          <a:prstGeom prst="rect"/>
        </p:spPr>
        <p:txBody>
          <a:bodyPr anchor="b" bIns="45720" lIns="91440" rIns="91440" rtlCol="0" tIns="45720" vert="horz"/>
          <a:lstStyle>
            <a:lvl1pPr algn="r">
              <a:defRPr sz="1200"/>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幻灯片图像占位符 1"/>
          <p:cNvSpPr>
            <a:spLocks noChangeAspect="1" noRot="1" noGrp="1"/>
          </p:cNvSpPr>
          <p:nvPr>
            <p:ph type="sldImg"/>
          </p:nvPr>
        </p:nvSpPr>
        <p:spPr>
          <a:xfrm>
            <a:off x="481013" y="1279525"/>
            <a:ext cx="6140450" cy="3454400"/>
          </a:xfrm>
        </p:spPr>
      </p:sp>
      <p:sp>
        <p:nvSpPr>
          <p:cNvPr id="1048595" name="备注占位符 2"/>
          <p:cNvSpPr>
            <a:spLocks noGrp="1"/>
          </p:cNvSpPr>
          <p:nvPr>
            <p:ph type="body" idx="1"/>
          </p:nvPr>
        </p:nvSpPr>
        <p:spPr/>
        <p:txBody>
          <a:bodyPr/>
          <a:p>
            <a:endParaRPr altLang="en-US" lang="zh-CN"/>
          </a:p>
        </p:txBody>
      </p:sp>
      <p:sp>
        <p:nvSpPr>
          <p:cNvPr id="104859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69" name="幻灯片图像占位符 1"/>
          <p:cNvSpPr>
            <a:spLocks noChangeAspect="1" noRot="1" noGrp="1"/>
          </p:cNvSpPr>
          <p:nvPr>
            <p:ph type="sldImg"/>
          </p:nvPr>
        </p:nvSpPr>
        <p:spPr>
          <a:xfrm>
            <a:off x="481013" y="1279525"/>
            <a:ext cx="6140450" cy="3454400"/>
          </a:xfrm>
        </p:spPr>
      </p:sp>
      <p:sp>
        <p:nvSpPr>
          <p:cNvPr id="1048670"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71"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76" name="幻灯片图像占位符 1"/>
          <p:cNvSpPr>
            <a:spLocks noChangeAspect="1" noRot="1" noGrp="1"/>
          </p:cNvSpPr>
          <p:nvPr>
            <p:ph type="sldImg"/>
          </p:nvPr>
        </p:nvSpPr>
        <p:spPr>
          <a:xfrm>
            <a:off x="481013" y="1279525"/>
            <a:ext cx="6140450" cy="3454400"/>
          </a:xfrm>
        </p:spPr>
      </p:sp>
      <p:sp>
        <p:nvSpPr>
          <p:cNvPr id="1048677" name="备注占位符 2"/>
          <p:cNvSpPr>
            <a:spLocks noGrp="1"/>
          </p:cNvSpPr>
          <p:nvPr>
            <p:ph type="body" idx="1"/>
          </p:nvPr>
        </p:nvSpPr>
        <p:spPr/>
        <p:txBody>
          <a:bodyPr/>
          <a:p>
            <a:pPr algn="l" fontAlgn="auto" indent="457200">
              <a:lnSpc>
                <a:spcPct val="150000"/>
              </a:lnSpc>
            </a:pPr>
            <a:endParaRPr altLang="en-US" lang="zh-CN">
              <a:latin typeface="微软雅黑" panose="020B0503020204020204" charset="-122"/>
              <a:ea typeface="微软雅黑" panose="020B0503020204020204" charset="-122"/>
              <a:cs typeface="微软雅黑" panose="020B0503020204020204" charset="-122"/>
              <a:sym typeface="+mn-ea"/>
            </a:endParaRPr>
          </a:p>
        </p:txBody>
      </p:sp>
      <p:sp>
        <p:nvSpPr>
          <p:cNvPr id="1048678"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83" name="幻灯片图像占位符 1"/>
          <p:cNvSpPr>
            <a:spLocks noChangeAspect="1" noRot="1" noGrp="1"/>
          </p:cNvSpPr>
          <p:nvPr>
            <p:ph type="sldImg"/>
          </p:nvPr>
        </p:nvSpPr>
        <p:spPr/>
      </p:sp>
      <p:sp>
        <p:nvSpPr>
          <p:cNvPr id="1048684" name="备注占位符 2"/>
          <p:cNvSpPr>
            <a:spLocks noGrp="1"/>
          </p:cNvSpPr>
          <p:nvPr>
            <p:ph type="body" idx="1"/>
          </p:nvPr>
        </p:nvSpPr>
        <p:spPr/>
        <p:txBody>
          <a:bodyPr/>
          <a:p>
            <a:endParaRPr altLang="en-US" dirty="0" lang="zh-CN"/>
          </a:p>
        </p:txBody>
      </p:sp>
      <p:sp>
        <p:nvSpPr>
          <p:cNvPr id="1048685"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endParaRPr altLang="zh-CN" b="0" dirty="0" i="0" lang="en-US">
              <a:solidFill>
                <a:srgbClr val="121212"/>
              </a:solidFill>
              <a:effectLst/>
              <a:latin typeface="-apple-system"/>
            </a:endParaRPr>
          </a:p>
        </p:txBody>
      </p:sp>
      <p:sp>
        <p:nvSpPr>
          <p:cNvPr id="104869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97" name="幻灯片图像占位符 1"/>
          <p:cNvSpPr>
            <a:spLocks noChangeAspect="1" noRot="1" noGrp="1"/>
          </p:cNvSpPr>
          <p:nvPr>
            <p:ph type="sldImg"/>
          </p:nvPr>
        </p:nvSpPr>
        <p:spPr/>
      </p:sp>
      <p:sp>
        <p:nvSpPr>
          <p:cNvPr id="1048698" name="备注占位符 2"/>
          <p:cNvSpPr>
            <a:spLocks noGrp="1"/>
          </p:cNvSpPr>
          <p:nvPr>
            <p:ph type="body" idx="1"/>
          </p:nvPr>
        </p:nvSpPr>
        <p:spPr/>
        <p:txBody>
          <a:bodyPr/>
          <a:p>
            <a:pPr algn="l"/>
            <a:endParaRPr altLang="en-US" b="0" dirty="0" i="0" lang="zh-CN">
              <a:solidFill>
                <a:srgbClr val="4D4D4D"/>
              </a:solidFill>
              <a:effectLst/>
              <a:latin typeface="-apple-system"/>
            </a:endParaRPr>
          </a:p>
        </p:txBody>
      </p:sp>
      <p:sp>
        <p:nvSpPr>
          <p:cNvPr id="1048699"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04" name="幻灯片图像占位符 1"/>
          <p:cNvSpPr>
            <a:spLocks noChangeAspect="1" noRot="1" noGrp="1"/>
          </p:cNvSpPr>
          <p:nvPr>
            <p:ph type="sldImg"/>
          </p:nvPr>
        </p:nvSpPr>
        <p:spPr/>
      </p:sp>
      <p:sp>
        <p:nvSpPr>
          <p:cNvPr id="1048705" name="备注占位符 2"/>
          <p:cNvSpPr>
            <a:spLocks noGrp="1"/>
          </p:cNvSpPr>
          <p:nvPr>
            <p:ph type="body" idx="1"/>
          </p:nvPr>
        </p:nvSpPr>
        <p:spPr/>
        <p:txBody>
          <a:bodyPr/>
          <a:p>
            <a:endParaRPr altLang="en-US" dirty="0" lang="zh-CN"/>
          </a:p>
        </p:txBody>
      </p:sp>
      <p:sp>
        <p:nvSpPr>
          <p:cNvPr id="104870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11" name="幻灯片图像占位符 1"/>
          <p:cNvSpPr>
            <a:spLocks noChangeAspect="1" noRot="1" noGrp="1"/>
          </p:cNvSpPr>
          <p:nvPr>
            <p:ph type="sldImg"/>
          </p:nvPr>
        </p:nvSpPr>
        <p:spPr/>
      </p:sp>
      <p:sp>
        <p:nvSpPr>
          <p:cNvPr id="1048712" name="备注占位符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endParaRPr altLang="en-US" dirty="0" lang="zh-CN"/>
          </a:p>
        </p:txBody>
      </p:sp>
      <p:sp>
        <p:nvSpPr>
          <p:cNvPr id="1048713"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18" name="幻灯片图像占位符 1"/>
          <p:cNvSpPr>
            <a:spLocks noChangeAspect="1" noRot="1" noGrp="1"/>
          </p:cNvSpPr>
          <p:nvPr>
            <p:ph type="sldImg"/>
          </p:nvPr>
        </p:nvSpPr>
        <p:spPr>
          <a:xfrm>
            <a:off x="481013" y="1279525"/>
            <a:ext cx="6140450" cy="3454400"/>
          </a:xfrm>
        </p:spPr>
      </p:sp>
      <p:sp>
        <p:nvSpPr>
          <p:cNvPr id="1048719" name="备注占位符 2"/>
          <p:cNvSpPr>
            <a:spLocks noGrp="1"/>
          </p:cNvSpPr>
          <p:nvPr>
            <p:ph type="body" idx="1"/>
          </p:nvPr>
        </p:nvSpPr>
        <p:spPr/>
        <p:txBody>
          <a:bodyPr/>
          <a:p>
            <a:pPr algn="l" fontAlgn="auto" indent="457200">
              <a:lnSpc>
                <a:spcPct val="150000"/>
              </a:lnSpc>
            </a:pPr>
            <a:endParaRPr altLang="en-US" lang="zh-CN">
              <a:latin typeface="微软雅黑" panose="020B0503020204020204" charset="-122"/>
              <a:ea typeface="微软雅黑" panose="020B0503020204020204" charset="-122"/>
              <a:cs typeface="微软雅黑" panose="020B0503020204020204" charset="-122"/>
              <a:sym typeface="+mn-ea"/>
            </a:endParaRPr>
          </a:p>
        </p:txBody>
      </p:sp>
      <p:sp>
        <p:nvSpPr>
          <p:cNvPr id="104872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28" name="幻灯片图像占位符 1"/>
          <p:cNvSpPr>
            <a:spLocks noChangeAspect="1" noRot="1" noGrp="1"/>
          </p:cNvSpPr>
          <p:nvPr>
            <p:ph type="sldImg"/>
          </p:nvPr>
        </p:nvSpPr>
        <p:spPr/>
      </p:sp>
      <p:sp>
        <p:nvSpPr>
          <p:cNvPr id="1048729" name="备注占位符 2"/>
          <p:cNvSpPr>
            <a:spLocks noGrp="1"/>
          </p:cNvSpPr>
          <p:nvPr>
            <p:ph type="body" idx="1"/>
          </p:nvPr>
        </p:nvSpPr>
        <p:spPr/>
        <p:txBody>
          <a:bodyPr/>
          <a:p>
            <a:endParaRPr altLang="en-US" dirty="0" lang="zh-CN"/>
          </a:p>
        </p:txBody>
      </p:sp>
      <p:sp>
        <p:nvSpPr>
          <p:cNvPr id="104873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34" name="幻灯片图像占位符 1"/>
          <p:cNvSpPr>
            <a:spLocks noChangeAspect="1" noRot="1" noGrp="1"/>
          </p:cNvSpPr>
          <p:nvPr>
            <p:ph type="sldImg"/>
          </p:nvPr>
        </p:nvSpPr>
        <p:spPr>
          <a:xfrm>
            <a:off x="481013" y="1279525"/>
            <a:ext cx="6140450" cy="3454400"/>
          </a:xfrm>
        </p:spPr>
      </p:sp>
      <p:sp>
        <p:nvSpPr>
          <p:cNvPr id="1048735"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3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4" name="幻灯片图像占位符 1"/>
          <p:cNvSpPr>
            <a:spLocks noChangeAspect="1" noRot="1" noGrp="1"/>
          </p:cNvSpPr>
          <p:nvPr>
            <p:ph type="sldImg"/>
          </p:nvPr>
        </p:nvSpPr>
        <p:spPr/>
      </p:sp>
      <p:sp>
        <p:nvSpPr>
          <p:cNvPr id="1048605" name="备注占位符 2"/>
          <p:cNvSpPr>
            <a:spLocks noGrp="1"/>
          </p:cNvSpPr>
          <p:nvPr>
            <p:ph type="body" idx="1"/>
          </p:nvPr>
        </p:nvSpPr>
        <p:spPr/>
        <p:txBody>
          <a:bodyPr/>
          <a:p>
            <a:endParaRPr altLang="en-US" lang="zh-CN"/>
          </a:p>
        </p:txBody>
      </p:sp>
      <p:sp>
        <p:nvSpPr>
          <p:cNvPr id="104860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40" name="幻灯片图像占位符 1"/>
          <p:cNvSpPr>
            <a:spLocks noChangeAspect="1" noRot="1" noGrp="1"/>
          </p:cNvSpPr>
          <p:nvPr>
            <p:ph type="sldImg"/>
          </p:nvPr>
        </p:nvSpPr>
        <p:spPr>
          <a:xfrm>
            <a:off x="481013" y="1279525"/>
            <a:ext cx="6140450" cy="3454400"/>
          </a:xfrm>
        </p:spPr>
      </p:sp>
      <p:sp>
        <p:nvSpPr>
          <p:cNvPr id="1048741" name="备注占位符 2"/>
          <p:cNvSpPr>
            <a:spLocks noGrp="1"/>
          </p:cNvSpPr>
          <p:nvPr>
            <p:ph type="body" idx="1"/>
          </p:nvPr>
        </p:nvSpPr>
        <p:spPr/>
        <p:txBody>
          <a:bodyPr/>
          <a:p>
            <a:pPr algn="l" defTabSz="914400" eaLnBrk="1" fontAlgn="auto" hangingPunct="1" indent="457200" latinLnBrk="0" lvl="0" marL="0" marR="0" rtl="0">
              <a:lnSpc>
                <a:spcPct val="150000"/>
              </a:lnSpc>
              <a:spcBef>
                <a:spcPts val="0"/>
              </a:spcBef>
              <a:spcAft>
                <a:spcPts val="0"/>
              </a:spcAft>
              <a:buClrTx/>
              <a:buSzTx/>
              <a:buFontTx/>
              <a:buNone/>
            </a:pPr>
            <a:endParaRPr altLang="en-US" dirty="0" lang="zh-CN" spc="100" smtClean="0">
              <a:latin typeface="微软雅黑" panose="020B0503020204020204" charset="-122"/>
              <a:ea typeface="微软雅黑" panose="020B0503020204020204" charset="-122"/>
              <a:cs typeface="微软雅黑" panose="020B0503020204020204" charset="-122"/>
            </a:endParaRPr>
          </a:p>
        </p:txBody>
      </p:sp>
      <p:sp>
        <p:nvSpPr>
          <p:cNvPr id="104874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46" name="幻灯片图像占位符 1"/>
          <p:cNvSpPr>
            <a:spLocks noChangeAspect="1" noRot="1" noGrp="1"/>
          </p:cNvSpPr>
          <p:nvPr>
            <p:ph type="sldImg"/>
          </p:nvPr>
        </p:nvSpPr>
        <p:spPr>
          <a:xfrm>
            <a:off x="481013" y="1279525"/>
            <a:ext cx="6140450" cy="3454400"/>
          </a:xfrm>
        </p:spPr>
      </p:sp>
      <p:sp>
        <p:nvSpPr>
          <p:cNvPr id="1048747" name="备注占位符 2"/>
          <p:cNvSpPr>
            <a:spLocks noGrp="1"/>
          </p:cNvSpPr>
          <p:nvPr>
            <p:ph type="body" idx="1"/>
          </p:nvPr>
        </p:nvSpPr>
        <p:spPr/>
        <p:txBody>
          <a:bodyPr/>
          <a:p>
            <a:pPr algn="l" defTabSz="914400" eaLnBrk="1" fontAlgn="auto" hangingPunct="1" indent="457200" latinLnBrk="0" lvl="0" marL="0" marR="0" rtl="0">
              <a:lnSpc>
                <a:spcPct val="150000"/>
              </a:lnSpc>
              <a:spcBef>
                <a:spcPts val="0"/>
              </a:spcBef>
              <a:spcAft>
                <a:spcPts val="0"/>
              </a:spcAft>
              <a:buClrTx/>
              <a:buSzTx/>
              <a:buFontTx/>
              <a:buNone/>
            </a:pPr>
            <a:r>
              <a:rPr altLang="en-US" dirty="0" lang="zh-CN" spc="100" smtClean="0">
                <a:latin typeface="微软雅黑" panose="020B0503020204020204" charset="-122"/>
                <a:ea typeface="微软雅黑" panose="020B0503020204020204" charset="-122"/>
                <a:cs typeface="微软雅黑" panose="020B0503020204020204" charset="-122"/>
              </a:rPr>
              <a:t>
</a:t>
            </a:r>
            <a:endParaRPr altLang="en-US" dirty="0" lang="zh-CN" spc="100" smtClean="0">
              <a:latin typeface="微软雅黑" panose="020B0503020204020204" charset="-122"/>
              <a:ea typeface="微软雅黑" panose="020B0503020204020204" charset="-122"/>
              <a:cs typeface="微软雅黑" panose="020B0503020204020204" charset="-122"/>
            </a:endParaRPr>
          </a:p>
        </p:txBody>
      </p:sp>
      <p:sp>
        <p:nvSpPr>
          <p:cNvPr id="1048748"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52" name="幻灯片图像占位符 1"/>
          <p:cNvSpPr>
            <a:spLocks noChangeAspect="1" noRot="1" noGrp="1"/>
          </p:cNvSpPr>
          <p:nvPr>
            <p:ph type="sldImg"/>
          </p:nvPr>
        </p:nvSpPr>
        <p:spPr>
          <a:xfrm>
            <a:off x="481013" y="1279525"/>
            <a:ext cx="6140450" cy="3454400"/>
          </a:xfrm>
        </p:spPr>
      </p:sp>
      <p:sp>
        <p:nvSpPr>
          <p:cNvPr id="1048753" name="备注占位符 2"/>
          <p:cNvSpPr>
            <a:spLocks noGrp="1"/>
          </p:cNvSpPr>
          <p:nvPr>
            <p:ph type="body" idx="1"/>
          </p:nvPr>
        </p:nvSpPr>
        <p:spPr/>
        <p:txBody>
          <a:bodyPr/>
          <a:p>
            <a:pPr algn="l" defTabSz="914400" eaLnBrk="1" fontAlgn="auto" hangingPunct="1" indent="457200" latinLnBrk="0" lvl="0" marL="0" marR="0" rtl="0">
              <a:lnSpc>
                <a:spcPct val="150000"/>
              </a:lnSpc>
              <a:spcBef>
                <a:spcPts val="0"/>
              </a:spcBef>
              <a:spcAft>
                <a:spcPts val="0"/>
              </a:spcAft>
              <a:buClrTx/>
              <a:buSzTx/>
              <a:buFontTx/>
              <a:buNone/>
            </a:pPr>
            <a:endParaRPr altLang="en-US" dirty="0" lang="zh-CN" spc="100" smtClean="0">
              <a:latin typeface="微软雅黑" panose="020B0503020204020204" charset="-122"/>
              <a:ea typeface="微软雅黑" panose="020B0503020204020204" charset="-122"/>
              <a:cs typeface="微软雅黑" panose="020B0503020204020204" charset="-122"/>
            </a:endParaRPr>
          </a:p>
        </p:txBody>
      </p:sp>
      <p:sp>
        <p:nvSpPr>
          <p:cNvPr id="1048754"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58" name="幻灯片图像占位符 1"/>
          <p:cNvSpPr>
            <a:spLocks noChangeAspect="1" noRot="1" noGrp="1"/>
          </p:cNvSpPr>
          <p:nvPr>
            <p:ph type="sldImg"/>
          </p:nvPr>
        </p:nvSpPr>
        <p:spPr>
          <a:xfrm>
            <a:off x="481013" y="1279525"/>
            <a:ext cx="6140450" cy="3454400"/>
          </a:xfrm>
        </p:spPr>
      </p:sp>
      <p:sp>
        <p:nvSpPr>
          <p:cNvPr id="1048759" name="备注占位符 2"/>
          <p:cNvSpPr>
            <a:spLocks noGrp="1"/>
          </p:cNvSpPr>
          <p:nvPr>
            <p:ph type="body" idx="1"/>
          </p:nvPr>
        </p:nvSpPr>
        <p:spPr/>
        <p:txBody>
          <a:bodyPr/>
          <a:p>
            <a:pPr algn="l" defTabSz="914400" eaLnBrk="1" fontAlgn="auto" hangingPunct="1" indent="457200" latinLnBrk="0" lvl="0" marL="0" marR="0" rtl="0">
              <a:lnSpc>
                <a:spcPct val="150000"/>
              </a:lnSpc>
              <a:spcBef>
                <a:spcPts val="0"/>
              </a:spcBef>
              <a:spcAft>
                <a:spcPts val="0"/>
              </a:spcAft>
              <a:buClrTx/>
              <a:buSzTx/>
              <a:buFontTx/>
              <a:buNone/>
            </a:pPr>
            <a:endParaRPr altLang="en-US" dirty="0" lang="zh-CN" spc="100" smtClean="0">
              <a:latin typeface="微软雅黑" panose="020B0503020204020204" charset="-122"/>
              <a:ea typeface="微软雅黑" panose="020B0503020204020204" charset="-122"/>
              <a:cs typeface="微软雅黑" panose="020B0503020204020204" charset="-122"/>
            </a:endParaRPr>
          </a:p>
        </p:txBody>
      </p:sp>
      <p:sp>
        <p:nvSpPr>
          <p:cNvPr id="104876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64" name="幻灯片图像占位符 1"/>
          <p:cNvSpPr>
            <a:spLocks noChangeAspect="1" noRot="1" noGrp="1"/>
          </p:cNvSpPr>
          <p:nvPr>
            <p:ph type="sldImg"/>
          </p:nvPr>
        </p:nvSpPr>
        <p:spPr>
          <a:xfrm>
            <a:off x="481013" y="1279525"/>
            <a:ext cx="6140450" cy="3454400"/>
          </a:xfrm>
        </p:spPr>
      </p:sp>
      <p:sp>
        <p:nvSpPr>
          <p:cNvPr id="1048765"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6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70" name="幻灯片图像占位符 1"/>
          <p:cNvSpPr>
            <a:spLocks noChangeAspect="1" noRot="1" noGrp="1"/>
          </p:cNvSpPr>
          <p:nvPr>
            <p:ph type="sldImg"/>
          </p:nvPr>
        </p:nvSpPr>
        <p:spPr>
          <a:xfrm>
            <a:off x="481013" y="1279525"/>
            <a:ext cx="6140450" cy="3454400"/>
          </a:xfrm>
        </p:spPr>
      </p:sp>
      <p:sp>
        <p:nvSpPr>
          <p:cNvPr id="1048771"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7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76" name="幻灯片图像占位符 1"/>
          <p:cNvSpPr>
            <a:spLocks noChangeAspect="1" noRot="1" noGrp="1"/>
          </p:cNvSpPr>
          <p:nvPr>
            <p:ph type="sldImg"/>
          </p:nvPr>
        </p:nvSpPr>
        <p:spPr>
          <a:xfrm>
            <a:off x="481013" y="1279525"/>
            <a:ext cx="6140450" cy="3454400"/>
          </a:xfrm>
        </p:spPr>
      </p:sp>
      <p:sp>
        <p:nvSpPr>
          <p:cNvPr id="1048777"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78"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82" name="幻灯片图像占位符 1"/>
          <p:cNvSpPr>
            <a:spLocks noChangeAspect="1" noRot="1" noGrp="1"/>
          </p:cNvSpPr>
          <p:nvPr>
            <p:ph type="sldImg"/>
          </p:nvPr>
        </p:nvSpPr>
        <p:spPr>
          <a:xfrm>
            <a:off x="481013" y="1279525"/>
            <a:ext cx="6140450" cy="3454400"/>
          </a:xfrm>
        </p:spPr>
      </p:sp>
      <p:sp>
        <p:nvSpPr>
          <p:cNvPr id="1048783"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84"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88" name="幻灯片图像占位符 1"/>
          <p:cNvSpPr>
            <a:spLocks noChangeAspect="1" noRot="1" noGrp="1"/>
          </p:cNvSpPr>
          <p:nvPr>
            <p:ph type="sldImg"/>
          </p:nvPr>
        </p:nvSpPr>
        <p:spPr>
          <a:xfrm>
            <a:off x="481013" y="1279525"/>
            <a:ext cx="6140450" cy="3454400"/>
          </a:xfrm>
        </p:spPr>
      </p:sp>
      <p:sp>
        <p:nvSpPr>
          <p:cNvPr id="1048789"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9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94" name="幻灯片图像占位符 1"/>
          <p:cNvSpPr>
            <a:spLocks noChangeAspect="1" noRot="1" noGrp="1"/>
          </p:cNvSpPr>
          <p:nvPr>
            <p:ph type="sldImg"/>
          </p:nvPr>
        </p:nvSpPr>
        <p:spPr>
          <a:xfrm>
            <a:off x="481013" y="1279525"/>
            <a:ext cx="6140450" cy="3454400"/>
          </a:xfrm>
        </p:spPr>
      </p:sp>
      <p:sp>
        <p:nvSpPr>
          <p:cNvPr id="1048795"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79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8" name="幻灯片图像占位符 1"/>
          <p:cNvSpPr>
            <a:spLocks noChangeAspect="1" noRot="1" noGrp="1"/>
          </p:cNvSpPr>
          <p:nvPr>
            <p:ph type="sldImg"/>
          </p:nvPr>
        </p:nvSpPr>
        <p:spPr/>
      </p:sp>
      <p:sp>
        <p:nvSpPr>
          <p:cNvPr id="1048619" name="备注占位符 2"/>
          <p:cNvSpPr>
            <a:spLocks noGrp="1"/>
          </p:cNvSpPr>
          <p:nvPr>
            <p:ph type="body" idx="1"/>
          </p:nvPr>
        </p:nvSpPr>
        <p:spPr/>
        <p:txBody>
          <a:bodyPr/>
          <a:p>
            <a:endParaRPr altLang="en-US" dirty="0" lang="zh-CN"/>
          </a:p>
        </p:txBody>
      </p:sp>
      <p:sp>
        <p:nvSpPr>
          <p:cNvPr id="104862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800" name="幻灯片图像占位符 1"/>
          <p:cNvSpPr>
            <a:spLocks noChangeAspect="1" noRot="1" noGrp="1"/>
          </p:cNvSpPr>
          <p:nvPr>
            <p:ph type="sldImg"/>
          </p:nvPr>
        </p:nvSpPr>
        <p:spPr>
          <a:xfrm>
            <a:off x="481013" y="1279525"/>
            <a:ext cx="6140450" cy="3454400"/>
          </a:xfrm>
        </p:spPr>
      </p:sp>
      <p:sp>
        <p:nvSpPr>
          <p:cNvPr id="1048801"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80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809" name="幻灯片图像占位符 1"/>
          <p:cNvSpPr>
            <a:spLocks noChangeAspect="1" noRot="1" noGrp="1"/>
          </p:cNvSpPr>
          <p:nvPr>
            <p:ph type="sldImg"/>
          </p:nvPr>
        </p:nvSpPr>
        <p:spPr/>
      </p:sp>
      <p:sp>
        <p:nvSpPr>
          <p:cNvPr id="1048810" name="备注占位符 2"/>
          <p:cNvSpPr>
            <a:spLocks noGrp="1"/>
          </p:cNvSpPr>
          <p:nvPr>
            <p:ph type="body" idx="1"/>
          </p:nvPr>
        </p:nvSpPr>
        <p:spPr/>
        <p:txBody>
          <a:bodyPr/>
          <a:p>
            <a:endParaRPr altLang="en-US" dirty="0" lang="zh-CN"/>
          </a:p>
        </p:txBody>
      </p:sp>
      <p:sp>
        <p:nvSpPr>
          <p:cNvPr id="1048811"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815" name="幻灯片图像占位符 1"/>
          <p:cNvSpPr>
            <a:spLocks noChangeAspect="1" noRot="1" noGrp="1"/>
          </p:cNvSpPr>
          <p:nvPr>
            <p:ph type="sldImg"/>
          </p:nvPr>
        </p:nvSpPr>
        <p:spPr>
          <a:xfrm>
            <a:off x="481013" y="1279525"/>
            <a:ext cx="6140450" cy="3454400"/>
          </a:xfrm>
        </p:spPr>
      </p:sp>
      <p:sp>
        <p:nvSpPr>
          <p:cNvPr id="1048816"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817"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824" name="幻灯片图像占位符 1"/>
          <p:cNvSpPr>
            <a:spLocks noChangeAspect="1" noRot="1" noGrp="1"/>
          </p:cNvSpPr>
          <p:nvPr>
            <p:ph type="sldImg"/>
          </p:nvPr>
        </p:nvSpPr>
        <p:spPr/>
      </p:sp>
      <p:sp>
        <p:nvSpPr>
          <p:cNvPr id="1048825" name="备注占位符 2"/>
          <p:cNvSpPr>
            <a:spLocks noGrp="1"/>
          </p:cNvSpPr>
          <p:nvPr>
            <p:ph type="body" idx="1"/>
          </p:nvPr>
        </p:nvSpPr>
        <p:spPr/>
        <p:txBody>
          <a:bodyPr/>
          <a:p>
            <a:endParaRPr altLang="en-US" dirty="0" lang="zh-CN"/>
          </a:p>
        </p:txBody>
      </p:sp>
      <p:sp>
        <p:nvSpPr>
          <p:cNvPr id="1048826"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31" name="幻灯片图像占位符 1"/>
          <p:cNvSpPr>
            <a:spLocks noChangeAspect="1" noRot="1" noGrp="1"/>
          </p:cNvSpPr>
          <p:nvPr>
            <p:ph type="sldImg"/>
          </p:nvPr>
        </p:nvSpPr>
        <p:spPr>
          <a:xfrm>
            <a:off x="481013" y="1279525"/>
            <a:ext cx="6140450" cy="3454400"/>
          </a:xfrm>
        </p:spPr>
      </p:sp>
      <p:sp>
        <p:nvSpPr>
          <p:cNvPr id="1048832"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833"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840" name="幻灯片图像占位符 1"/>
          <p:cNvSpPr>
            <a:spLocks noChangeAspect="1" noRot="1" noGrp="1"/>
          </p:cNvSpPr>
          <p:nvPr>
            <p:ph type="sldImg"/>
          </p:nvPr>
        </p:nvSpPr>
        <p:spPr/>
      </p:sp>
      <p:sp>
        <p:nvSpPr>
          <p:cNvPr id="1048841" name="备注占位符 2"/>
          <p:cNvSpPr>
            <a:spLocks noGrp="1"/>
          </p:cNvSpPr>
          <p:nvPr>
            <p:ph type="body" idx="1"/>
          </p:nvPr>
        </p:nvSpPr>
        <p:spPr/>
        <p:txBody>
          <a:bodyPr/>
          <a:p>
            <a:endParaRPr altLang="en-US" dirty="0" lang="zh-CN"/>
          </a:p>
        </p:txBody>
      </p:sp>
      <p:sp>
        <p:nvSpPr>
          <p:cNvPr id="104884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45" name="幻灯片图像占位符 1"/>
          <p:cNvSpPr>
            <a:spLocks noChangeAspect="1" noRot="1" noGrp="1"/>
          </p:cNvSpPr>
          <p:nvPr>
            <p:ph type="sldImg"/>
          </p:nvPr>
        </p:nvSpPr>
        <p:spPr>
          <a:xfrm>
            <a:off x="481013" y="1279525"/>
            <a:ext cx="6140450" cy="3454400"/>
          </a:xfrm>
        </p:spPr>
      </p:sp>
      <p:sp>
        <p:nvSpPr>
          <p:cNvPr id="1048846"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847"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850" name="幻灯片图像占位符 1"/>
          <p:cNvSpPr>
            <a:spLocks noChangeAspect="1" noRot="1" noGrp="1"/>
          </p:cNvSpPr>
          <p:nvPr>
            <p:ph type="sldImg"/>
          </p:nvPr>
        </p:nvSpPr>
        <p:spPr>
          <a:xfrm>
            <a:off x="481013" y="1279525"/>
            <a:ext cx="6140450" cy="3454400"/>
          </a:xfrm>
        </p:spPr>
      </p:sp>
      <p:sp>
        <p:nvSpPr>
          <p:cNvPr id="1048851"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852"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858" name="幻灯片图像占位符 1"/>
          <p:cNvSpPr>
            <a:spLocks noChangeAspect="1" noRot="1" noGrp="1"/>
          </p:cNvSpPr>
          <p:nvPr>
            <p:ph type="sldImg"/>
          </p:nvPr>
        </p:nvSpPr>
        <p:spPr>
          <a:xfrm>
            <a:off x="481013" y="1279525"/>
            <a:ext cx="6140450" cy="3454400"/>
          </a:xfrm>
        </p:spPr>
      </p:sp>
      <p:sp>
        <p:nvSpPr>
          <p:cNvPr id="1048859" name="备注占位符 2"/>
          <p:cNvSpPr>
            <a:spLocks noGrp="1"/>
          </p:cNvSpPr>
          <p:nvPr>
            <p:ph type="body" idx="1"/>
          </p:nvPr>
        </p:nvSpPr>
        <p:spPr/>
        <p:txBody>
          <a:bodyPr/>
          <a:p>
            <a:endParaRPr altLang="en-US" lang="zh-CN"/>
          </a:p>
        </p:txBody>
      </p:sp>
      <p:sp>
        <p:nvSpPr>
          <p:cNvPr id="104886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5" name="幻灯片图像占位符 1"/>
          <p:cNvSpPr>
            <a:spLocks noChangeAspect="1" noRot="1" noGrp="1"/>
          </p:cNvSpPr>
          <p:nvPr>
            <p:ph type="sldImg"/>
          </p:nvPr>
        </p:nvSpPr>
        <p:spPr>
          <a:xfrm>
            <a:off x="481013" y="1279525"/>
            <a:ext cx="6140450" cy="3454400"/>
          </a:xfrm>
        </p:spPr>
      </p:sp>
      <p:sp>
        <p:nvSpPr>
          <p:cNvPr id="1048626"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27"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2" name="幻灯片图像占位符 1"/>
          <p:cNvSpPr>
            <a:spLocks noChangeAspect="1" noRot="1" noGrp="1"/>
          </p:cNvSpPr>
          <p:nvPr>
            <p:ph type="sldImg"/>
          </p:nvPr>
        </p:nvSpPr>
        <p:spPr>
          <a:xfrm>
            <a:off x="481013" y="1279525"/>
            <a:ext cx="6140450" cy="3454400"/>
          </a:xfrm>
        </p:spPr>
      </p:sp>
      <p:sp>
        <p:nvSpPr>
          <p:cNvPr id="1048633" name="备注占位符 2"/>
          <p:cNvSpPr>
            <a:spLocks noGrp="1"/>
          </p:cNvSpPr>
          <p:nvPr>
            <p:ph type="body" idx="1"/>
          </p:nvPr>
        </p:nvSpPr>
        <p:spPr/>
        <p:txBody>
          <a:bodyPr/>
          <a:p>
            <a:pPr algn="l" fontAlgn="auto" indent="457200">
              <a:lnSpc>
                <a:spcPct val="150000"/>
              </a:lnSpc>
            </a:pPr>
            <a:endParaRPr altLang="en-US" lang="zh-CN">
              <a:latin typeface="微软雅黑" panose="020B0503020204020204" charset="-122"/>
              <a:ea typeface="微软雅黑" panose="020B0503020204020204" charset="-122"/>
              <a:cs typeface="微软雅黑" panose="020B0503020204020204" charset="-122"/>
              <a:sym typeface="+mn-ea"/>
            </a:endParaRPr>
          </a:p>
        </p:txBody>
      </p:sp>
      <p:sp>
        <p:nvSpPr>
          <p:cNvPr id="1048634"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39" name="幻灯片图像占位符 1"/>
          <p:cNvSpPr>
            <a:spLocks noChangeAspect="1" noRot="1" noGrp="1"/>
          </p:cNvSpPr>
          <p:nvPr>
            <p:ph type="sldImg"/>
          </p:nvPr>
        </p:nvSpPr>
        <p:spPr>
          <a:xfrm>
            <a:off x="481013" y="1279525"/>
            <a:ext cx="6140450" cy="3454400"/>
          </a:xfrm>
        </p:spPr>
      </p:sp>
      <p:sp>
        <p:nvSpPr>
          <p:cNvPr id="1048640" name="备注占位符 2"/>
          <p:cNvSpPr>
            <a:spLocks noGrp="1"/>
          </p:cNvSpPr>
          <p:nvPr>
            <p:ph type="body" idx="1"/>
          </p:nvPr>
        </p:nvSpPr>
        <p:spPr/>
        <p:txBody>
          <a:bodyPr/>
          <a:p>
            <a:pPr algn="l" fontAlgn="auto" indent="457200">
              <a:lnSpc>
                <a:spcPct val="150000"/>
              </a:lnSpc>
            </a:pPr>
            <a:endParaRPr altLang="en-US" lang="zh-CN">
              <a:latin typeface="微软雅黑" panose="020B0503020204020204" charset="-122"/>
              <a:ea typeface="微软雅黑" panose="020B0503020204020204" charset="-122"/>
              <a:cs typeface="微软雅黑" panose="020B0503020204020204" charset="-122"/>
              <a:sym typeface="+mn-ea"/>
            </a:endParaRPr>
          </a:p>
        </p:txBody>
      </p:sp>
      <p:sp>
        <p:nvSpPr>
          <p:cNvPr id="1048641"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8" name="幻灯片图像占位符 1"/>
          <p:cNvSpPr>
            <a:spLocks noChangeAspect="1" noRot="1" noGrp="1"/>
          </p:cNvSpPr>
          <p:nvPr>
            <p:ph type="sldImg"/>
          </p:nvPr>
        </p:nvSpPr>
        <p:spPr>
          <a:xfrm>
            <a:off x="481013" y="1279525"/>
            <a:ext cx="6140450" cy="3454400"/>
          </a:xfrm>
        </p:spPr>
      </p:sp>
      <p:sp>
        <p:nvSpPr>
          <p:cNvPr id="1048649"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50"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7" name="幻灯片图像占位符 1"/>
          <p:cNvSpPr>
            <a:spLocks noChangeAspect="1" noRot="1" noGrp="1"/>
          </p:cNvSpPr>
          <p:nvPr>
            <p:ph type="sldImg"/>
          </p:nvPr>
        </p:nvSpPr>
        <p:spPr>
          <a:xfrm>
            <a:off x="481013" y="1279525"/>
            <a:ext cx="6140450" cy="3454400"/>
          </a:xfrm>
        </p:spPr>
      </p:sp>
      <p:sp>
        <p:nvSpPr>
          <p:cNvPr id="1048658"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59"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63" name="幻灯片图像占位符 1"/>
          <p:cNvSpPr>
            <a:spLocks noChangeAspect="1" noRot="1" noGrp="1"/>
          </p:cNvSpPr>
          <p:nvPr>
            <p:ph type="sldImg"/>
          </p:nvPr>
        </p:nvSpPr>
        <p:spPr>
          <a:xfrm>
            <a:off x="481013" y="1279525"/>
            <a:ext cx="6140450" cy="3454400"/>
          </a:xfrm>
        </p:spPr>
      </p:sp>
      <p:sp>
        <p:nvSpPr>
          <p:cNvPr id="1048664" name="备注占位符 2"/>
          <p:cNvSpPr>
            <a:spLocks noGrp="1"/>
          </p:cNvSpPr>
          <p:nvPr>
            <p:ph type="body" idx="1"/>
          </p:nvPr>
        </p:nvSpPr>
        <p:spPr/>
        <p:txBody>
          <a:bodyPr/>
          <a:p>
            <a:pPr algn="l" fontAlgn="auto" indent="457200">
              <a:lnSpc>
                <a:spcPct val="150000"/>
              </a:lnSpc>
            </a:pP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65" name="灯片编号占位符 3"/>
          <p:cNvSpPr>
            <a:spLocks noGrp="1"/>
          </p:cNvSpPr>
          <p:nvPr>
            <p:ph type="sldNum" sz="quarter" idx="10"/>
          </p:nvPr>
        </p:nvSpPr>
        <p:spPr/>
        <p:txBody>
          <a:bodyPr/>
          <a:p>
            <a:fld id="{D09BF7BD-8C5F-4F0C-83E1-4E200CF5A64B}" type="slidenum">
              <a:rPr altLang="en-US" lang="zh-CN" smtClean="0"/>
            </a:fld>
            <a:endParaRPr altLang="en-US" dirty="0"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单击以编辑母版副标题样式</a:t>
            </a:r>
            <a:endParaRPr altLang="en-US" lang="zh-CN"/>
          </a:p>
        </p:txBody>
      </p:sp>
      <p:sp>
        <p:nvSpPr>
          <p:cNvPr id="1048583" name="日期占位符 3"/>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75" name=""/>
        <p:cNvGrpSpPr/>
        <p:nvPr/>
      </p:nvGrpSpPr>
      <p:grpSpPr>
        <a:xfrm>
          <a:off x="0" y="0"/>
          <a:ext cx="0" cy="0"/>
          <a:chOff x="0" y="0"/>
          <a:chExt cx="0" cy="0"/>
        </a:xfrm>
      </p:grpSpPr>
      <p:sp>
        <p:nvSpPr>
          <p:cNvPr id="1048876" name="标题 1"/>
          <p:cNvSpPr>
            <a:spLocks noGrp="1"/>
          </p:cNvSpPr>
          <p:nvPr>
            <p:ph type="title"/>
          </p:nvPr>
        </p:nvSpPr>
        <p:spPr/>
        <p:txBody>
          <a:bodyPr/>
          <a:p>
            <a:r>
              <a:rPr altLang="en-US" lang="zh-CN"/>
              <a:t>单击此处编辑母版标题样式</a:t>
            </a:r>
            <a:endParaRPr altLang="en-US" lang="zh-CN"/>
          </a:p>
        </p:txBody>
      </p:sp>
      <p:sp>
        <p:nvSpPr>
          <p:cNvPr id="1048877" name="竖排文字占位符 2"/>
          <p:cNvSpPr>
            <a:spLocks noGrp="1"/>
          </p:cNvSpPr>
          <p:nvPr>
            <p:ph type="body" orient="vert" idx="1" hasCustomPrompt="1"/>
          </p:nvPr>
        </p:nvSpPr>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78" name="日期占位符 3"/>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79" name="页脚占位符 4"/>
          <p:cNvSpPr>
            <a:spLocks noGrp="1"/>
          </p:cNvSpPr>
          <p:nvPr>
            <p:ph type="ftr" sz="quarter" idx="11"/>
          </p:nvPr>
        </p:nvSpPr>
        <p:spPr/>
        <p:txBody>
          <a:bodyPr/>
          <a:p>
            <a:endParaRPr altLang="en-US" lang="zh-CN"/>
          </a:p>
        </p:txBody>
      </p:sp>
      <p:sp>
        <p:nvSpPr>
          <p:cNvPr id="1048880" name="灯片编号占位符 5"/>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73" name=""/>
        <p:cNvGrpSpPr/>
        <p:nvPr/>
      </p:nvGrpSpPr>
      <p:grpSpPr>
        <a:xfrm>
          <a:off x="0" y="0"/>
          <a:ext cx="0" cy="0"/>
          <a:chOff x="0" y="0"/>
          <a:chExt cx="0" cy="0"/>
        </a:xfrm>
      </p:grpSpPr>
      <p:sp>
        <p:nvSpPr>
          <p:cNvPr id="1048865"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866" name="竖排文字占位符 2"/>
          <p:cNvSpPr>
            <a:spLocks noGrp="1"/>
          </p:cNvSpPr>
          <p:nvPr>
            <p:ph type="body" orient="vert" idx="1" hasCustomPrompt="1"/>
          </p:nvPr>
        </p:nvSpPr>
        <p:spPr>
          <a:xfrm>
            <a:off x="838200" y="365125"/>
            <a:ext cx="7734300" cy="5811838"/>
          </a:xfrm>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67" name="日期占位符 3"/>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68" name="页脚占位符 4"/>
          <p:cNvSpPr>
            <a:spLocks noGrp="1"/>
          </p:cNvSpPr>
          <p:nvPr>
            <p:ph type="ftr" sz="quarter" idx="11"/>
          </p:nvPr>
        </p:nvSpPr>
        <p:spPr/>
        <p:txBody>
          <a:bodyPr/>
          <a:p>
            <a:endParaRPr altLang="en-US" lang="zh-CN"/>
          </a:p>
        </p:txBody>
      </p:sp>
      <p:sp>
        <p:nvSpPr>
          <p:cNvPr id="1048869" name="灯片编号占位符 5"/>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1" name=""/>
        <p:cNvGrpSpPr/>
        <p:nvPr/>
      </p:nvGrpSpPr>
      <p:grpSpPr>
        <a:xfrm>
          <a:off x="0" y="0"/>
          <a:ext cx="0" cy="0"/>
          <a:chOff x="0" y="0"/>
          <a:chExt cx="0" cy="0"/>
        </a:xfrm>
      </p:grpSpPr>
      <p:sp>
        <p:nvSpPr>
          <p:cNvPr id="1048607" name="标题 1"/>
          <p:cNvSpPr>
            <a:spLocks noGrp="1"/>
          </p:cNvSpPr>
          <p:nvPr>
            <p:ph type="title"/>
          </p:nvPr>
        </p:nvSpPr>
        <p:spPr/>
        <p:txBody>
          <a:bodyPr/>
          <a:p>
            <a:r>
              <a:rPr altLang="en-US" lang="zh-CN"/>
              <a:t>单击此处编辑母版标题样式</a:t>
            </a:r>
            <a:endParaRPr altLang="en-US" lang="zh-CN"/>
          </a:p>
        </p:txBody>
      </p:sp>
      <p:sp>
        <p:nvSpPr>
          <p:cNvPr id="1048608" name="内容占位符 2"/>
          <p:cNvSpPr>
            <a:spLocks noGrp="1"/>
          </p:cNvSpPr>
          <p:nvPr>
            <p:ph idx="1" hasCustomPrompt="1"/>
          </p:nvPr>
        </p:nvSpPr>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09" name="日期占位符 3"/>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610" name="页脚占位符 4"/>
          <p:cNvSpPr>
            <a:spLocks noGrp="1"/>
          </p:cNvSpPr>
          <p:nvPr>
            <p:ph type="ftr" sz="quarter" idx="11"/>
          </p:nvPr>
        </p:nvSpPr>
        <p:spPr/>
        <p:txBody>
          <a:bodyPr/>
          <a:p>
            <a:endParaRPr altLang="en-US" lang="zh-CN"/>
          </a:p>
        </p:txBody>
      </p:sp>
      <p:sp>
        <p:nvSpPr>
          <p:cNvPr id="1048611" name="灯片编号占位符 5"/>
          <p:cNvSpPr>
            <a:spLocks noGrp="1"/>
          </p:cNvSpPr>
          <p:nvPr>
            <p:ph type="sldNum" sz="quarter" idx="12"/>
          </p:nvPr>
        </p:nvSpPr>
        <p:spPr/>
        <p:txBody>
          <a:bodyPr/>
          <a:p>
            <a:fld id="{A330ECBB-EFA0-4B67-A466-676224D8611D}" type="slidenum">
              <a:rPr altLang="en-US" lang="zh-CN" smtClean="0"/>
            </a:fld>
            <a:endParaRPr altLang="en-US" lang="zh-CN"/>
          </a:p>
        </p:txBody>
      </p:sp>
      <p:pic>
        <p:nvPicPr>
          <p:cNvPr id="2097153" name="图片 6"/>
          <p:cNvPicPr>
            <a:picLocks noChangeAspect="1"/>
          </p:cNvPicPr>
          <p:nvPr userDrawn="1"/>
        </p:nvPicPr>
        <p:blipFill>
          <a:blip xmlns:r="http://schemas.openxmlformats.org/officeDocument/2006/relationships" r:embed="rId1"/>
          <a:stretch>
            <a:fillRect/>
          </a:stretch>
        </p:blipFill>
        <p:spPr>
          <a:xfrm>
            <a:off x="112589" y="82263"/>
            <a:ext cx="2263849" cy="59904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76" name=""/>
        <p:cNvGrpSpPr/>
        <p:nvPr/>
      </p:nvGrpSpPr>
      <p:grpSpPr>
        <a:xfrm>
          <a:off x="0" y="0"/>
          <a:ext cx="0" cy="0"/>
          <a:chOff x="0" y="0"/>
          <a:chExt cx="0" cy="0"/>
        </a:xfrm>
      </p:grpSpPr>
      <p:sp>
        <p:nvSpPr>
          <p:cNvPr id="1048881"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882"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endParaRPr altLang="en-US" lang="zh-CN"/>
          </a:p>
        </p:txBody>
      </p:sp>
      <p:sp>
        <p:nvSpPr>
          <p:cNvPr id="1048883" name="日期占位符 3"/>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84" name="页脚占位符 4"/>
          <p:cNvSpPr>
            <a:spLocks noGrp="1"/>
          </p:cNvSpPr>
          <p:nvPr>
            <p:ph type="ftr" sz="quarter" idx="11"/>
          </p:nvPr>
        </p:nvSpPr>
        <p:spPr/>
        <p:txBody>
          <a:bodyPr/>
          <a:p>
            <a:endParaRPr altLang="en-US" lang="zh-CN"/>
          </a:p>
        </p:txBody>
      </p:sp>
      <p:sp>
        <p:nvSpPr>
          <p:cNvPr id="1048885" name="灯片编号占位符 5"/>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77" name=""/>
        <p:cNvGrpSpPr/>
        <p:nvPr/>
      </p:nvGrpSpPr>
      <p:grpSpPr>
        <a:xfrm>
          <a:off x="0" y="0"/>
          <a:ext cx="0" cy="0"/>
          <a:chOff x="0" y="0"/>
          <a:chExt cx="0" cy="0"/>
        </a:xfrm>
      </p:grpSpPr>
      <p:sp>
        <p:nvSpPr>
          <p:cNvPr id="1048886" name="标题 1"/>
          <p:cNvSpPr>
            <a:spLocks noGrp="1"/>
          </p:cNvSpPr>
          <p:nvPr>
            <p:ph type="title"/>
          </p:nvPr>
        </p:nvSpPr>
        <p:spPr/>
        <p:txBody>
          <a:bodyPr/>
          <a:p>
            <a:r>
              <a:rPr altLang="en-US" lang="zh-CN"/>
              <a:t>单击此处编辑母版标题样式</a:t>
            </a:r>
            <a:endParaRPr altLang="en-US" lang="zh-CN"/>
          </a:p>
        </p:txBody>
      </p:sp>
      <p:sp>
        <p:nvSpPr>
          <p:cNvPr id="1048887" name="内容占位符 2"/>
          <p:cNvSpPr>
            <a:spLocks noGrp="1"/>
          </p:cNvSpPr>
          <p:nvPr>
            <p:ph sz="half" idx="1" hasCustomPrompt="1"/>
          </p:nvPr>
        </p:nvSpPr>
        <p:spPr>
          <a:xfrm>
            <a:off x="838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8" name="内容占位符 3"/>
          <p:cNvSpPr>
            <a:spLocks noGrp="1"/>
          </p:cNvSpPr>
          <p:nvPr>
            <p:ph sz="half" idx="2" hasCustomPrompt="1"/>
          </p:nvPr>
        </p:nvSpPr>
        <p:spPr>
          <a:xfrm>
            <a:off x="6172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9" name="日期占位符 4"/>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90" name="页脚占位符 5"/>
          <p:cNvSpPr>
            <a:spLocks noGrp="1"/>
          </p:cNvSpPr>
          <p:nvPr>
            <p:ph type="ftr" sz="quarter" idx="11"/>
          </p:nvPr>
        </p:nvSpPr>
        <p:spPr/>
        <p:txBody>
          <a:bodyPr/>
          <a:p>
            <a:endParaRPr altLang="en-US" lang="zh-CN"/>
          </a:p>
        </p:txBody>
      </p:sp>
      <p:sp>
        <p:nvSpPr>
          <p:cNvPr id="1048891" name="灯片编号占位符 6"/>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78" name=""/>
        <p:cNvGrpSpPr/>
        <p:nvPr/>
      </p:nvGrpSpPr>
      <p:grpSpPr>
        <a:xfrm>
          <a:off x="0" y="0"/>
          <a:ext cx="0" cy="0"/>
          <a:chOff x="0" y="0"/>
          <a:chExt cx="0" cy="0"/>
        </a:xfrm>
      </p:grpSpPr>
      <p:sp>
        <p:nvSpPr>
          <p:cNvPr id="1048892"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893"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894" name="内容占位符 3"/>
          <p:cNvSpPr>
            <a:spLocks noGrp="1"/>
          </p:cNvSpPr>
          <p:nvPr>
            <p:ph sz="half" idx="2" hasCustomPrompt="1"/>
          </p:nvPr>
        </p:nvSpPr>
        <p:spPr>
          <a:xfrm>
            <a:off x="839788" y="2505075"/>
            <a:ext cx="5157787"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95"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896" name="内容占位符 5"/>
          <p:cNvSpPr>
            <a:spLocks noGrp="1"/>
          </p:cNvSpPr>
          <p:nvPr>
            <p:ph sz="quarter" idx="4" hasCustomPrompt="1"/>
          </p:nvPr>
        </p:nvSpPr>
        <p:spPr>
          <a:xfrm>
            <a:off x="6172200" y="2505075"/>
            <a:ext cx="5183188"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97" name="日期占位符 6"/>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98" name="页脚占位符 7"/>
          <p:cNvSpPr>
            <a:spLocks noGrp="1"/>
          </p:cNvSpPr>
          <p:nvPr>
            <p:ph type="ftr" sz="quarter" idx="11"/>
          </p:nvPr>
        </p:nvSpPr>
        <p:spPr/>
        <p:txBody>
          <a:bodyPr/>
          <a:p>
            <a:endParaRPr altLang="en-US" lang="zh-CN"/>
          </a:p>
        </p:txBody>
      </p:sp>
      <p:sp>
        <p:nvSpPr>
          <p:cNvPr id="1048899" name="灯片编号占位符 8"/>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72" name=""/>
        <p:cNvGrpSpPr/>
        <p:nvPr/>
      </p:nvGrpSpPr>
      <p:grpSpPr>
        <a:xfrm>
          <a:off x="0" y="0"/>
          <a:ext cx="0" cy="0"/>
          <a:chOff x="0" y="0"/>
          <a:chExt cx="0" cy="0"/>
        </a:xfrm>
      </p:grpSpPr>
      <p:sp>
        <p:nvSpPr>
          <p:cNvPr id="1048861" name="标题 1"/>
          <p:cNvSpPr>
            <a:spLocks noGrp="1"/>
          </p:cNvSpPr>
          <p:nvPr>
            <p:ph type="title"/>
          </p:nvPr>
        </p:nvSpPr>
        <p:spPr/>
        <p:txBody>
          <a:bodyPr/>
          <a:p>
            <a:r>
              <a:rPr altLang="en-US" lang="zh-CN"/>
              <a:t>单击此处编辑母版标题样式</a:t>
            </a:r>
            <a:endParaRPr altLang="en-US" lang="zh-CN"/>
          </a:p>
        </p:txBody>
      </p:sp>
      <p:sp>
        <p:nvSpPr>
          <p:cNvPr id="1048862" name="日期占位符 2"/>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63" name="页脚占位符 3"/>
          <p:cNvSpPr>
            <a:spLocks noGrp="1"/>
          </p:cNvSpPr>
          <p:nvPr>
            <p:ph type="ftr" sz="quarter" idx="11"/>
          </p:nvPr>
        </p:nvSpPr>
        <p:spPr/>
        <p:txBody>
          <a:bodyPr/>
          <a:p>
            <a:endParaRPr altLang="en-US" lang="zh-CN"/>
          </a:p>
        </p:txBody>
      </p:sp>
      <p:sp>
        <p:nvSpPr>
          <p:cNvPr id="1048864" name="灯片编号占位符 4"/>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79" name=""/>
        <p:cNvGrpSpPr/>
        <p:nvPr/>
      </p:nvGrpSpPr>
      <p:grpSpPr>
        <a:xfrm>
          <a:off x="0" y="0"/>
          <a:ext cx="0" cy="0"/>
          <a:chOff x="0" y="0"/>
          <a:chExt cx="0" cy="0"/>
        </a:xfrm>
      </p:grpSpPr>
      <p:sp>
        <p:nvSpPr>
          <p:cNvPr id="1048900" name="日期占位符 1"/>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901" name="页脚占位符 2"/>
          <p:cNvSpPr>
            <a:spLocks noGrp="1"/>
          </p:cNvSpPr>
          <p:nvPr>
            <p:ph type="ftr" sz="quarter" idx="11"/>
          </p:nvPr>
        </p:nvSpPr>
        <p:spPr/>
        <p:txBody>
          <a:bodyPr/>
          <a:p>
            <a:endParaRPr altLang="en-US" lang="zh-CN"/>
          </a:p>
        </p:txBody>
      </p:sp>
      <p:sp>
        <p:nvSpPr>
          <p:cNvPr id="1048902" name="灯片编号占位符 3"/>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80" name=""/>
        <p:cNvGrpSpPr/>
        <p:nvPr/>
      </p:nvGrpSpPr>
      <p:grpSpPr>
        <a:xfrm>
          <a:off x="0" y="0"/>
          <a:ext cx="0" cy="0"/>
          <a:chOff x="0" y="0"/>
          <a:chExt cx="0" cy="0"/>
        </a:xfrm>
      </p:grpSpPr>
      <p:sp>
        <p:nvSpPr>
          <p:cNvPr id="1048903"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904"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05"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8906" name="日期占位符 4"/>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907" name="页脚占位符 5"/>
          <p:cNvSpPr>
            <a:spLocks noGrp="1"/>
          </p:cNvSpPr>
          <p:nvPr>
            <p:ph type="ftr" sz="quarter" idx="11"/>
          </p:nvPr>
        </p:nvSpPr>
        <p:spPr/>
        <p:txBody>
          <a:bodyPr/>
          <a:p>
            <a:endParaRPr altLang="en-US" lang="zh-CN"/>
          </a:p>
        </p:txBody>
      </p:sp>
      <p:sp>
        <p:nvSpPr>
          <p:cNvPr id="1048908" name="灯片编号占位符 6"/>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74" name=""/>
        <p:cNvGrpSpPr/>
        <p:nvPr/>
      </p:nvGrpSpPr>
      <p:grpSpPr>
        <a:xfrm>
          <a:off x="0" y="0"/>
          <a:ext cx="0" cy="0"/>
          <a:chOff x="0" y="0"/>
          <a:chExt cx="0" cy="0"/>
        </a:xfrm>
      </p:grpSpPr>
      <p:sp>
        <p:nvSpPr>
          <p:cNvPr id="1048870"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871"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72"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8873" name="日期占位符 4"/>
          <p:cNvSpPr>
            <a:spLocks noGrp="1"/>
          </p:cNvSpPr>
          <p:nvPr>
            <p:ph type="dt" sz="half" idx="10"/>
          </p:nvPr>
        </p:nvSpPr>
        <p:spPr/>
        <p:txBody>
          <a:bodyPr/>
          <a:p>
            <a:fld id="{88620D77-9FC5-4284-A366-12E6E2930E27}" type="datetimeFigureOut">
              <a:rPr altLang="en-US" lang="zh-CN" smtClean="0"/>
            </a:fld>
            <a:endParaRPr altLang="en-US" lang="zh-CN"/>
          </a:p>
        </p:txBody>
      </p:sp>
      <p:sp>
        <p:nvSpPr>
          <p:cNvPr id="1048874" name="页脚占位符 5"/>
          <p:cNvSpPr>
            <a:spLocks noGrp="1"/>
          </p:cNvSpPr>
          <p:nvPr>
            <p:ph type="ftr" sz="quarter" idx="11"/>
          </p:nvPr>
        </p:nvSpPr>
        <p:spPr/>
        <p:txBody>
          <a:bodyPr/>
          <a:p>
            <a:endParaRPr altLang="en-US" lang="zh-CN"/>
          </a:p>
        </p:txBody>
      </p:sp>
      <p:sp>
        <p:nvSpPr>
          <p:cNvPr id="1048875" name="灯片编号占位符 6"/>
          <p:cNvSpPr>
            <a:spLocks noGrp="1"/>
          </p:cNvSpPr>
          <p:nvPr>
            <p:ph type="sldNum" sz="quarter" idx="12"/>
          </p:nvPr>
        </p:nvSpPr>
        <p:spPr/>
        <p:txBody>
          <a:bodyPr/>
          <a:p>
            <a:fld id="{A330ECBB-EFA0-4B67-A466-676224D8611D}"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dirty="0" lang="zh-CN"/>
              <a:t>单击此处编辑母版标题样式</a:t>
            </a:r>
            <a:endParaRPr altLang="en-US" dirty="0"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dirty="0" lang="zh-CN"/>
              <a:t>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微软雅黑" panose="020B0503020204020204" charset="-122"/>
                <a:ea typeface="微软雅黑" panose="020B0503020204020204" charset="-122"/>
              </a:defRPr>
            </a:lvl1pPr>
          </a:lstStyle>
          <a:p>
            <a:fld id="{88620D77-9FC5-4284-A366-12E6E2930E27}" type="datetimeFigureOut">
              <a:rPr altLang="en-US" lang="zh-CN" smtClean="0"/>
            </a:fld>
            <a:endParaRPr altLang="en-US" dirty="0"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altLang="en-US" dirty="0"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微软雅黑" panose="020B0503020204020204" charset="-122"/>
                <a:ea typeface="微软雅黑" panose="020B0503020204020204" charset="-122"/>
              </a:defRPr>
            </a:lvl1pPr>
          </a:lstStyle>
          <a:p>
            <a:fld id="{A330ECBB-EFA0-4B67-A466-676224D8611D}" type="slidenum">
              <a:rPr altLang="en-US" lang="zh-CN" smtClean="0"/>
            </a:fld>
            <a:endParaRPr altLang="en-US" dirty="0"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xmlns:p14="http://schemas.microsoft.com/office/powerpoint/2010/main" spd="slow" advClick="0" advTm="1000" p14:dur="1600">
        <p14:gallery dir="l"/>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 Id="rId7" Type="http://schemas.openxmlformats.org/officeDocument/2006/relationships/tags" Target="../tags/tag6.xml"/><Relationship Id="rId8" Type="http://schemas.openxmlformats.org/officeDocument/2006/relationships/tags" Target="../tags/tag7.xml"/><Relationship Id="rId9" Type="http://schemas.openxmlformats.org/officeDocument/2006/relationships/tags" Target="../tags/tag8.xml"/><Relationship Id="rId10" Type="http://schemas.openxmlformats.org/officeDocument/2006/relationships/image" Target="../media/image3.png"/><Relationship Id="rId11" Type="http://schemas.openxmlformats.org/officeDocument/2006/relationships/tags" Target="../tags/tag9.xml"/><Relationship Id="rId12" Type="http://schemas.openxmlformats.org/officeDocument/2006/relationships/tags" Target="../tags/tag10.xml"/><Relationship Id="rId13" Type="http://schemas.openxmlformats.org/officeDocument/2006/relationships/slideLayout" Target="../slideLayouts/slideLayout1.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tags" Target="../tags/tag52.xml"/><Relationship Id="rId3" Type="http://schemas.openxmlformats.org/officeDocument/2006/relationships/image" Target="../media/image1.png"/><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image" Target="../media/image11.png"/><Relationship Id="rId7" Type="http://schemas.openxmlformats.org/officeDocument/2006/relationships/tags" Target="../tags/tag55.xml"/><Relationship Id="rId8" Type="http://schemas.openxmlformats.org/officeDocument/2006/relationships/slideLayout" Target="../slideLayouts/slideLayout2.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tags" Target="../tags/tag57.xml"/><Relationship Id="rId3" Type="http://schemas.openxmlformats.org/officeDocument/2006/relationships/image" Target="../media/image1.png"/><Relationship Id="rId4" Type="http://schemas.openxmlformats.org/officeDocument/2006/relationships/tags" Target="../tags/tag58.xml"/><Relationship Id="rId5" Type="http://schemas.openxmlformats.org/officeDocument/2006/relationships/tags" Target="../tags/tag59.xml"/><Relationship Id="rId6" Type="http://schemas.openxmlformats.org/officeDocument/2006/relationships/tags" Target="../tags/tag60.xml"/><Relationship Id="rId7" Type="http://schemas.openxmlformats.org/officeDocument/2006/relationships/slideLayout" Target="../slideLayouts/slideLayout2.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61.xml"/><Relationship Id="rId3" Type="http://schemas.openxmlformats.org/officeDocument/2006/relationships/tags" Target="../tags/tag62.xml"/><Relationship Id="rId4" Type="http://schemas.openxmlformats.org/officeDocument/2006/relationships/slideLayout" Target="../slideLayouts/slideLayout2.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gif"/><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slideLayout" Target="../slideLayouts/slideLayout2.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3.jpeg"/><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slideLayout" Target="../slideLayouts/slideLayout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tags" Target="../tags/tag67.xml"/><Relationship Id="rId5" Type="http://schemas.openxmlformats.org/officeDocument/2006/relationships/tags" Target="../tags/tag68.xml"/><Relationship Id="rId6" Type="http://schemas.openxmlformats.org/officeDocument/2006/relationships/slideLayout" Target="../slideLayouts/slideLayout2.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69.xml"/><Relationship Id="rId3" Type="http://schemas.openxmlformats.org/officeDocument/2006/relationships/tags" Target="../tags/tag70.xml"/><Relationship Id="rId4" Type="http://schemas.openxmlformats.org/officeDocument/2006/relationships/slideLayout" Target="../slideLayouts/slideLayout2.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tags" Target="../tags/tag72.xml"/><Relationship Id="rId3" Type="http://schemas.openxmlformats.org/officeDocument/2006/relationships/image" Target="../media/image1.png"/><Relationship Id="rId4" Type="http://schemas.openxmlformats.org/officeDocument/2006/relationships/tags" Target="../tags/tag73.xml"/><Relationship Id="rId5" Type="http://schemas.openxmlformats.org/officeDocument/2006/relationships/tags" Target="../tags/tag74.xml"/><Relationship Id="rId6" Type="http://schemas.openxmlformats.org/officeDocument/2006/relationships/tags" Target="../tags/tag75.xml"/><Relationship Id="rId7" Type="http://schemas.openxmlformats.org/officeDocument/2006/relationships/image" Target="../media/image16.png"/><Relationship Id="rId8" Type="http://schemas.openxmlformats.org/officeDocument/2006/relationships/tags" Target="../tags/tag76.xml"/><Relationship Id="rId9" Type="http://schemas.openxmlformats.org/officeDocument/2006/relationships/slideLayout" Target="../slideLayouts/slideLayout2.xml"/><Relationship Id="rId10"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tags" Target="../tags/tag78.xml"/><Relationship Id="rId3" Type="http://schemas.openxmlformats.org/officeDocument/2006/relationships/image" Target="../media/image1.png"/><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tags" Target="../tags/tag81.xml"/><Relationship Id="rId7" Type="http://schemas.openxmlformats.org/officeDocument/2006/relationships/slideLayout" Target="../slideLayouts/slideLayout2.xml"/><Relationship Id="rId8"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tags" Target="../tags/tag12.xml"/><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tags" Target="../tags/tag16.xml"/><Relationship Id="rId7" Type="http://schemas.openxmlformats.org/officeDocument/2006/relationships/tags" Target="../tags/tag17.xml"/><Relationship Id="rId8" Type="http://schemas.openxmlformats.org/officeDocument/2006/relationships/tags" Target="../tags/tag18.xml"/><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tags" Target="../tags/tag83.xml"/><Relationship Id="rId3" Type="http://schemas.openxmlformats.org/officeDocument/2006/relationships/image" Target="../media/image1.png"/><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image" Target="../media/image17.png"/><Relationship Id="rId7" Type="http://schemas.openxmlformats.org/officeDocument/2006/relationships/tags" Target="../tags/tag86.xml"/><Relationship Id="rId8" Type="http://schemas.openxmlformats.org/officeDocument/2006/relationships/slideLayout" Target="../slideLayouts/slideLayout2.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tags" Target="../tags/tag88.xml"/><Relationship Id="rId3" Type="http://schemas.openxmlformats.org/officeDocument/2006/relationships/image" Target="../media/image1.png"/><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image" Target="../media/image18.png"/><Relationship Id="rId7" Type="http://schemas.openxmlformats.org/officeDocument/2006/relationships/tags" Target="../tags/tag91.xml"/><Relationship Id="rId8" Type="http://schemas.openxmlformats.org/officeDocument/2006/relationships/slideLayout" Target="../slideLayouts/slideLayout2.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tags" Target="../tags/tag93.xml"/><Relationship Id="rId3" Type="http://schemas.openxmlformats.org/officeDocument/2006/relationships/image" Target="../media/image1.png"/><Relationship Id="rId4" Type="http://schemas.openxmlformats.org/officeDocument/2006/relationships/tags" Target="../tags/tag94.xml"/><Relationship Id="rId5" Type="http://schemas.openxmlformats.org/officeDocument/2006/relationships/tags" Target="../tags/tag95.xml"/><Relationship Id="rId6" Type="http://schemas.openxmlformats.org/officeDocument/2006/relationships/image" Target="../media/image19.png"/><Relationship Id="rId7" Type="http://schemas.openxmlformats.org/officeDocument/2006/relationships/tags" Target="../tags/tag96.xml"/><Relationship Id="rId8" Type="http://schemas.openxmlformats.org/officeDocument/2006/relationships/slideLayout" Target="../slideLayouts/slideLayout2.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tags" Target="../tags/tag98.xml"/><Relationship Id="rId3" Type="http://schemas.openxmlformats.org/officeDocument/2006/relationships/image" Target="../media/image1.png"/><Relationship Id="rId4" Type="http://schemas.openxmlformats.org/officeDocument/2006/relationships/tags" Target="../tags/tag99.xml"/><Relationship Id="rId5" Type="http://schemas.openxmlformats.org/officeDocument/2006/relationships/tags" Target="../tags/tag100.xml"/><Relationship Id="rId6" Type="http://schemas.openxmlformats.org/officeDocument/2006/relationships/image" Target="../media/image20.png"/><Relationship Id="rId7" Type="http://schemas.openxmlformats.org/officeDocument/2006/relationships/tags" Target="../tags/tag101.xml"/><Relationship Id="rId8" Type="http://schemas.openxmlformats.org/officeDocument/2006/relationships/slideLayout" Target="../slideLayouts/slideLayout2.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tags" Target="../tags/tag103.xml"/><Relationship Id="rId3" Type="http://schemas.openxmlformats.org/officeDocument/2006/relationships/image" Target="../media/image1.png"/><Relationship Id="rId4" Type="http://schemas.openxmlformats.org/officeDocument/2006/relationships/tags" Target="../tags/tag104.xml"/><Relationship Id="rId5" Type="http://schemas.openxmlformats.org/officeDocument/2006/relationships/tags" Target="../tags/tag105.xml"/><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tags" Target="../tags/tag106.xml"/><Relationship Id="rId9" Type="http://schemas.openxmlformats.org/officeDocument/2006/relationships/slideLayout" Target="../slideLayouts/slideLayout2.xml"/><Relationship Id="rId10"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tags" Target="../tags/tag108.xml"/><Relationship Id="rId3" Type="http://schemas.openxmlformats.org/officeDocument/2006/relationships/image" Target="../media/image1.png"/><Relationship Id="rId4" Type="http://schemas.openxmlformats.org/officeDocument/2006/relationships/tags" Target="../tags/tag109.xml"/><Relationship Id="rId5" Type="http://schemas.openxmlformats.org/officeDocument/2006/relationships/tags" Target="../tags/tag110.xml"/><Relationship Id="rId6" Type="http://schemas.openxmlformats.org/officeDocument/2006/relationships/image" Target="../media/image23.png"/><Relationship Id="rId7" Type="http://schemas.openxmlformats.org/officeDocument/2006/relationships/tags" Target="../tags/tag111.xml"/><Relationship Id="rId8" Type="http://schemas.openxmlformats.org/officeDocument/2006/relationships/slideLayout" Target="../slideLayouts/slideLayout2.xml"/><Relationship Id="rId9"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tags" Target="../tags/tag113.xml"/><Relationship Id="rId3" Type="http://schemas.openxmlformats.org/officeDocument/2006/relationships/image" Target="../media/image1.png"/><Relationship Id="rId4" Type="http://schemas.openxmlformats.org/officeDocument/2006/relationships/tags" Target="../tags/tag114.xml"/><Relationship Id="rId5" Type="http://schemas.openxmlformats.org/officeDocument/2006/relationships/tags" Target="../tags/tag115.xml"/><Relationship Id="rId6" Type="http://schemas.openxmlformats.org/officeDocument/2006/relationships/image" Target="../media/image24.png"/><Relationship Id="rId7" Type="http://schemas.openxmlformats.org/officeDocument/2006/relationships/tags" Target="../tags/tag116.xml"/><Relationship Id="rId8" Type="http://schemas.openxmlformats.org/officeDocument/2006/relationships/slideLayout" Target="../slideLayouts/slideLayout2.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tags" Target="../tags/tag118.xml"/><Relationship Id="rId3" Type="http://schemas.openxmlformats.org/officeDocument/2006/relationships/image" Target="../media/image1.png"/><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image" Target="../media/image25.png"/><Relationship Id="rId7" Type="http://schemas.openxmlformats.org/officeDocument/2006/relationships/tags" Target="../tags/tag121.xml"/><Relationship Id="rId8" Type="http://schemas.openxmlformats.org/officeDocument/2006/relationships/slideLayout" Target="../slideLayouts/slideLayout2.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tags" Target="../tags/tag123.xml"/><Relationship Id="rId3" Type="http://schemas.openxmlformats.org/officeDocument/2006/relationships/image" Target="../media/image1.png"/><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image" Target="../media/image26.png"/><Relationship Id="rId7" Type="http://schemas.openxmlformats.org/officeDocument/2006/relationships/tags" Target="../tags/tag126.xml"/><Relationship Id="rId8" Type="http://schemas.openxmlformats.org/officeDocument/2006/relationships/slideLayout" Target="../slideLayouts/slideLayout2.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tags" Target="../tags/tag128.xml"/><Relationship Id="rId3" Type="http://schemas.openxmlformats.org/officeDocument/2006/relationships/image" Target="../media/image1.png"/><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image" Target="../media/image27.png"/><Relationship Id="rId7" Type="http://schemas.openxmlformats.org/officeDocument/2006/relationships/tags" Target="../tags/tag131.xml"/><Relationship Id="rId8" Type="http://schemas.openxmlformats.org/officeDocument/2006/relationships/slideLayout" Target="../slideLayouts/slideLayout2.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tags" Target="../tags/tag133.xml"/><Relationship Id="rId3" Type="http://schemas.openxmlformats.org/officeDocument/2006/relationships/image" Target="../media/image1.png"/><Relationship Id="rId4" Type="http://schemas.openxmlformats.org/officeDocument/2006/relationships/tags" Target="../tags/tag134.xml"/><Relationship Id="rId5" Type="http://schemas.openxmlformats.org/officeDocument/2006/relationships/tags" Target="../tags/tag135.xml"/><Relationship Id="rId6" Type="http://schemas.openxmlformats.org/officeDocument/2006/relationships/image" Target="../media/image28.png"/><Relationship Id="rId7" Type="http://schemas.openxmlformats.org/officeDocument/2006/relationships/tags" Target="../tags/tag136.xml"/><Relationship Id="rId8" Type="http://schemas.openxmlformats.org/officeDocument/2006/relationships/slideLayout" Target="../slideLayouts/slideLayout2.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tags" Target="../tags/tag138.xml"/><Relationship Id="rId3" Type="http://schemas.openxmlformats.org/officeDocument/2006/relationships/image" Target="../media/image1.png"/><Relationship Id="rId4" Type="http://schemas.openxmlformats.org/officeDocument/2006/relationships/tags" Target="../tags/tag139.xml"/><Relationship Id="rId5" Type="http://schemas.openxmlformats.org/officeDocument/2006/relationships/tags" Target="../tags/tag140.xml"/><Relationship Id="rId6" Type="http://schemas.openxmlformats.org/officeDocument/2006/relationships/tags" Target="../tags/tag141.xml"/><Relationship Id="rId7" Type="http://schemas.openxmlformats.org/officeDocument/2006/relationships/slideLayout" Target="../slideLayouts/slideLayout2.xml"/><Relationship Id="rId8"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tags" Target="../tags/tag143.xml"/><Relationship Id="rId3" Type="http://schemas.openxmlformats.org/officeDocument/2006/relationships/image" Target="../media/image1.png"/><Relationship Id="rId4" Type="http://schemas.openxmlformats.org/officeDocument/2006/relationships/tags" Target="../tags/tag144.xml"/><Relationship Id="rId5" Type="http://schemas.openxmlformats.org/officeDocument/2006/relationships/tags" Target="../tags/tag145.xml"/><Relationship Id="rId6" Type="http://schemas.openxmlformats.org/officeDocument/2006/relationships/tags" Target="../tags/tag146.xml"/><Relationship Id="rId7" Type="http://schemas.openxmlformats.org/officeDocument/2006/relationships/tags" Target="../tags/tag147.xml"/><Relationship Id="rId8" Type="http://schemas.openxmlformats.org/officeDocument/2006/relationships/slideLayout" Target="../slideLayouts/slideLayout2.xml"/><Relationship Id="rId9"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tags" Target="../tags/tag149.xml"/><Relationship Id="rId3" Type="http://schemas.openxmlformats.org/officeDocument/2006/relationships/image" Target="../media/image1.png"/><Relationship Id="rId4" Type="http://schemas.openxmlformats.org/officeDocument/2006/relationships/tags" Target="../tags/tag150.xml"/><Relationship Id="rId5" Type="http://schemas.openxmlformats.org/officeDocument/2006/relationships/image" Target="../media/image29.png"/><Relationship Id="rId6" Type="http://schemas.openxmlformats.org/officeDocument/2006/relationships/tags" Target="../tags/tag151.xml"/><Relationship Id="rId7" Type="http://schemas.openxmlformats.org/officeDocument/2006/relationships/slideLayout" Target="../slideLayouts/slideLayout2.xml"/><Relationship Id="rId8"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tags" Target="../tags/tag153.xml"/><Relationship Id="rId3" Type="http://schemas.openxmlformats.org/officeDocument/2006/relationships/image" Target="../media/image1.png"/><Relationship Id="rId4" Type="http://schemas.openxmlformats.org/officeDocument/2006/relationships/tags" Target="../tags/tag154.xml"/><Relationship Id="rId5" Type="http://schemas.openxmlformats.org/officeDocument/2006/relationships/image" Target="../media/image30.png"/><Relationship Id="rId6" Type="http://schemas.openxmlformats.org/officeDocument/2006/relationships/tags" Target="../tags/tag155.xml"/><Relationship Id="rId7" Type="http://schemas.openxmlformats.org/officeDocument/2006/relationships/slideLayout" Target="../slideLayouts/slideLayout2.xml"/><Relationship Id="rId8"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tags" Target="../tags/tag157.xml"/><Relationship Id="rId3" Type="http://schemas.openxmlformats.org/officeDocument/2006/relationships/tags" Target="../tags/tag158.xml"/><Relationship Id="rId4" Type="http://schemas.openxmlformats.org/officeDocument/2006/relationships/tags" Target="../tags/tag159.xml"/><Relationship Id="rId5" Type="http://schemas.openxmlformats.org/officeDocument/2006/relationships/tags" Target="../tags/tag160.xml"/><Relationship Id="rId6" Type="http://schemas.openxmlformats.org/officeDocument/2006/relationships/tags" Target="../tags/tag161.xml"/><Relationship Id="rId7" Type="http://schemas.openxmlformats.org/officeDocument/2006/relationships/slideLayout" Target="../slideLayouts/slideLayout1.xml"/><Relationship Id="rId8"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tags" Target="../tags/tag20.xml"/><Relationship Id="rId3" Type="http://schemas.openxmlformats.org/officeDocument/2006/relationships/image" Target="../media/image1.png"/><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image" Target="../media/image4.png"/><Relationship Id="rId7" Type="http://schemas.openxmlformats.org/officeDocument/2006/relationships/tags" Target="../tags/tag23.xml"/><Relationship Id="rId8" Type="http://schemas.openxmlformats.org/officeDocument/2006/relationships/slideLayout" Target="../slideLayouts/slideLayout2.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tags" Target="../tags/tag25.xml"/><Relationship Id="rId3" Type="http://schemas.openxmlformats.org/officeDocument/2006/relationships/image" Target="../media/image1.png"/><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tags" Target="../tags/tag28.xm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tags" Target="../tags/tag29.xml"/><Relationship Id="rId10" Type="http://schemas.openxmlformats.org/officeDocument/2006/relationships/slideLayout" Target="../slideLayouts/slideLayout2.xml"/><Relationship Id="rId11"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tags" Target="../tags/tag31.xml"/><Relationship Id="rId3" Type="http://schemas.openxmlformats.org/officeDocument/2006/relationships/image" Target="../media/image1.png"/><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image" Target="../media/image7.png"/><Relationship Id="rId8" Type="http://schemas.openxmlformats.org/officeDocument/2006/relationships/tags" Target="../tags/tag35.xml"/><Relationship Id="rId9" Type="http://schemas.openxmlformats.org/officeDocument/2006/relationships/slideLayout" Target="../slideLayouts/slideLayout2.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tags" Target="../tags/tag37.xml"/><Relationship Id="rId3" Type="http://schemas.openxmlformats.org/officeDocument/2006/relationships/image" Target="../media/image1.png"/><Relationship Id="rId4" Type="http://schemas.openxmlformats.org/officeDocument/2006/relationships/tags" Target="../tags/tag38.xml"/><Relationship Id="rId5" Type="http://schemas.openxmlformats.org/officeDocument/2006/relationships/tags" Target="../tags/tag39.xml"/><Relationship Id="rId6" Type="http://schemas.openxmlformats.org/officeDocument/2006/relationships/image" Target="../media/image8.png"/><Relationship Id="rId7" Type="http://schemas.openxmlformats.org/officeDocument/2006/relationships/tags" Target="../tags/tag40.xml"/><Relationship Id="rId8" Type="http://schemas.openxmlformats.org/officeDocument/2006/relationships/slideLayout" Target="../slideLayouts/slideLayout2.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tags" Target="../tags/tag42.xml"/><Relationship Id="rId3" Type="http://schemas.openxmlformats.org/officeDocument/2006/relationships/image" Target="../media/image1.png"/><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image" Target="../media/image9.png"/><Relationship Id="rId7" Type="http://schemas.openxmlformats.org/officeDocument/2006/relationships/tags" Target="../tags/tag45.xml"/><Relationship Id="rId8" Type="http://schemas.openxmlformats.org/officeDocument/2006/relationships/slideLayout" Target="../slideLayouts/slideLayout2.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tags" Target="../tags/tag47.xml"/><Relationship Id="rId3" Type="http://schemas.openxmlformats.org/officeDocument/2006/relationships/image" Target="../media/image1.png"/><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image" Target="../media/image10.png"/><Relationship Id="rId7" Type="http://schemas.openxmlformats.org/officeDocument/2006/relationships/tags" Target="../tags/tag50.xml"/><Relationship Id="rId8" Type="http://schemas.openxmlformats.org/officeDocument/2006/relationships/slideLayout" Target="../slideLayouts/slideLayout2.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a:effectLst/>
      </p:bgPr>
    </p:bg>
    <p:spTree>
      <p:nvGrpSpPr>
        <p:cNvPr id="25" name=""/>
        <p:cNvGrpSpPr/>
        <p:nvPr/>
      </p:nvGrpSpPr>
      <p:grpSpPr>
        <a:xfrm>
          <a:off x="0" y="0"/>
          <a:ext cx="0" cy="0"/>
          <a:chOff x="0" y="0"/>
          <a:chExt cx="0" cy="0"/>
        </a:xfrm>
      </p:grpSpPr>
      <p:grpSp>
        <p:nvGrpSpPr>
          <p:cNvPr id="26" name="组合 14"/>
          <p:cNvGrpSpPr/>
          <p:nvPr/>
        </p:nvGrpSpPr>
        <p:grpSpPr>
          <a:xfrm>
            <a:off x="0" y="3725502"/>
            <a:ext cx="3657600" cy="3132498"/>
            <a:chOff x="0" y="3725502"/>
            <a:chExt cx="3657600" cy="3132498"/>
          </a:xfrm>
        </p:grpSpPr>
        <p:sp>
          <p:nvSpPr>
            <p:cNvPr id="1048586" name="直角三角形 3"/>
            <p:cNvSpPr/>
            <p:nvPr>
              <p:custDataLst>
                <p:tags r:id="rId2"/>
              </p:custDataLst>
            </p:nvPr>
          </p:nvSpPr>
          <p:spPr>
            <a:xfrm>
              <a:off x="0" y="4432300"/>
              <a:ext cx="2832320" cy="2425700"/>
            </a:xfrm>
            <a:prstGeom prst="rtTriangl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sp>
          <p:nvSpPr>
            <p:cNvPr id="1048587" name="任意多边形: 形状 6"/>
            <p:cNvSpPr/>
            <p:nvPr>
              <p:custDataLst>
                <p:tags r:id="rId3"/>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grpSp>
      <p:grpSp>
        <p:nvGrpSpPr>
          <p:cNvPr id="27" name="组合 13"/>
          <p:cNvGrpSpPr/>
          <p:nvPr/>
        </p:nvGrpSpPr>
        <p:grpSpPr>
          <a:xfrm>
            <a:off x="7926147" y="0"/>
            <a:ext cx="3210129" cy="1420238"/>
            <a:chOff x="7926147" y="0"/>
            <a:chExt cx="3210129" cy="1420238"/>
          </a:xfrm>
        </p:grpSpPr>
        <p:sp>
          <p:nvSpPr>
            <p:cNvPr id="1048588" name="任意多边形: 形状 12"/>
            <p:cNvSpPr/>
            <p:nvPr>
              <p:custDataLst>
                <p:tags r:id="rId4"/>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sp>
          <p:nvSpPr>
            <p:cNvPr id="1048589" name="任意多边形: 形状 11"/>
            <p:cNvSpPr/>
            <p:nvPr>
              <p:custDataLst>
                <p:tags r:id="rId5"/>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grpSp>
      <p:sp>
        <p:nvSpPr>
          <p:cNvPr id="1048590" name="文本框 15"/>
          <p:cNvSpPr txBox="1"/>
          <p:nvPr>
            <p:custDataLst>
              <p:tags r:id="rId6"/>
            </p:custDataLst>
          </p:nvPr>
        </p:nvSpPr>
        <p:spPr>
          <a:xfrm>
            <a:off x="2430780" y="1622425"/>
            <a:ext cx="9752330" cy="929639"/>
          </a:xfrm>
          <a:prstGeom prst="rect"/>
          <a:noFill/>
        </p:spPr>
        <p:txBody>
          <a:bodyPr rtlCol="0" wrap="square">
            <a:spAutoFit/>
          </a:bodyPr>
          <a:p>
            <a:pPr algn="l"/>
            <a:r>
              <a:rPr altLang="en-US" b="1" dirty="0" sz="2800" lang="zh-CN">
                <a:solidFill>
                  <a:schemeClr val="tx1">
                    <a:lumMod val="65000"/>
                    <a:lumOff val="35000"/>
                  </a:schemeClr>
                </a:solidFill>
                <a:cs typeface="+mn-ea"/>
                <a:sym typeface="+mn-lt"/>
              </a:rPr>
              <a:t>Data Poisoning Attacks Against</a:t>
            </a:r>
            <a:r>
              <a:rPr altLang="zh-CN" b="1" dirty="0" sz="2800" lang="en-US">
                <a:solidFill>
                  <a:schemeClr val="tx1">
                    <a:lumMod val="65000"/>
                    <a:lumOff val="35000"/>
                  </a:schemeClr>
                </a:solidFill>
                <a:cs typeface="+mn-ea"/>
                <a:sym typeface="+mn-lt"/>
              </a:rPr>
              <a:t> </a:t>
            </a:r>
            <a:r>
              <a:rPr altLang="en-US" b="1" dirty="0" sz="2800" lang="zh-CN">
                <a:solidFill>
                  <a:schemeClr val="tx1">
                    <a:lumMod val="65000"/>
                    <a:lumOff val="35000"/>
                  </a:schemeClr>
                </a:solidFill>
                <a:cs typeface="+mn-ea"/>
                <a:sym typeface="+mn-lt"/>
              </a:rPr>
              <a:t>Federated Learning Systems</a:t>
            </a:r>
            <a:endParaRPr altLang="en-US" b="1" dirty="0" sz="2800" lang="zh-CN">
              <a:solidFill>
                <a:schemeClr val="tx1">
                  <a:lumMod val="65000"/>
                  <a:lumOff val="35000"/>
                </a:schemeClr>
              </a:solidFill>
              <a:cs typeface="+mn-ea"/>
              <a:sym typeface="+mn-lt"/>
            </a:endParaRPr>
          </a:p>
        </p:txBody>
      </p:sp>
      <p:cxnSp>
        <p:nvCxnSpPr>
          <p:cNvPr id="3145728" name="直接连接符 17"/>
          <p:cNvCxnSpPr>
            <a:cxnSpLocks/>
          </p:cNvCxnSpPr>
          <p:nvPr>
            <p:custDataLst>
              <p:tags r:id="rId7"/>
            </p:custDataLst>
          </p:nvPr>
        </p:nvCxnSpPr>
        <p:spPr>
          <a:xfrm>
            <a:off x="4323982" y="3254503"/>
            <a:ext cx="6206325" cy="10626"/>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1" name="文本框 21"/>
          <p:cNvSpPr txBox="1"/>
          <p:nvPr>
            <p:custDataLst>
              <p:tags r:id="rId8"/>
            </p:custDataLst>
          </p:nvPr>
        </p:nvSpPr>
        <p:spPr>
          <a:xfrm>
            <a:off x="8061080" y="4558196"/>
            <a:ext cx="2640305" cy="891541"/>
          </a:xfrm>
          <a:prstGeom prst="rect"/>
          <a:noFill/>
        </p:spPr>
        <p:txBody>
          <a:bodyPr rtlCol="0" wrap="square">
            <a:spAutoFit/>
          </a:bodyPr>
          <a:p>
            <a:pPr algn="l">
              <a:lnSpc>
                <a:spcPct val="150000"/>
              </a:lnSpc>
            </a:pPr>
            <a:r>
              <a:rPr altLang="en-US" dirty="0" lang="zh-CN">
                <a:solidFill>
                  <a:schemeClr val="tx1">
                    <a:lumMod val="75000"/>
                    <a:lumOff val="25000"/>
                  </a:schemeClr>
                </a:solidFill>
                <a:cs typeface="+mn-ea"/>
                <a:sym typeface="+mn-lt"/>
              </a:rPr>
              <a:t>汇报</a:t>
            </a:r>
            <a:r>
              <a:rPr altLang="en-US" dirty="0" lang="zh-CN" smtClean="0">
                <a:solidFill>
                  <a:schemeClr val="tx1">
                    <a:lumMod val="75000"/>
                    <a:lumOff val="25000"/>
                  </a:schemeClr>
                </a:solidFill>
                <a:cs typeface="+mn-ea"/>
                <a:sym typeface="+mn-lt"/>
              </a:rPr>
              <a:t>人：</a:t>
            </a:r>
            <a:r>
              <a:rPr altLang="en-US" dirty="0" lang="zh-CN" smtClean="0">
                <a:solidFill>
                  <a:schemeClr val="tx1">
                    <a:lumMod val="75000"/>
                    <a:lumOff val="25000"/>
                  </a:schemeClr>
                </a:solidFill>
                <a:cs typeface="+mn-ea"/>
                <a:sym typeface="+mn-lt"/>
              </a:rPr>
              <a:t>赵晓洁</a:t>
            </a:r>
            <a:endParaRPr altLang="en-US" dirty="0" lang="zh-CN" smtClean="0">
              <a:solidFill>
                <a:schemeClr val="tx1">
                  <a:lumMod val="75000"/>
                  <a:lumOff val="25000"/>
                </a:schemeClr>
              </a:solidFill>
              <a:cs typeface="+mn-ea"/>
              <a:sym typeface="+mn-lt"/>
            </a:endParaRPr>
          </a:p>
          <a:p>
            <a:pPr algn="l">
              <a:lnSpc>
                <a:spcPct val="150000"/>
              </a:lnSpc>
            </a:pPr>
            <a:r>
              <a:rPr altLang="en-US" dirty="0" lang="zh-CN" smtClean="0">
                <a:solidFill>
                  <a:schemeClr val="tx1">
                    <a:lumMod val="75000"/>
                    <a:lumOff val="25000"/>
                  </a:schemeClr>
                </a:solidFill>
                <a:cs typeface="+mn-ea"/>
                <a:sym typeface="+mn-lt"/>
              </a:rPr>
              <a:t>学号：</a:t>
            </a:r>
            <a:r>
              <a:rPr altLang="zh-CN" dirty="0" lang="en-US" smtClean="0">
                <a:solidFill>
                  <a:schemeClr val="tx1">
                    <a:lumMod val="75000"/>
                    <a:lumOff val="25000"/>
                  </a:schemeClr>
                </a:solidFill>
                <a:cs typeface="+mn-ea"/>
                <a:sym typeface="+mn-lt"/>
              </a:rPr>
              <a:t>2022010346</a:t>
            </a:r>
            <a:endParaRPr altLang="zh-CN" dirty="0" lang="en-US" smtClean="0">
              <a:solidFill>
                <a:schemeClr val="tx1">
                  <a:lumMod val="75000"/>
                  <a:lumOff val="25000"/>
                </a:schemeClr>
              </a:solidFill>
              <a:cs typeface="+mn-ea"/>
              <a:sym typeface="+mn-lt"/>
            </a:endParaRPr>
          </a:p>
        </p:txBody>
      </p:sp>
      <p:pic>
        <p:nvPicPr>
          <p:cNvPr id="2097152" name="图片 1"/>
          <p:cNvPicPr>
            <a:picLocks noChangeAspect="1"/>
          </p:cNvPicPr>
          <p:nvPr>
            <p:custDataLst>
              <p:tags r:id="rId9"/>
            </p:custDataLst>
          </p:nvPr>
        </p:nvPicPr>
        <p:blipFill>
          <a:blip xmlns:r="http://schemas.openxmlformats.org/officeDocument/2006/relationships" r:embed="rId10"/>
          <a:stretch>
            <a:fillRect/>
          </a:stretch>
        </p:blipFill>
        <p:spPr>
          <a:xfrm>
            <a:off x="1880732" y="2511327"/>
            <a:ext cx="1689831" cy="1689831"/>
          </a:xfrm>
          <a:prstGeom prst="rect"/>
        </p:spPr>
      </p:pic>
      <p:sp>
        <p:nvSpPr>
          <p:cNvPr id="1048592" name="矩形 4"/>
          <p:cNvSpPr/>
          <p:nvPr>
            <p:custDataLst>
              <p:tags r:id="rId11"/>
            </p:custDataLst>
          </p:nvPr>
        </p:nvSpPr>
        <p:spPr>
          <a:xfrm>
            <a:off x="3748118" y="2565436"/>
            <a:ext cx="100031" cy="1578266"/>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3" name="文本框 2"/>
          <p:cNvSpPr txBox="1"/>
          <p:nvPr/>
        </p:nvSpPr>
        <p:spPr>
          <a:xfrm>
            <a:off x="4803775" y="2852420"/>
            <a:ext cx="5324475" cy="635635"/>
          </a:xfrm>
          <a:prstGeom prst="rect"/>
          <a:noFill/>
        </p:spPr>
        <p:txBody>
          <a:bodyPr rtlCol="0" wrap="square">
            <a:noAutofit/>
          </a:bodyPr>
          <a:p>
            <a:r>
              <a:rPr altLang="en-US" sz="2400" lang="zh-CN"/>
              <a:t>针对联邦学习系统的数据投毒攻击</a:t>
            </a:r>
            <a:endParaRPr altLang="en-US" sz="2400" lang="zh-CN"/>
          </a:p>
        </p:txBody>
      </p:sp>
    </p:spTree>
    <p:custDataLst>
      <p:tags r:id="rId12"/>
    </p:custData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66"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68"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67"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68"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联邦学习和数据投毒的</a:t>
            </a:r>
            <a:r>
              <a:rPr altLang="en-US" b="1" dirty="0" lang="zh-CN" spc="100">
                <a:solidFill>
                  <a:schemeClr val="tx1">
                    <a:lumMod val="95000"/>
                    <a:lumOff val="5000"/>
                  </a:schemeClr>
                </a:solidFill>
                <a:cs typeface="+mn-ea"/>
                <a:sym typeface="+mn-lt"/>
              </a:rPr>
              <a:t>关系</a:t>
            </a:r>
            <a:endParaRPr altLang="en-US" b="1" dirty="0" lang="zh-CN" spc="100">
              <a:solidFill>
                <a:schemeClr val="tx1">
                  <a:lumMod val="95000"/>
                  <a:lumOff val="5000"/>
                </a:schemeClr>
              </a:solidFill>
              <a:cs typeface="+mn-ea"/>
              <a:sym typeface="+mn-lt"/>
            </a:endParaRPr>
          </a:p>
        </p:txBody>
      </p:sp>
      <p:pic>
        <p:nvPicPr>
          <p:cNvPr id="2097169" name="图片 2"/>
          <p:cNvPicPr>
            <a:picLocks noChangeAspect="1"/>
          </p:cNvPicPr>
          <p:nvPr/>
        </p:nvPicPr>
        <p:blipFill>
          <a:blip xmlns:r="http://schemas.openxmlformats.org/officeDocument/2006/relationships" r:embed="rId6"/>
          <a:stretch>
            <a:fillRect/>
          </a:stretch>
        </p:blipFill>
        <p:spPr>
          <a:xfrm>
            <a:off x="2757170" y="1875155"/>
            <a:ext cx="6393180" cy="318516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72"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70"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73"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74"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卷积神经网络</a:t>
            </a:r>
            <a:r>
              <a:rPr altLang="zh-CN" b="1" dirty="0" lang="en-US" spc="100">
                <a:solidFill>
                  <a:schemeClr val="tx1">
                    <a:lumMod val="95000"/>
                    <a:lumOff val="5000"/>
                  </a:schemeClr>
                </a:solidFill>
                <a:cs typeface="+mn-ea"/>
                <a:sym typeface="+mn-lt"/>
              </a:rPr>
              <a:t>CNN</a:t>
            </a:r>
            <a:endParaRPr altLang="zh-CN" b="1" dirty="0" lang="en-US" spc="100">
              <a:solidFill>
                <a:schemeClr val="tx1">
                  <a:lumMod val="95000"/>
                  <a:lumOff val="5000"/>
                </a:schemeClr>
              </a:solidFill>
              <a:cs typeface="+mn-ea"/>
              <a:sym typeface="+mn-lt"/>
            </a:endParaRPr>
          </a:p>
        </p:txBody>
      </p:sp>
      <p:sp>
        <p:nvSpPr>
          <p:cNvPr id="1048675" name="文本框 2"/>
          <p:cNvSpPr txBox="1"/>
          <p:nvPr/>
        </p:nvSpPr>
        <p:spPr>
          <a:xfrm>
            <a:off x="846455" y="1582420"/>
            <a:ext cx="8724900" cy="4091940"/>
          </a:xfrm>
          <a:prstGeom prst="rect"/>
          <a:noFill/>
        </p:spPr>
        <p:txBody>
          <a:bodyPr anchor="t" rtlCol="0" wrap="square">
            <a:spAutoFit/>
          </a:bodyPr>
          <a:p>
            <a:r>
              <a:rPr altLang="zh-CN" dirty="0" lang="en-US">
                <a:solidFill>
                  <a:srgbClr val="FF0000"/>
                </a:solidFill>
                <a:sym typeface="+mn-ea"/>
              </a:rPr>
              <a:t>CNN </a:t>
            </a:r>
            <a:r>
              <a:rPr altLang="en-US" dirty="0" lang="zh-CN">
                <a:solidFill>
                  <a:srgbClr val="FF0000"/>
                </a:solidFill>
                <a:sym typeface="+mn-ea"/>
              </a:rPr>
              <a:t>解决了什么问题：</a:t>
            </a:r>
            <a:endParaRPr altLang="zh-CN" dirty="0" lang="en-US">
              <a:solidFill>
                <a:srgbClr val="FF0000"/>
              </a:solidFill>
            </a:endParaRPr>
          </a:p>
          <a:p>
            <a:pPr lvl="1">
              <a:lnSpc>
                <a:spcPct val="150000"/>
              </a:lnSpc>
            </a:pPr>
            <a:r>
              <a:rPr altLang="en-US" dirty="0" lang="zh-CN">
                <a:sym typeface="+mn-ea"/>
              </a:rPr>
              <a:t>在 </a:t>
            </a:r>
            <a:r>
              <a:rPr altLang="zh-CN" dirty="0" lang="en-US">
                <a:sym typeface="+mn-ea"/>
              </a:rPr>
              <a:t>CNN </a:t>
            </a:r>
            <a:r>
              <a:rPr altLang="en-US" dirty="0" lang="zh-CN">
                <a:sym typeface="+mn-ea"/>
              </a:rPr>
              <a:t>出现之前，图像对于人工智能来说是一个难题，有</a:t>
            </a:r>
            <a:r>
              <a:rPr altLang="zh-CN" dirty="0" lang="en-US">
                <a:sym typeface="+mn-ea"/>
              </a:rPr>
              <a:t>3</a:t>
            </a:r>
            <a:r>
              <a:rPr altLang="en-US" dirty="0" lang="zh-CN">
                <a:sym typeface="+mn-ea"/>
              </a:rPr>
              <a:t>个原因：</a:t>
            </a:r>
            <a:endParaRPr altLang="en-US" dirty="0" lang="zh-CN"/>
          </a:p>
          <a:p>
            <a:pPr indent="-285750" lvl="2" marL="1200150">
              <a:lnSpc>
                <a:spcPct val="150000"/>
              </a:lnSpc>
              <a:buFont typeface="Arial" panose="020B0604020202020204" pitchFamily="34" charset="0"/>
              <a:buChar char="•"/>
            </a:pPr>
            <a:r>
              <a:rPr altLang="en-US" dirty="0" lang="zh-CN">
                <a:sym typeface="+mn-ea"/>
              </a:rPr>
              <a:t>图像需要处理的数据量太大，导致成本很高，效率很低；</a:t>
            </a:r>
            <a:endParaRPr altLang="zh-CN" dirty="0" lang="en-US"/>
          </a:p>
          <a:p>
            <a:pPr indent="-285750" lvl="2" marL="1200150">
              <a:lnSpc>
                <a:spcPct val="150000"/>
              </a:lnSpc>
              <a:buFont typeface="Arial" panose="020B0604020202020204" pitchFamily="34" charset="0"/>
              <a:buChar char="•"/>
            </a:pPr>
            <a:r>
              <a:rPr altLang="en-US" dirty="0" lang="zh-CN">
                <a:sym typeface="+mn-ea"/>
              </a:rPr>
              <a:t>图像的简单数据化无法有效保留数据特征；</a:t>
            </a:r>
            <a:endParaRPr altLang="en-US" dirty="0" lang="zh-CN"/>
          </a:p>
          <a:p>
            <a:pPr indent="-285750" lvl="2" marL="1200150">
              <a:lnSpc>
                <a:spcPct val="150000"/>
              </a:lnSpc>
              <a:buFont typeface="Arial" panose="020B0604020202020204" pitchFamily="34" charset="0"/>
              <a:buChar char="•"/>
            </a:pPr>
            <a:r>
              <a:rPr altLang="en-US" dirty="0" lang="zh-CN">
                <a:sym typeface="+mn-ea"/>
              </a:rPr>
              <a:t>普通神经网络处理图像最大的问题在于参数太多，参数增多除了导致计算速度减慢，还很容易导致过拟合问题。</a:t>
            </a:r>
            <a:endParaRPr altLang="zh-CN" dirty="0" lang="en-US">
              <a:solidFill>
                <a:srgbClr val="FF0000"/>
              </a:solidFill>
            </a:endParaRPr>
          </a:p>
          <a:p>
            <a:endParaRPr altLang="zh-CN" dirty="0" lang="en-US">
              <a:solidFill>
                <a:srgbClr val="FF0000"/>
              </a:solidFill>
            </a:endParaRPr>
          </a:p>
          <a:p>
            <a:r>
              <a:rPr altLang="zh-CN" dirty="0" lang="en-US">
                <a:solidFill>
                  <a:srgbClr val="FF0000"/>
                </a:solidFill>
                <a:sym typeface="+mn-ea"/>
              </a:rPr>
              <a:t>CNN</a:t>
            </a:r>
            <a:r>
              <a:rPr altLang="en-US" dirty="0" lang="zh-CN">
                <a:solidFill>
                  <a:srgbClr val="FF0000"/>
                </a:solidFill>
                <a:sym typeface="+mn-ea"/>
              </a:rPr>
              <a:t>的解决方法：</a:t>
            </a:r>
            <a:endParaRPr altLang="zh-CN" dirty="0" lang="en-US">
              <a:solidFill>
                <a:srgbClr val="FF0000"/>
              </a:solidFill>
            </a:endParaRPr>
          </a:p>
          <a:p>
            <a:pPr indent="-285750" lvl="1" marL="742950">
              <a:lnSpc>
                <a:spcPct val="150000"/>
              </a:lnSpc>
              <a:buFont typeface="Arial" panose="020B0604020202020204" pitchFamily="34" charset="0"/>
              <a:buChar char="•"/>
            </a:pPr>
            <a:r>
              <a:rPr altLang="en-US" dirty="0" lang="zh-CN">
                <a:sym typeface="+mn-ea"/>
              </a:rPr>
              <a:t>卷积层负责提取图像中的局部特征；</a:t>
            </a:r>
            <a:endParaRPr altLang="zh-CN" dirty="0" lang="en-US"/>
          </a:p>
          <a:p>
            <a:pPr indent="-285750" lvl="1" marL="742950">
              <a:lnSpc>
                <a:spcPct val="150000"/>
              </a:lnSpc>
              <a:buFont typeface="Arial" panose="020B0604020202020204" pitchFamily="34" charset="0"/>
              <a:buChar char="•"/>
            </a:pPr>
            <a:r>
              <a:rPr altLang="en-US" dirty="0" lang="zh-CN">
                <a:sym typeface="+mn-ea"/>
              </a:rPr>
              <a:t>采样层（池化层）用来大幅降低参数量级</a:t>
            </a:r>
            <a:r>
              <a:rPr altLang="zh-CN" dirty="0" lang="en-US">
                <a:sym typeface="+mn-ea"/>
              </a:rPr>
              <a:t>(</a:t>
            </a:r>
            <a:r>
              <a:rPr altLang="en-US" dirty="0" lang="zh-CN">
                <a:sym typeface="+mn-ea"/>
              </a:rPr>
              <a:t>降维、防止过拟合</a:t>
            </a:r>
            <a:r>
              <a:rPr altLang="zh-CN" dirty="0" lang="en-US">
                <a:sym typeface="+mn-ea"/>
              </a:rPr>
              <a:t>)</a:t>
            </a:r>
            <a:r>
              <a:rPr altLang="en-US" dirty="0" lang="zh-CN">
                <a:sym typeface="+mn-ea"/>
              </a:rPr>
              <a:t>；</a:t>
            </a:r>
            <a:endParaRPr altLang="zh-CN" dirty="0" lang="en-US"/>
          </a:p>
          <a:p>
            <a:pPr indent="-285750" lvl="1" marL="742950">
              <a:lnSpc>
                <a:spcPct val="150000"/>
              </a:lnSpc>
              <a:buFont typeface="Arial" panose="020B0604020202020204" pitchFamily="34" charset="0"/>
              <a:buChar char="•"/>
            </a:pPr>
            <a:r>
              <a:rPr altLang="en-US" dirty="0" lang="zh-CN">
                <a:sym typeface="+mn-ea"/>
              </a:rPr>
              <a:t>全连接层类似传统神经网络的部分，用来输出想要的结果。</a:t>
            </a:r>
            <a:endParaRPr altLang="en-US" dirty="0" lang="zh-CN">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79"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71"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680" name="文本框 4"/>
          <p:cNvSpPr txBox="1"/>
          <p:nvPr/>
        </p:nvSpPr>
        <p:spPr>
          <a:xfrm>
            <a:off x="800100" y="1360450"/>
            <a:ext cx="10972800" cy="1558290"/>
          </a:xfrm>
          <a:prstGeom prst="rect"/>
          <a:noFill/>
        </p:spPr>
        <p:txBody>
          <a:bodyPr rtlCol="0" wrap="square">
            <a:spAutoFit/>
          </a:bodyPr>
          <a:p>
            <a:r>
              <a:rPr altLang="zh-CN" dirty="0" lang="en-US">
                <a:solidFill>
                  <a:srgbClr val="FF0000"/>
                </a:solidFill>
              </a:rPr>
              <a:t>CNN</a:t>
            </a:r>
            <a:r>
              <a:rPr altLang="en-US" dirty="0" lang="zh-CN">
                <a:solidFill>
                  <a:srgbClr val="FF0000"/>
                </a:solidFill>
              </a:rPr>
              <a:t>的</a:t>
            </a:r>
            <a:r>
              <a:rPr altLang="en-US" dirty="0" lang="zh-CN">
                <a:solidFill>
                  <a:srgbClr val="FF0000"/>
                </a:solidFill>
              </a:rPr>
              <a:t>主要结构：</a:t>
            </a:r>
            <a:endParaRPr altLang="zh-CN" dirty="0" lang="en-US">
              <a:solidFill>
                <a:srgbClr val="FF0000"/>
              </a:solidFill>
            </a:endParaRPr>
          </a:p>
          <a:p>
            <a:pPr indent="-285750" lvl="1" marL="742950">
              <a:lnSpc>
                <a:spcPct val="150000"/>
              </a:lnSpc>
              <a:buFont typeface="Arial" panose="020B0604020202020204" pitchFamily="34" charset="0"/>
              <a:buChar char="•"/>
            </a:pPr>
            <a:r>
              <a:rPr altLang="en-US" b="1" dirty="0" lang="zh-CN"/>
              <a:t>卷积层</a:t>
            </a:r>
            <a:r>
              <a:rPr altLang="zh-CN" b="1" dirty="0" lang="en-US"/>
              <a:t>(Convolutional Layer) : </a:t>
            </a:r>
            <a:r>
              <a:rPr altLang="en-US" dirty="0" lang="zh-CN"/>
              <a:t>主要作用是提取特征；</a:t>
            </a:r>
            <a:endParaRPr altLang="zh-CN" dirty="0" lang="en-US"/>
          </a:p>
          <a:p>
            <a:pPr indent="-285750" lvl="1" marL="742950">
              <a:lnSpc>
                <a:spcPct val="150000"/>
              </a:lnSpc>
              <a:buFont typeface="Arial" panose="020B0604020202020204" pitchFamily="34" charset="0"/>
              <a:buChar char="•"/>
            </a:pPr>
            <a:r>
              <a:rPr altLang="en-US" b="1" dirty="0" lang="zh-CN"/>
              <a:t>采样层</a:t>
            </a:r>
            <a:r>
              <a:rPr altLang="zh-CN" b="1" dirty="0" lang="en-US"/>
              <a:t>(Pooling Layer) : </a:t>
            </a:r>
            <a:r>
              <a:rPr altLang="en-US" dirty="0" lang="zh-CN"/>
              <a:t>主要作用是下采样</a:t>
            </a:r>
            <a:r>
              <a:rPr altLang="zh-CN" dirty="0" lang="en-US"/>
              <a:t>(down sampling)</a:t>
            </a:r>
            <a:r>
              <a:rPr altLang="en-US" dirty="0" lang="zh-CN"/>
              <a:t>，却不会损坏识别结果；</a:t>
            </a:r>
            <a:endParaRPr altLang="en-US" dirty="0" lang="zh-CN"/>
          </a:p>
          <a:p>
            <a:pPr indent="-285750" lvl="1" marL="742950">
              <a:lnSpc>
                <a:spcPct val="150000"/>
              </a:lnSpc>
              <a:buFont typeface="Arial" panose="020B0604020202020204" pitchFamily="34" charset="0"/>
              <a:buChar char="•"/>
            </a:pPr>
            <a:r>
              <a:rPr altLang="en-US" b="1" dirty="0" lang="zh-CN"/>
              <a:t>全连接层</a:t>
            </a:r>
            <a:r>
              <a:rPr altLang="zh-CN" b="1" dirty="0" lang="en-US"/>
              <a:t>(Fully Connected Layer) : </a:t>
            </a:r>
            <a:r>
              <a:rPr altLang="en-US" dirty="0" lang="zh-CN"/>
              <a:t>主要作用是分类。</a:t>
            </a:r>
            <a:endParaRPr altLang="en-US" dirty="0" lang="zh-CN"/>
          </a:p>
        </p:txBody>
      </p:sp>
      <p:pic>
        <p:nvPicPr>
          <p:cNvPr id="2097172" name="图片 6"/>
          <p:cNvPicPr>
            <a:picLocks noChangeAspect="1"/>
          </p:cNvPicPr>
          <p:nvPr/>
        </p:nvPicPr>
        <p:blipFill rotWithShape="1">
          <a:blip xmlns:r="http://schemas.openxmlformats.org/officeDocument/2006/relationships" r:embed=""/>
          <a:srcRect t="9549"/>
          <a:stretch>
            <a:fillRect/>
          </a:stretch>
        </p:blipFill>
        <p:spPr>
          <a:xfrm>
            <a:off x="1524000" y="2986109"/>
            <a:ext cx="9144000" cy="3331311"/>
          </a:xfrm>
          <a:prstGeom prst="rect"/>
        </p:spPr>
      </p:pic>
      <p:sp>
        <p:nvSpPr>
          <p:cNvPr id="1048681"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2"/>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卷积神经网络</a:t>
            </a:r>
            <a:r>
              <a:rPr altLang="zh-CN" b="1" dirty="0" lang="en-US" spc="100">
                <a:solidFill>
                  <a:schemeClr val="tx1">
                    <a:lumMod val="95000"/>
                    <a:lumOff val="5000"/>
                  </a:schemeClr>
                </a:solidFill>
                <a:cs typeface="+mn-ea"/>
                <a:sym typeface="+mn-lt"/>
              </a:rPr>
              <a:t>CNN</a:t>
            </a:r>
            <a:endParaRPr altLang="zh-CN" b="1" dirty="0" lang="en-US" spc="100">
              <a:solidFill>
                <a:schemeClr val="tx1">
                  <a:lumMod val="95000"/>
                  <a:lumOff val="5000"/>
                </a:schemeClr>
              </a:solidFill>
              <a:cs typeface="+mn-ea"/>
              <a:sym typeface="+mn-lt"/>
            </a:endParaRPr>
          </a:p>
        </p:txBody>
      </p:sp>
      <p:sp>
        <p:nvSpPr>
          <p:cNvPr id="1048682" name="文本框 7"/>
          <p:cNvSpPr txBox="1"/>
          <p:nvPr>
            <p:custDataLst>
              <p:tags r:id="rId3"/>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679"/>
                                        </p:tgtEl>
                                        <p:attrNameLst>
                                          <p:attrName>style.visibility</p:attrName>
                                        </p:attrNameLst>
                                      </p:cBhvr>
                                      <p:to>
                                        <p:strVal val="visible"/>
                                      </p:to>
                                    </p:set>
                                    <p:animEffect transition="in" filter="wipe(up)">
                                      <p:cBhvr>
                                        <p:cTn dur="500" id="7"/>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86"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73"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pic>
        <p:nvPicPr>
          <p:cNvPr id="2097174" name="图片 5"/>
          <p:cNvPicPr>
            <a:picLocks noChangeAspect="1"/>
          </p:cNvPicPr>
          <p:nvPr/>
        </p:nvPicPr>
        <p:blipFill rotWithShape="1">
          <a:blip xmlns:r="http://schemas.openxmlformats.org/officeDocument/2006/relationships" r:embed="rId2"/>
          <a:srcRect r="16839"/>
          <a:stretch>
            <a:fillRect/>
          </a:stretch>
        </p:blipFill>
        <p:spPr>
          <a:xfrm>
            <a:off x="7391400" y="1753917"/>
            <a:ext cx="4490700" cy="4332558"/>
          </a:xfrm>
          <a:prstGeom prst="rect"/>
        </p:spPr>
      </p:pic>
      <p:sp>
        <p:nvSpPr>
          <p:cNvPr id="1048687" name="文本框 7"/>
          <p:cNvSpPr txBox="1"/>
          <p:nvPr/>
        </p:nvSpPr>
        <p:spPr>
          <a:xfrm>
            <a:off x="561975" y="2091646"/>
            <a:ext cx="6619876" cy="2358391"/>
          </a:xfrm>
          <a:prstGeom prst="rect"/>
          <a:noFill/>
        </p:spPr>
        <p:txBody>
          <a:bodyPr rtlCol="0" wrap="square">
            <a:spAutoFit/>
          </a:bodyPr>
          <a:p>
            <a:endParaRPr altLang="zh-CN" dirty="0" lang="en-US">
              <a:solidFill>
                <a:srgbClr val="FF0000"/>
              </a:solidFill>
            </a:endParaRPr>
          </a:p>
          <a:p>
            <a:pPr indent="-285750" lvl="1" marL="742950">
              <a:lnSpc>
                <a:spcPct val="150000"/>
              </a:lnSpc>
              <a:buFont typeface="Arial" panose="020B0604020202020204" pitchFamily="34" charset="0"/>
              <a:buChar char="•"/>
            </a:pPr>
            <a:r>
              <a:rPr altLang="en-US" dirty="0" lang="zh-CN"/>
              <a:t>卷积核里面的每个值就是需要训练模型过程中的神经元参数（权重），开始会有随机的初始值，当训练网络时，网络会通过后向传播不断更新这些参数值，直到寻找到最佳的参数值。对于如何判断参数值的最佳，则是通过</a:t>
            </a:r>
            <a:r>
              <a:rPr altLang="zh-CN" dirty="0" lang="en-US"/>
              <a:t>loss</a:t>
            </a:r>
            <a:r>
              <a:rPr altLang="en-US" dirty="0" lang="zh-CN"/>
              <a:t>损失函数来评估。</a:t>
            </a:r>
            <a:endParaRPr altLang="en-US" dirty="0" lang="zh-CN"/>
          </a:p>
        </p:txBody>
      </p:sp>
      <p:sp>
        <p:nvSpPr>
          <p:cNvPr id="1048688"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3"/>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卷积</a:t>
            </a:r>
            <a:r>
              <a:rPr altLang="en-US" b="1" dirty="0" lang="zh-CN" spc="100">
                <a:solidFill>
                  <a:schemeClr val="tx1">
                    <a:lumMod val="95000"/>
                    <a:lumOff val="5000"/>
                  </a:schemeClr>
                </a:solidFill>
                <a:cs typeface="+mn-ea"/>
                <a:sym typeface="+mn-lt"/>
              </a:rPr>
              <a:t>层</a:t>
            </a:r>
            <a:endParaRPr altLang="en-US" b="1" dirty="0" lang="zh-CN" spc="100">
              <a:solidFill>
                <a:schemeClr val="tx1">
                  <a:lumMod val="95000"/>
                  <a:lumOff val="5000"/>
                </a:schemeClr>
              </a:solidFill>
              <a:cs typeface="+mn-ea"/>
              <a:sym typeface="+mn-lt"/>
            </a:endParaRPr>
          </a:p>
        </p:txBody>
      </p:sp>
      <p:sp>
        <p:nvSpPr>
          <p:cNvPr id="1048689" name="文本框 4"/>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686"/>
                                        </p:tgtEl>
                                        <p:attrNameLst>
                                          <p:attrName>style.visibility</p:attrName>
                                        </p:attrNameLst>
                                      </p:cBhvr>
                                      <p:to>
                                        <p:strVal val="visible"/>
                                      </p:to>
                                    </p:set>
                                    <p:animEffect transition="in" filter="wipe(up)">
                                      <p:cBhvr>
                                        <p:cTn dur="500" id="7"/>
                                        <p:tgtEl>
                                          <p:spTgt spid="104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93"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75"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694" name="文本框 4"/>
          <p:cNvSpPr txBox="1"/>
          <p:nvPr/>
        </p:nvSpPr>
        <p:spPr>
          <a:xfrm>
            <a:off x="800100" y="935635"/>
            <a:ext cx="10972800" cy="3158490"/>
          </a:xfrm>
          <a:prstGeom prst="rect"/>
          <a:noFill/>
        </p:spPr>
        <p:txBody>
          <a:bodyPr rtlCol="0" wrap="square">
            <a:spAutoFit/>
          </a:bodyPr>
          <a:p>
            <a:endParaRPr altLang="zh-CN" dirty="0" lang="en-US">
              <a:solidFill>
                <a:srgbClr val="FF0000"/>
              </a:solidFill>
            </a:endParaRPr>
          </a:p>
          <a:p>
            <a:pPr indent="-285750" lvl="1" marL="742950">
              <a:lnSpc>
                <a:spcPct val="150000"/>
              </a:lnSpc>
              <a:buFont typeface="Arial" panose="020B0604020202020204" pitchFamily="34" charset="0"/>
              <a:buChar char="•"/>
            </a:pPr>
            <a:r>
              <a:rPr altLang="en-US" b="1" dirty="0" lang="zh-CN"/>
              <a:t>特征降维：</a:t>
            </a:r>
            <a:r>
              <a:rPr altLang="en-US" dirty="0" lang="zh-CN"/>
              <a:t>池化操作相当于降维操作，有最大池化和平均池化，其中最大池化</a:t>
            </a:r>
            <a:r>
              <a:rPr altLang="zh-CN" dirty="0" lang="en-US"/>
              <a:t>(max pooling)</a:t>
            </a:r>
            <a:r>
              <a:rPr altLang="en-US" dirty="0" lang="zh-CN"/>
              <a:t>最为常用。</a:t>
            </a:r>
            <a:endParaRPr altLang="zh-CN" dirty="0" lang="en-US"/>
          </a:p>
          <a:p>
            <a:pPr indent="-285750" lvl="1" marL="742950">
              <a:lnSpc>
                <a:spcPct val="150000"/>
              </a:lnSpc>
              <a:buFont typeface="Arial" panose="020B0604020202020204" pitchFamily="34" charset="0"/>
              <a:buChar char="•"/>
            </a:pPr>
            <a:r>
              <a:rPr altLang="en-US" b="1" dirty="0" lang="zh-CN"/>
              <a:t>特征不变性：</a:t>
            </a:r>
            <a:r>
              <a:rPr altLang="en-US" dirty="0" lang="zh-CN"/>
              <a:t>经过卷积操作后提取到的特征信息，相邻区域会有相似特征信息，这是可以相互替代的，如果全部保留这些特征信息会存在信息冗余，增加计算难度。</a:t>
            </a:r>
            <a:endParaRPr altLang="zh-CN" dirty="0" lang="en-US"/>
          </a:p>
          <a:p>
            <a:pPr indent="-285750" lvl="1" marL="742950">
              <a:lnSpc>
                <a:spcPct val="150000"/>
              </a:lnSpc>
              <a:buFont typeface="Arial" panose="020B0604020202020204" pitchFamily="34" charset="0"/>
              <a:buChar char="•"/>
            </a:pPr>
            <a:r>
              <a:rPr altLang="en-US" b="1" dirty="0" lang="zh-CN"/>
              <a:t>防止过拟合：</a:t>
            </a:r>
            <a:r>
              <a:rPr altLang="en-US" dirty="0" lang="zh-CN"/>
              <a:t>通过采样层会不断地减小数据的空间大小，参数的数量和计算量会有相应的下降，这在一定程度上控制了过拟合。</a:t>
            </a:r>
            <a:endParaRPr altLang="zh-CN" dirty="0" lang="en-US"/>
          </a:p>
          <a:p>
            <a:pPr lvl="1">
              <a:lnSpc>
                <a:spcPct val="150000"/>
              </a:lnSpc>
            </a:pPr>
            <a:r>
              <a:rPr altLang="en-US" dirty="0" lang="zh-CN"/>
              <a:t>如果输入是图像的话，那么池化层的最主要作用就是</a:t>
            </a:r>
            <a:r>
              <a:rPr altLang="en-US" b="1" dirty="0" lang="zh-CN"/>
              <a:t>压缩图像</a:t>
            </a:r>
            <a:r>
              <a:rPr altLang="en-US" dirty="0" lang="zh-CN"/>
              <a:t>。</a:t>
            </a:r>
            <a:endParaRPr altLang="en-US" dirty="0" lang="zh-CN"/>
          </a:p>
        </p:txBody>
      </p:sp>
      <p:pic>
        <p:nvPicPr>
          <p:cNvPr id="2097176" name="图片 5"/>
          <p:cNvPicPr>
            <a:picLocks noChangeAspect="1"/>
          </p:cNvPicPr>
          <p:nvPr/>
        </p:nvPicPr>
        <p:blipFill>
          <a:blip xmlns:r="http://schemas.openxmlformats.org/officeDocument/2006/relationships" r:embed="rId2"/>
          <a:stretch>
            <a:fillRect/>
          </a:stretch>
        </p:blipFill>
        <p:spPr>
          <a:xfrm>
            <a:off x="3396000" y="4155455"/>
            <a:ext cx="5400000" cy="2525032"/>
          </a:xfrm>
          <a:prstGeom prst="rect"/>
        </p:spPr>
      </p:pic>
      <p:sp>
        <p:nvSpPr>
          <p:cNvPr id="1048695" name="文本框 1"/>
          <p:cNvSpPr txBox="1"/>
          <p:nvPr>
            <p:custDataLst>
              <p:tags r:id="rId3"/>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96"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卷积</a:t>
            </a:r>
            <a:r>
              <a:rPr altLang="en-US" b="1" dirty="0" lang="zh-CN" spc="100">
                <a:solidFill>
                  <a:schemeClr val="tx1">
                    <a:lumMod val="95000"/>
                    <a:lumOff val="5000"/>
                  </a:schemeClr>
                </a:solidFill>
                <a:cs typeface="+mn-ea"/>
                <a:sym typeface="+mn-lt"/>
              </a:rPr>
              <a:t>层</a:t>
            </a:r>
            <a:endParaRPr altLang="en-US" b="1" dirty="0" lang="zh-CN" spc="10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693"/>
                                        </p:tgtEl>
                                        <p:attrNameLst>
                                          <p:attrName>style.visibility</p:attrName>
                                        </p:attrNameLst>
                                      </p:cBhvr>
                                      <p:to>
                                        <p:strVal val="visible"/>
                                      </p:to>
                                    </p:set>
                                    <p:animEffect transition="in" filter="wipe(up)">
                                      <p:cBhvr>
                                        <p:cTn dur="500" id="7"/>
                                        <p:tgtEl>
                                          <p:spTgt spid="1048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00"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77"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701" name="文本框 4"/>
          <p:cNvSpPr txBox="1"/>
          <p:nvPr/>
        </p:nvSpPr>
        <p:spPr>
          <a:xfrm>
            <a:off x="800100" y="1975765"/>
            <a:ext cx="10972800" cy="645160"/>
          </a:xfrm>
          <a:prstGeom prst="rect"/>
          <a:noFill/>
        </p:spPr>
        <p:txBody>
          <a:bodyPr rtlCol="0" wrap="square">
            <a:spAutoFit/>
          </a:bodyPr>
          <a:p>
            <a:pPr lvl="1"/>
            <a:endParaRPr altLang="zh-CN" dirty="0" lang="en-US"/>
          </a:p>
          <a:p>
            <a:pPr lvl="1"/>
            <a:r>
              <a:rPr altLang="en-US" b="0" dirty="0" i="0" lang="zh-CN">
                <a:solidFill>
                  <a:srgbClr val="121212"/>
                </a:solidFill>
                <a:effectLst/>
                <a:latin typeface="-apple-system"/>
              </a:rPr>
              <a:t>现在的神经网络学习能力非常有限，无法去解决非线性问题，</a:t>
            </a:r>
            <a:r>
              <a:rPr altLang="en-US" dirty="0" lang="zh-CN"/>
              <a:t>引入激活函数是为了添加非线性因素。</a:t>
            </a:r>
            <a:endParaRPr altLang="zh-CN" dirty="0" lang="en-US"/>
          </a:p>
        </p:txBody>
      </p:sp>
      <p:pic>
        <p:nvPicPr>
          <p:cNvPr id="2097178" name="图片 14"/>
          <p:cNvPicPr>
            <a:picLocks noChangeAspect="1"/>
          </p:cNvPicPr>
          <p:nvPr/>
        </p:nvPicPr>
        <p:blipFill>
          <a:blip xmlns:r="http://schemas.openxmlformats.org/officeDocument/2006/relationships" r:embed="rId2"/>
          <a:stretch>
            <a:fillRect/>
          </a:stretch>
        </p:blipFill>
        <p:spPr>
          <a:xfrm>
            <a:off x="6716550" y="3285872"/>
            <a:ext cx="2520000" cy="2029213"/>
          </a:xfrm>
          <a:prstGeom prst="rect"/>
        </p:spPr>
      </p:pic>
      <p:pic>
        <p:nvPicPr>
          <p:cNvPr id="2097179" name="图片 16"/>
          <p:cNvPicPr>
            <a:picLocks noChangeAspect="1"/>
          </p:cNvPicPr>
          <p:nvPr/>
        </p:nvPicPr>
        <p:blipFill>
          <a:blip xmlns:r="http://schemas.openxmlformats.org/officeDocument/2006/relationships" r:embed="rId3"/>
          <a:stretch>
            <a:fillRect/>
          </a:stretch>
        </p:blipFill>
        <p:spPr>
          <a:xfrm>
            <a:off x="2023425" y="3153433"/>
            <a:ext cx="2520000" cy="2161652"/>
          </a:xfrm>
          <a:prstGeom prst="rect"/>
        </p:spPr>
      </p:pic>
      <p:sp>
        <p:nvSpPr>
          <p:cNvPr id="1048702"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703"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激活函数</a:t>
            </a:r>
            <a:endParaRPr altLang="en-US" b="1" dirty="0" lang="zh-CN" spc="10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700"/>
                                        </p:tgtEl>
                                        <p:attrNameLst>
                                          <p:attrName>style.visibility</p:attrName>
                                        </p:attrNameLst>
                                      </p:cBhvr>
                                      <p:to>
                                        <p:strVal val="visible"/>
                                      </p:to>
                                    </p:set>
                                    <p:animEffect transition="in" filter="wipe(up)">
                                      <p:cBhvr>
                                        <p:cTn dur="500" id="7"/>
                                        <p:tgtEl>
                                          <p:spTgt spid="1048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07"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80"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708" name="文本框 4"/>
          <p:cNvSpPr txBox="1"/>
          <p:nvPr/>
        </p:nvSpPr>
        <p:spPr>
          <a:xfrm>
            <a:off x="800100" y="1640485"/>
            <a:ext cx="10972800" cy="1158240"/>
          </a:xfrm>
          <a:prstGeom prst="rect"/>
          <a:noFill/>
        </p:spPr>
        <p:txBody>
          <a:bodyPr rtlCol="0" wrap="square">
            <a:spAutoFit/>
          </a:bodyPr>
          <a:p>
            <a:endParaRPr altLang="zh-CN" dirty="0" lang="en-US">
              <a:solidFill>
                <a:srgbClr val="FF0000"/>
              </a:solidFill>
            </a:endParaRPr>
          </a:p>
          <a:p>
            <a:pPr lvl="1">
              <a:lnSpc>
                <a:spcPct val="150000"/>
              </a:lnSpc>
            </a:pPr>
            <a:r>
              <a:rPr altLang="en-US" dirty="0" lang="zh-CN"/>
              <a:t>全连接层就是一个完全连接的神经网络，作用主要是进行分类。前面通过卷积和池化层得出的特征，在全连接层对这些总结好的特征做分类。</a:t>
            </a:r>
            <a:endParaRPr altLang="zh-CN" dirty="0" lang="en-US"/>
          </a:p>
        </p:txBody>
      </p:sp>
      <p:pic>
        <p:nvPicPr>
          <p:cNvPr id="2097181" name="图片 5"/>
          <p:cNvPicPr>
            <a:picLocks noChangeAspect="1"/>
          </p:cNvPicPr>
          <p:nvPr/>
        </p:nvPicPr>
        <p:blipFill>
          <a:blip xmlns:r="http://schemas.openxmlformats.org/officeDocument/2006/relationships" r:embed=""/>
          <a:stretch>
            <a:fillRect/>
          </a:stretch>
        </p:blipFill>
        <p:spPr>
          <a:xfrm>
            <a:off x="3586500" y="3429000"/>
            <a:ext cx="5400000" cy="2260314"/>
          </a:xfrm>
          <a:prstGeom prst="rect"/>
        </p:spPr>
      </p:pic>
      <p:sp>
        <p:nvSpPr>
          <p:cNvPr id="1048709" name="文本框 1"/>
          <p:cNvSpPr txBox="1"/>
          <p:nvPr>
            <p:custDataLst>
              <p:tags r:id="rId2"/>
            </p:custDataLst>
          </p:nvPr>
        </p:nvSpPr>
        <p:spPr>
          <a:xfrm>
            <a:off x="5087386" y="12320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710"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3"/>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全连接</a:t>
            </a:r>
            <a:r>
              <a:rPr altLang="en-US" b="1" dirty="0" lang="zh-CN" spc="100">
                <a:solidFill>
                  <a:schemeClr val="tx1">
                    <a:lumMod val="95000"/>
                    <a:lumOff val="5000"/>
                  </a:schemeClr>
                </a:solidFill>
                <a:cs typeface="+mn-ea"/>
                <a:sym typeface="+mn-lt"/>
              </a:rPr>
              <a:t>层</a:t>
            </a:r>
            <a:endParaRPr altLang="en-US" b="1" dirty="0" lang="zh-CN" spc="10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707"/>
                                        </p:tgtEl>
                                        <p:attrNameLst>
                                          <p:attrName>style.visibility</p:attrName>
                                        </p:attrNameLst>
                                      </p:cBhvr>
                                      <p:to>
                                        <p:strVal val="visible"/>
                                      </p:to>
                                    </p:set>
                                    <p:animEffect transition="in" filter="wipe(up)">
                                      <p:cBhvr>
                                        <p:cTn dur="500" id="7"/>
                                        <p:tgtEl>
                                          <p:spTgt spid="1048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14"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82"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15"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716"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深度学习和联邦学习的</a:t>
            </a:r>
            <a:r>
              <a:rPr altLang="en-US" b="1" dirty="0" lang="zh-CN" spc="100">
                <a:solidFill>
                  <a:schemeClr val="tx1">
                    <a:lumMod val="95000"/>
                    <a:lumOff val="5000"/>
                  </a:schemeClr>
                </a:solidFill>
                <a:cs typeface="+mn-ea"/>
                <a:sym typeface="+mn-lt"/>
              </a:rPr>
              <a:t>关系</a:t>
            </a:r>
            <a:endParaRPr altLang="en-US" b="1" dirty="0" lang="zh-CN" spc="100">
              <a:solidFill>
                <a:schemeClr val="tx1">
                  <a:lumMod val="95000"/>
                  <a:lumOff val="5000"/>
                </a:schemeClr>
              </a:solidFill>
              <a:cs typeface="+mn-ea"/>
              <a:sym typeface="+mn-lt"/>
            </a:endParaRPr>
          </a:p>
        </p:txBody>
      </p:sp>
      <p:sp>
        <p:nvSpPr>
          <p:cNvPr id="1048717"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697230" y="1602105"/>
            <a:ext cx="11403330" cy="460375"/>
          </a:xfrm>
          <a:prstGeom prst="rect"/>
          <a:noFill/>
        </p:spPr>
        <p:txBody>
          <a:bodyPr rtlCol="0" wrap="square">
            <a:spAutoFit/>
          </a:bodyPr>
          <a:p>
            <a:pPr indent="0" lvl="0">
              <a:lnSpc>
                <a:spcPct val="150000"/>
              </a:lnSpc>
              <a:buFont typeface="Wingdings" panose="05000000000000000000" pitchFamily="2" charset="2"/>
              <a:buNone/>
            </a:pPr>
            <a:r>
              <a:rPr altLang="en-US" dirty="0" sz="1600" lang="zh-CN" spc="100">
                <a:cs typeface="+mn-ea"/>
                <a:sym typeface="+mn-lt"/>
              </a:rPr>
              <a:t>联邦学习本质上是一种分布式的机器学习</a:t>
            </a:r>
            <a:r>
              <a:rPr altLang="zh-CN" dirty="0" sz="1600" lang="en-US" spc="100">
                <a:cs typeface="+mn-ea"/>
                <a:sym typeface="+mn-lt"/>
              </a:rPr>
              <a:t>/</a:t>
            </a:r>
            <a:r>
              <a:rPr altLang="en-US" dirty="0" sz="1600" lang="zh-CN" spc="100">
                <a:cs typeface="+mn-ea"/>
                <a:sym typeface="+mn-lt"/>
              </a:rPr>
              <a:t>深度学习。在每个客户端上还是进行的深度学习模型的</a:t>
            </a:r>
            <a:r>
              <a:rPr altLang="en-US" dirty="0" sz="1600" lang="zh-CN" spc="100">
                <a:cs typeface="+mn-ea"/>
                <a:sym typeface="+mn-lt"/>
              </a:rPr>
              <a:t>训练。</a:t>
            </a:r>
            <a:endParaRPr altLang="en-US" dirty="0" sz="1600" lang="zh-CN" spc="100">
              <a:cs typeface="+mn-ea"/>
              <a:sym typeface="+mn-lt"/>
            </a:endParaRPr>
          </a:p>
        </p:txBody>
      </p:sp>
      <p:pic>
        <p:nvPicPr>
          <p:cNvPr id="2097183" name="图片 2"/>
          <p:cNvPicPr>
            <a:picLocks noChangeAspect="1"/>
          </p:cNvPicPr>
          <p:nvPr/>
        </p:nvPicPr>
        <p:blipFill>
          <a:blip xmlns:r="http://schemas.openxmlformats.org/officeDocument/2006/relationships" r:embed="rId7"/>
          <a:stretch>
            <a:fillRect/>
          </a:stretch>
        </p:blipFill>
        <p:spPr>
          <a:xfrm>
            <a:off x="1323340" y="2599055"/>
            <a:ext cx="7833360" cy="3482340"/>
          </a:xfrm>
          <a:prstGeom prst="rect"/>
        </p:spPr>
      </p:pic>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21"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84"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722" name="文本框 1"/>
          <p:cNvSpPr txBox="1"/>
          <p:nvPr/>
        </p:nvSpPr>
        <p:spPr>
          <a:xfrm>
            <a:off x="1881138" y="2106868"/>
            <a:ext cx="2799080" cy="2567941"/>
          </a:xfrm>
          <a:prstGeom prst="rect"/>
          <a:noFill/>
        </p:spPr>
        <p:txBody>
          <a:bodyPr rtlCol="0" wrap="none">
            <a:spAutoFit/>
          </a:bodyPr>
          <a:p>
            <a:r>
              <a:rPr altLang="zh-CN" dirty="0" sz="16600" lang="en-US" spc="300">
                <a:gradFill>
                  <a:gsLst>
                    <a:gs pos="0">
                      <a:schemeClr val="accent1"/>
                    </a:gs>
                    <a:gs pos="90000">
                      <a:schemeClr val="accent1">
                        <a:alpha val="0"/>
                      </a:schemeClr>
                    </a:gs>
                  </a:gsLst>
                  <a:lin ang="5400000" scaled="1"/>
                </a:gradFill>
                <a:latin typeface="Impact" panose="020B0806030902050204" pitchFamily="34" charset="0"/>
              </a:rPr>
              <a:t>02</a:t>
            </a:r>
            <a:endParaRPr altLang="en-US" dirty="0" sz="16600" lang="zh-CN" spc="300">
              <a:gradFill>
                <a:gsLst>
                  <a:gs pos="0">
                    <a:schemeClr val="accent1"/>
                  </a:gs>
                  <a:gs pos="90000">
                    <a:schemeClr val="accent1">
                      <a:alpha val="0"/>
                    </a:schemeClr>
                  </a:gs>
                </a:gsLst>
                <a:lin ang="5400000" scaled="1"/>
              </a:gradFill>
              <a:latin typeface="Impact" panose="020B0806030902050204" pitchFamily="34" charset="0"/>
            </a:endParaRPr>
          </a:p>
        </p:txBody>
      </p:sp>
      <p:sp>
        <p:nvSpPr>
          <p:cNvPr id="1048723" name="文本框 4"/>
          <p:cNvSpPr txBox="1"/>
          <p:nvPr/>
        </p:nvSpPr>
        <p:spPr>
          <a:xfrm>
            <a:off x="5961334" y="2404073"/>
            <a:ext cx="2519680" cy="706755"/>
          </a:xfrm>
          <a:prstGeom prst="rect"/>
          <a:noFill/>
        </p:spPr>
        <p:txBody>
          <a:bodyPr rtlCol="0" wrap="none">
            <a:spAutoFit/>
          </a:bodyPr>
          <a:p>
            <a:r>
              <a:rPr altLang="en-US" b="1" dirty="0" sz="4000" lang="zh-CN" spc="600">
                <a:solidFill>
                  <a:schemeClr val="tx2">
                    <a:lumMod val="50000"/>
                  </a:schemeClr>
                </a:solidFill>
                <a:latin typeface="+mn-ea"/>
              </a:rPr>
              <a:t>论文原理</a:t>
            </a:r>
            <a:endParaRPr altLang="en-US" b="1" dirty="0" sz="4000" lang="zh-CN" spc="600">
              <a:solidFill>
                <a:schemeClr val="tx2">
                  <a:lumMod val="50000"/>
                </a:schemeClr>
              </a:solidFill>
              <a:latin typeface="+mn-ea"/>
            </a:endParaRPr>
          </a:p>
        </p:txBody>
      </p:sp>
      <p:sp>
        <p:nvSpPr>
          <p:cNvPr id="1048724" name="文本框 5"/>
          <p:cNvSpPr txBox="1"/>
          <p:nvPr/>
        </p:nvSpPr>
        <p:spPr>
          <a:xfrm>
            <a:off x="6092275" y="3876059"/>
            <a:ext cx="2546900" cy="523220"/>
          </a:xfrm>
          <a:prstGeom prst="rect"/>
          <a:noFill/>
        </p:spPr>
        <p:txBody>
          <a:bodyPr rtlCol="0" wrap="square">
            <a:spAutoFit/>
          </a:bodyPr>
          <a:p>
            <a:pPr algn="ctr"/>
            <a:r>
              <a:rPr altLang="zh-CN" dirty="0" sz="2800" lang="en-US" spc="100">
                <a:solidFill>
                  <a:schemeClr val="bg1">
                    <a:lumMod val="75000"/>
                  </a:schemeClr>
                </a:solidFill>
              </a:rPr>
              <a:t>CNN model</a:t>
            </a:r>
            <a:endParaRPr altLang="zh-CN" dirty="0" sz="2800" lang="en-US" spc="100">
              <a:solidFill>
                <a:schemeClr val="bg1">
                  <a:lumMod val="75000"/>
                </a:schemeClr>
              </a:solidFill>
            </a:endParaRPr>
          </a:p>
        </p:txBody>
      </p:sp>
      <p:cxnSp>
        <p:nvCxnSpPr>
          <p:cNvPr id="3145730" name="直接连接符 6"/>
          <p:cNvCxnSpPr>
            <a:cxnSpLocks/>
          </p:cNvCxnSpPr>
          <p:nvPr/>
        </p:nvCxnSpPr>
        <p:spPr>
          <a:xfrm>
            <a:off x="5151206" y="2144432"/>
            <a:ext cx="0" cy="2571750"/>
          </a:xfrm>
          <a:prstGeom prst="line"/>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48725" name="矩形 7"/>
          <p:cNvSpPr/>
          <p:nvPr/>
        </p:nvSpPr>
        <p:spPr>
          <a:xfrm>
            <a:off x="6092275" y="3433886"/>
            <a:ext cx="2546900" cy="120246"/>
          </a:xfrm>
          <a:prstGeom prst="rect"/>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26" name="矩形 8"/>
          <p:cNvSpPr/>
          <p:nvPr/>
        </p:nvSpPr>
        <p:spPr>
          <a:xfrm>
            <a:off x="0" y="6111314"/>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
        <p:nvSpPr>
          <p:cNvPr id="1048727" name="文本框 2"/>
          <p:cNvSpPr txBox="1"/>
          <p:nvPr/>
        </p:nvSpPr>
        <p:spPr>
          <a:xfrm>
            <a:off x="10601324" y="6492864"/>
            <a:ext cx="1590675" cy="369332"/>
          </a:xfrm>
          <a:prstGeom prst="rect"/>
          <a:noFill/>
        </p:spPr>
        <p:txBody>
          <a:bodyPr rtlCol="0" wrap="square">
            <a:spAutoFit/>
          </a:bodyPr>
          <a:p>
            <a:pPr algn="ctr"/>
            <a:r>
              <a:rPr altLang="en-US" dirty="0" lang="zh-CN">
                <a:solidFill>
                  <a:schemeClr val="bg1"/>
                </a:solidFill>
              </a:rPr>
              <a:t>图像分类问题</a:t>
            </a:r>
            <a:endParaRPr altLang="en-US" dirty="0" 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721"/>
                                        </p:tgtEl>
                                        <p:attrNameLst>
                                          <p:attrName>style.visibility</p:attrName>
                                        </p:attrNameLst>
                                      </p:cBhvr>
                                      <p:to>
                                        <p:strVal val="visible"/>
                                      </p:to>
                                    </p:set>
                                    <p:animEffect transition="in" filter="wipe(up)">
                                      <p:cBhvr>
                                        <p:cTn dur="500" id="7"/>
                                        <p:tgtEl>
                                          <p:spTgt spid="1048721"/>
                                        </p:tgtEl>
                                      </p:cBhvr>
                                    </p:animEffect>
                                  </p:childTnLst>
                                </p:cTn>
                              </p:par>
                              <p:par>
                                <p:cTn fill="hold" grpId="0" id="8" nodeType="withEffect" presetClass="entr" presetID="22" presetSubtype="1">
                                  <p:stCondLst>
                                    <p:cond delay="0"/>
                                  </p:stCondLst>
                                  <p:childTnLst>
                                    <p:set>
                                      <p:cBhvr>
                                        <p:cTn dur="1" fill="hold" id="9">
                                          <p:stCondLst>
                                            <p:cond delay="0"/>
                                          </p:stCondLst>
                                        </p:cTn>
                                        <p:tgtEl>
                                          <p:spTgt spid="1048726"/>
                                        </p:tgtEl>
                                        <p:attrNameLst>
                                          <p:attrName>style.visibility</p:attrName>
                                        </p:attrNameLst>
                                      </p:cBhvr>
                                      <p:to>
                                        <p:strVal val="visible"/>
                                      </p:to>
                                    </p:set>
                                    <p:animEffect transition="in" filter="wipe(up)">
                                      <p:cBhvr>
                                        <p:cTn dur="500" id="10"/>
                                        <p:tgtEl>
                                          <p:spTgt spid="104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bldLvl="0" animBg="1"/>
      <p:bldP spid="104872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31"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85"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32"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实验</a:t>
            </a:r>
            <a:r>
              <a:rPr altLang="en-US" dirty="0" sz="3200" lang="zh-CN">
                <a:solidFill>
                  <a:schemeClr val="bg1"/>
                </a:solidFill>
                <a:cs typeface="+mn-ea"/>
                <a:sym typeface="+mn-lt"/>
              </a:rPr>
              <a:t>过程</a:t>
            </a:r>
            <a:endParaRPr altLang="en-US" dirty="0" sz="3200" lang="zh-CN">
              <a:solidFill>
                <a:schemeClr val="bg1"/>
              </a:solidFill>
              <a:cs typeface="+mn-ea"/>
              <a:sym typeface="+mn-lt"/>
            </a:endParaRPr>
          </a:p>
        </p:txBody>
      </p:sp>
      <p:sp>
        <p:nvSpPr>
          <p:cNvPr id="1048733"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57200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数据集：CIFAR-10</a:t>
            </a:r>
            <a:r>
              <a:rPr altLang="zh-CN" b="1" dirty="0" lang="en-US" spc="100" smtClean="0">
                <a:solidFill>
                  <a:schemeClr val="tx1">
                    <a:lumMod val="95000"/>
                    <a:lumOff val="5000"/>
                  </a:schemeClr>
                </a:solidFill>
                <a:cs typeface="+mn-ea"/>
                <a:sym typeface="+mn-lt"/>
              </a:rPr>
              <a:t> </a:t>
            </a:r>
            <a:r>
              <a:rPr altLang="en-US" b="1" dirty="0" lang="zh-CN" spc="100" smtClean="0">
                <a:solidFill>
                  <a:schemeClr val="tx1">
                    <a:lumMod val="95000"/>
                    <a:lumOff val="5000"/>
                  </a:schemeClr>
                </a:solidFill>
                <a:cs typeface="+mn-ea"/>
                <a:sym typeface="+mn-lt"/>
              </a:rPr>
              <a:t>和 Fashion-MNIST</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0" lvl="0">
              <a:lnSpc>
                <a:spcPct val="120000"/>
              </a:lnSpc>
              <a:spcBef>
                <a:spcPts val="0"/>
              </a:spcBef>
              <a:spcAft>
                <a:spcPts val="0"/>
              </a:spcAft>
              <a:buClrTx/>
              <a:buSzTx/>
              <a:buFont typeface="Wingdings" panose="05000000000000000000" charset="0"/>
              <a:buNone/>
            </a:pPr>
            <a:r>
              <a:rPr altLang="en-US" b="1" dirty="0" lang="zh-CN" spc="100" smtClean="0">
                <a:solidFill>
                  <a:schemeClr val="tx1">
                    <a:lumMod val="95000"/>
                    <a:lumOff val="5000"/>
                  </a:schemeClr>
                </a:solidFill>
                <a:cs typeface="+mn-ea"/>
                <a:sym typeface="+mn-lt"/>
              </a:rPr>
              <a:t>CIFAR- 10：</a:t>
            </a:r>
            <a:endParaRPr altLang="en-US" b="1" dirty="0" lang="zh-CN" spc="100" smtClean="0">
              <a:solidFill>
                <a:schemeClr val="tx1">
                  <a:lumMod val="95000"/>
                  <a:lumOff val="5000"/>
                </a:schemeClr>
              </a:solidFill>
              <a:cs typeface="+mn-ea"/>
              <a:sym typeface="+mn-lt"/>
            </a:endParaRPr>
          </a:p>
          <a:p>
            <a:pPr algn="l" fontAlgn="auto" indent="457200" lvl="0">
              <a:lnSpc>
                <a:spcPct val="120000"/>
              </a:lnSpc>
              <a:spcBef>
                <a:spcPts val="0"/>
              </a:spcBef>
              <a:spcAft>
                <a:spcPts val="0"/>
              </a:spcAft>
              <a:buClrTx/>
              <a:buSzTx/>
              <a:buFont typeface="Wingdings" panose="05000000000000000000" charset="0"/>
              <a:buNone/>
            </a:pPr>
            <a:r>
              <a:rPr altLang="en-US" dirty="0" lang="zh-CN" spc="100" smtClean="0">
                <a:solidFill>
                  <a:schemeClr val="tx1">
                    <a:lumMod val="95000"/>
                    <a:lumOff val="5000"/>
                  </a:schemeClr>
                </a:solidFill>
                <a:cs typeface="+mn-ea"/>
                <a:sym typeface="+mn-lt"/>
              </a:rPr>
              <a:t>由10个物体类别中的6</a:t>
            </a:r>
            <a:r>
              <a:rPr altLang="en-US" dirty="0" lang="zh-CN" spc="100" smtClean="0">
                <a:solidFill>
                  <a:schemeClr val="tx1">
                    <a:lumMod val="95000"/>
                    <a:lumOff val="5000"/>
                  </a:schemeClr>
                </a:solidFill>
                <a:cs typeface="+mn-ea"/>
                <a:sym typeface="+mn-lt"/>
              </a:rPr>
              <a:t>万个彩色图像组成，如鹿、飞机和狗，每个类别中包含6,000张图像。完整的数据集是预先分割的变成5万张训练图像和1万张测试图像。</a:t>
            </a:r>
            <a:endParaRPr altLang="en-US" dirty="0" lang="zh-CN" spc="100" smtClean="0">
              <a:solidFill>
                <a:schemeClr val="tx1">
                  <a:lumMod val="95000"/>
                  <a:lumOff val="5000"/>
                </a:schemeClr>
              </a:solidFill>
              <a:cs typeface="+mn-ea"/>
              <a:sym typeface="+mn-lt"/>
            </a:endParaRPr>
          </a:p>
          <a:p>
            <a:pPr algn="l" fontAlgn="auto" lvl="0">
              <a:lnSpc>
                <a:spcPct val="120000"/>
              </a:lnSpc>
              <a:spcBef>
                <a:spcPts val="0"/>
              </a:spcBef>
              <a:spcAft>
                <a:spcPts val="0"/>
              </a:spcAft>
              <a:buClrTx/>
              <a:buSzTx/>
              <a:buFont typeface="Wingdings" panose="05000000000000000000" charset="0"/>
              <a:buNone/>
            </a:pPr>
            <a:r>
              <a:rPr altLang="en-US" b="1" dirty="0" lang="zh-CN" spc="100" smtClean="0">
                <a:solidFill>
                  <a:schemeClr val="tx1">
                    <a:lumMod val="95000"/>
                    <a:lumOff val="5000"/>
                  </a:schemeClr>
                </a:solidFill>
                <a:cs typeface="+mn-ea"/>
                <a:sym typeface="+mn-lt"/>
              </a:rPr>
              <a:t>Dashion-MNIST：</a:t>
            </a:r>
            <a:endParaRPr altLang="en-US" b="1" dirty="0" lang="zh-CN" spc="100" smtClean="0">
              <a:solidFill>
                <a:schemeClr val="tx1">
                  <a:lumMod val="95000"/>
                  <a:lumOff val="5000"/>
                </a:schemeClr>
              </a:solidFill>
              <a:cs typeface="+mn-ea"/>
              <a:sym typeface="+mn-lt"/>
            </a:endParaRPr>
          </a:p>
          <a:p>
            <a:pPr algn="l" fontAlgn="auto" indent="457200" lvl="0">
              <a:lnSpc>
                <a:spcPct val="120000"/>
              </a:lnSpc>
              <a:spcBef>
                <a:spcPts val="0"/>
              </a:spcBef>
              <a:spcAft>
                <a:spcPts val="0"/>
              </a:spcAft>
              <a:buClrTx/>
              <a:buSzTx/>
              <a:buFont typeface="Wingdings" panose="05000000000000000000" charset="0"/>
              <a:buNone/>
            </a:pPr>
            <a:r>
              <a:rPr altLang="en-US" dirty="0" lang="zh-CN" spc="100" smtClean="0">
                <a:solidFill>
                  <a:schemeClr val="tx1">
                    <a:lumMod val="95000"/>
                    <a:lumOff val="5000"/>
                  </a:schemeClr>
                </a:solidFill>
                <a:cs typeface="+mn-ea"/>
                <a:sym typeface="+mn-lt"/>
              </a:rPr>
              <a:t>Dashion-MNIST中的每一张图片都是灰度的，并与10类服装中的一种相关联，如套头衫、踝靴或包。由6万张图像的训练集和1万张图像的测试集组成。</a:t>
            </a:r>
            <a:endParaRPr altLang="en-US" dirty="0" lang="zh-CN" spc="100" smtClean="0">
              <a:solidFill>
                <a:schemeClr val="tx1">
                  <a:lumMod val="95000"/>
                  <a:lumOff val="5000"/>
                </a:schemeClr>
              </a:solidFill>
              <a:cs typeface="+mn-ea"/>
              <a:sym typeface="+mn-lt"/>
            </a:endParaRPr>
          </a:p>
          <a:p>
            <a:pPr algn="l" fontAlgn="auto" indent="0" lvl="0">
              <a:lnSpc>
                <a:spcPct val="120000"/>
              </a:lnSpc>
              <a:spcBef>
                <a:spcPts val="0"/>
              </a:spcBef>
              <a:spcAft>
                <a:spcPts val="0"/>
              </a:spcAft>
              <a:buClrTx/>
              <a:buSzTx/>
              <a:buFont typeface="Wingdings" panose="05000000000000000000" charset="0"/>
              <a:buNone/>
            </a:pPr>
            <a:endParaRPr altLang="en-US" b="1" dirty="0" lang="zh-CN" spc="100" smtClean="0">
              <a:solidFill>
                <a:schemeClr val="tx1">
                  <a:lumMod val="95000"/>
                  <a:lumOff val="5000"/>
                </a:schemeClr>
              </a:solidFill>
              <a:cs typeface="+mn-ea"/>
              <a:sym typeface="+mn-lt"/>
            </a:endParaRPr>
          </a:p>
          <a:p>
            <a:pPr algn="l" fontAlgn="auto" indent="0" lvl="0">
              <a:lnSpc>
                <a:spcPct val="120000"/>
              </a:lnSpc>
              <a:spcBef>
                <a:spcPts val="0"/>
              </a:spcBef>
              <a:spcAft>
                <a:spcPts val="0"/>
              </a:spcAft>
              <a:buClrTx/>
              <a:buSzTx/>
              <a:buFont typeface="Wingdings" panose="05000000000000000000" charset="0"/>
              <a:buNone/>
            </a:pPr>
            <a:r>
              <a:rPr altLang="en-US" b="1" dirty="0" lang="zh-CN" spc="100" smtClean="0">
                <a:solidFill>
                  <a:schemeClr val="tx1">
                    <a:lumMod val="95000"/>
                    <a:lumOff val="5000"/>
                  </a:schemeClr>
                </a:solidFill>
                <a:cs typeface="+mn-ea"/>
                <a:sym typeface="+mn-lt"/>
              </a:rPr>
              <a:t>数据标签翻转的</a:t>
            </a:r>
            <a:r>
              <a:rPr altLang="en-US" b="1" dirty="0" lang="zh-CN" spc="100" smtClean="0">
                <a:solidFill>
                  <a:schemeClr val="tx1">
                    <a:lumMod val="95000"/>
                    <a:lumOff val="5000"/>
                  </a:schemeClr>
                </a:solidFill>
                <a:cs typeface="+mn-ea"/>
                <a:sym typeface="+mn-lt"/>
              </a:rPr>
              <a:t>形式：</a:t>
            </a:r>
            <a:endParaRPr altLang="en-US" b="1" dirty="0" lang="zh-CN" spc="100" smtClean="0">
              <a:solidFill>
                <a:schemeClr val="tx1">
                  <a:lumMod val="95000"/>
                  <a:lumOff val="5000"/>
                </a:schemeClr>
              </a:solidFill>
              <a:cs typeface="+mn-ea"/>
              <a:sym typeface="+mn-lt"/>
            </a:endParaRPr>
          </a:p>
          <a:p>
            <a:pPr algn="l" fontAlgn="auto" indent="0" lvl="0">
              <a:lnSpc>
                <a:spcPct val="120000"/>
              </a:lnSpc>
              <a:spcBef>
                <a:spcPts val="0"/>
              </a:spcBef>
              <a:spcAft>
                <a:spcPts val="0"/>
              </a:spcAft>
              <a:buClrTx/>
              <a:buSzTx/>
              <a:buFont typeface="Wingdings" panose="05000000000000000000" charset="0"/>
              <a:buNone/>
            </a:pPr>
            <a:r>
              <a:rPr altLang="en-US" dirty="0" lang="zh-CN" spc="100" smtClean="0">
                <a:solidFill>
                  <a:schemeClr val="tx1">
                    <a:lumMod val="95000"/>
                    <a:lumOff val="5000"/>
                  </a:schemeClr>
                </a:solidFill>
                <a:cs typeface="+mn-ea"/>
                <a:sym typeface="+mn-lt"/>
              </a:rPr>
              <a:t>对于CIFAR-10，(1)、 5：狗→3：猫</a:t>
            </a:r>
            <a:r>
              <a:rPr altLang="zh-CN" dirty="0" lang="en-US" spc="100" smtClean="0">
                <a:solidFill>
                  <a:schemeClr val="tx1">
                    <a:lumMod val="95000"/>
                    <a:lumOff val="5000"/>
                  </a:schemeClr>
                </a:solidFill>
                <a:cs typeface="+mn-ea"/>
                <a:sym typeface="+mn-lt"/>
              </a:rPr>
              <a:t>  </a:t>
            </a:r>
            <a:r>
              <a:rPr altLang="en-US" dirty="0" lang="zh-CN" spc="100" smtClean="0">
                <a:solidFill>
                  <a:schemeClr val="tx1">
                    <a:lumMod val="95000"/>
                    <a:lumOff val="5000"/>
                  </a:schemeClr>
                </a:solidFill>
                <a:cs typeface="+mn-ea"/>
                <a:sym typeface="+mn-lt"/>
              </a:rPr>
              <a:t>(2)、</a:t>
            </a:r>
            <a:r>
              <a:rPr altLang="zh-CN" dirty="0" lang="en-US" spc="100" smtClean="0">
                <a:solidFill>
                  <a:schemeClr val="tx1">
                    <a:lumMod val="95000"/>
                    <a:lumOff val="5000"/>
                  </a:schemeClr>
                </a:solidFill>
                <a:cs typeface="+mn-ea"/>
                <a:sym typeface="+mn-lt"/>
              </a:rPr>
              <a:t>0</a:t>
            </a:r>
            <a:r>
              <a:rPr altLang="en-US" dirty="0" lang="zh-CN" spc="100" smtClean="0">
                <a:solidFill>
                  <a:schemeClr val="tx1">
                    <a:lumMod val="95000"/>
                    <a:lumOff val="5000"/>
                  </a:schemeClr>
                </a:solidFill>
                <a:cs typeface="+mn-ea"/>
                <a:sym typeface="+mn-lt"/>
              </a:rPr>
              <a:t>：飞机：→2：鸟</a:t>
            </a:r>
            <a:r>
              <a:rPr altLang="zh-CN" dirty="0" lang="en-US" spc="100" smtClean="0">
                <a:solidFill>
                  <a:schemeClr val="tx1">
                    <a:lumMod val="95000"/>
                    <a:lumOff val="5000"/>
                  </a:schemeClr>
                </a:solidFill>
                <a:cs typeface="+mn-ea"/>
                <a:sym typeface="+mn-lt"/>
              </a:rPr>
              <a:t>  </a:t>
            </a:r>
            <a:r>
              <a:rPr altLang="en-US" dirty="0" lang="zh-CN" spc="100" smtClean="0">
                <a:solidFill>
                  <a:schemeClr val="tx1">
                    <a:lumMod val="95000"/>
                    <a:lumOff val="5000"/>
                  </a:schemeClr>
                </a:solidFill>
                <a:cs typeface="+mn-ea"/>
                <a:sym typeface="+mn-lt"/>
              </a:rPr>
              <a:t>(3)、 1：汽车→9：卡车</a:t>
            </a:r>
            <a:endParaRPr altLang="en-US" dirty="0" lang="zh-CN" spc="100" smtClean="0">
              <a:solidFill>
                <a:schemeClr val="tx1">
                  <a:lumMod val="95000"/>
                  <a:lumOff val="5000"/>
                </a:schemeClr>
              </a:solidFill>
              <a:cs typeface="+mn-ea"/>
              <a:sym typeface="+mn-lt"/>
            </a:endParaRPr>
          </a:p>
          <a:p>
            <a:pPr algn="l" fontAlgn="auto" indent="0" lvl="0">
              <a:lnSpc>
                <a:spcPct val="120000"/>
              </a:lnSpc>
              <a:spcBef>
                <a:spcPts val="0"/>
              </a:spcBef>
              <a:spcAft>
                <a:spcPts val="0"/>
              </a:spcAft>
              <a:buClrTx/>
              <a:buSzTx/>
              <a:buFont typeface="Wingdings" panose="05000000000000000000" charset="0"/>
              <a:buNone/>
            </a:pPr>
            <a:r>
              <a:rPr altLang="en-US" dirty="0" lang="zh-CN" spc="100" smtClean="0">
                <a:solidFill>
                  <a:schemeClr val="tx1">
                    <a:lumMod val="95000"/>
                    <a:lumOff val="5000"/>
                  </a:schemeClr>
                </a:solidFill>
                <a:cs typeface="+mn-ea"/>
                <a:sym typeface="+mn-lt"/>
              </a:rPr>
              <a:t>对于Fashion-MNIST，(1)、 6：衬衫→0：t恤/上衣</a:t>
            </a:r>
            <a:r>
              <a:rPr altLang="zh-CN" dirty="0" lang="en-US" spc="100" smtClean="0">
                <a:solidFill>
                  <a:schemeClr val="tx1">
                    <a:lumMod val="95000"/>
                    <a:lumOff val="5000"/>
                  </a:schemeClr>
                </a:solidFill>
                <a:cs typeface="+mn-ea"/>
                <a:sym typeface="+mn-lt"/>
              </a:rPr>
              <a:t> </a:t>
            </a:r>
            <a:r>
              <a:rPr altLang="en-US" dirty="0" lang="zh-CN" spc="100" smtClean="0">
                <a:solidFill>
                  <a:schemeClr val="tx1">
                    <a:lumMod val="95000"/>
                    <a:lumOff val="5000"/>
                  </a:schemeClr>
                </a:solidFill>
                <a:cs typeface="+mn-ea"/>
                <a:sym typeface="+mn-lt"/>
              </a:rPr>
              <a:t>(2)、 1：裤子→3：裙子(3)、 4：</a:t>
            </a:r>
            <a:r>
              <a:rPr altLang="en-US" dirty="0" lang="zh-CN" spc="100" smtClean="0">
                <a:solidFill>
                  <a:schemeClr val="tx1">
                    <a:lumMod val="95000"/>
                    <a:lumOff val="5000"/>
                  </a:schemeClr>
                </a:solidFill>
                <a:cs typeface="+mn-ea"/>
                <a:sym typeface="+mn-lt"/>
              </a:rPr>
              <a:t>外套→6：衬衫</a:t>
            </a:r>
            <a:endParaRPr altLang="en-US"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dirty="0" lang="zh-CN" spc="100" smtClean="0">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7" name="矩形 23"/>
          <p:cNvSpPr/>
          <p:nvPr>
            <p:custDataLst>
              <p:tags r:id="rId1"/>
            </p:custDataLst>
          </p:nvPr>
        </p:nvSpPr>
        <p:spPr>
          <a:xfrm>
            <a:off x="635" y="1131659"/>
            <a:ext cx="12191365" cy="4645686"/>
          </a:xfrm>
          <a:prstGeom prst="rect"/>
          <a:ln>
            <a:noFill/>
          </a:ln>
          <a:effectLst>
            <a:outerShdw algn="ctr" blurRad="571500" dir="5400000" dist="50800" rotWithShape="0" sx="88000" sy="880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
        <p:nvSpPr>
          <p:cNvPr id="1048598" name="文本框 24"/>
          <p:cNvSpPr txBox="1"/>
          <p:nvPr>
            <p:custDataLst>
              <p:tags r:id="rId2"/>
            </p:custDataLst>
          </p:nvPr>
        </p:nvSpPr>
        <p:spPr>
          <a:xfrm>
            <a:off x="473816" y="2541905"/>
            <a:ext cx="982980" cy="1943100"/>
          </a:xfrm>
          <a:prstGeom prst="rect"/>
          <a:noFill/>
        </p:spPr>
        <p:txBody>
          <a:bodyPr rtlCol="0" vert="eaVert" wrap="square">
            <a:spAutoFit/>
          </a:bodyPr>
          <a:p>
            <a:pPr algn="dist"/>
            <a:r>
              <a:rPr altLang="en-US" b="1" dirty="0" sz="5400" lang="zh-CN">
                <a:solidFill>
                  <a:schemeClr val="bg1"/>
                </a:solidFill>
                <a:latin typeface="微软雅黑" panose="020B0503020204020204" charset="-122"/>
                <a:ea typeface="微软雅黑" panose="020B0503020204020204" charset="-122"/>
              </a:rPr>
              <a:t>目录</a:t>
            </a:r>
            <a:endParaRPr altLang="en-US" b="1" dirty="0" sz="5400" lang="zh-CN">
              <a:solidFill>
                <a:schemeClr val="bg1"/>
              </a:solidFill>
              <a:latin typeface="微软雅黑" panose="020B0503020204020204" charset="-122"/>
              <a:ea typeface="微软雅黑" panose="020B0503020204020204" charset="-122"/>
            </a:endParaRPr>
          </a:p>
        </p:txBody>
      </p:sp>
      <p:sp>
        <p:nvSpPr>
          <p:cNvPr id="1048599" name="文本框 3"/>
          <p:cNvSpPr txBox="1"/>
          <p:nvPr>
            <p:custDataLst>
              <p:tags r:id="rId3"/>
            </p:custDataLst>
          </p:nvPr>
        </p:nvSpPr>
        <p:spPr>
          <a:xfrm>
            <a:off x="2137938" y="1509824"/>
            <a:ext cx="3478332" cy="521970"/>
          </a:xfrm>
          <a:prstGeom prst="rect"/>
          <a:noFill/>
        </p:spPr>
        <p:txBody>
          <a:bodyPr rtlCol="0" wrap="square">
            <a:spAutoFit/>
          </a:bodyPr>
          <a:p>
            <a:pPr algn="l"/>
            <a:r>
              <a:rPr altLang="zh-CN" dirty="0" sz="2800" lang="en-US">
                <a:solidFill>
                  <a:schemeClr val="bg1"/>
                </a:solidFill>
                <a:latin typeface="微软雅黑" panose="020B0503020204020204" charset="-122"/>
                <a:ea typeface="微软雅黑" panose="020B0503020204020204" charset="-122"/>
              </a:rPr>
              <a:t>1 	</a:t>
            </a:r>
            <a:r>
              <a:rPr altLang="en-US" dirty="0" sz="2800" lang="zh-CN">
                <a:solidFill>
                  <a:schemeClr val="bg1"/>
                </a:solidFill>
                <a:latin typeface="微软雅黑" panose="020B0503020204020204" charset="-122"/>
                <a:ea typeface="微软雅黑" panose="020B0503020204020204" charset="-122"/>
              </a:rPr>
              <a:t>背景</a:t>
            </a:r>
            <a:r>
              <a:rPr altLang="en-US" dirty="0" sz="2800" lang="zh-CN">
                <a:solidFill>
                  <a:schemeClr val="bg1"/>
                </a:solidFill>
                <a:latin typeface="微软雅黑" panose="020B0503020204020204" charset="-122"/>
                <a:ea typeface="微软雅黑" panose="020B0503020204020204" charset="-122"/>
              </a:rPr>
              <a:t>知识介绍</a:t>
            </a:r>
            <a:endParaRPr altLang="en-US" dirty="0" sz="2800" lang="zh-CN">
              <a:solidFill>
                <a:schemeClr val="bg1"/>
              </a:solidFill>
              <a:latin typeface="微软雅黑" panose="020B0503020204020204" charset="-122"/>
              <a:ea typeface="微软雅黑" panose="020B0503020204020204" charset="-122"/>
            </a:endParaRPr>
          </a:p>
        </p:txBody>
      </p:sp>
      <p:sp>
        <p:nvSpPr>
          <p:cNvPr id="1048600" name="文本框 5"/>
          <p:cNvSpPr txBox="1"/>
          <p:nvPr>
            <p:custDataLst>
              <p:tags r:id="rId4"/>
            </p:custDataLst>
          </p:nvPr>
        </p:nvSpPr>
        <p:spPr>
          <a:xfrm>
            <a:off x="2137937" y="2343189"/>
            <a:ext cx="6719651" cy="521970"/>
          </a:xfrm>
          <a:prstGeom prst="rect"/>
          <a:noFill/>
        </p:spPr>
        <p:txBody>
          <a:bodyPr rtlCol="0" wrap="square">
            <a:spAutoFit/>
          </a:bodyPr>
          <a:p>
            <a:pPr algn="l"/>
            <a:r>
              <a:rPr altLang="zh-CN" dirty="0" sz="2800" lang="en-US">
                <a:solidFill>
                  <a:schemeClr val="bg1"/>
                </a:solidFill>
                <a:latin typeface="微软雅黑" panose="020B0503020204020204" charset="-122"/>
                <a:ea typeface="微软雅黑" panose="020B0503020204020204" charset="-122"/>
              </a:rPr>
              <a:t>2	</a:t>
            </a:r>
            <a:r>
              <a:rPr altLang="en-US" dirty="0" sz="2800" lang="zh-CN">
                <a:solidFill>
                  <a:schemeClr val="bg1"/>
                </a:solidFill>
                <a:latin typeface="微软雅黑" panose="020B0503020204020204" charset="-122"/>
                <a:ea typeface="微软雅黑" panose="020B0503020204020204" charset="-122"/>
              </a:rPr>
              <a:t>论文原理</a:t>
            </a:r>
            <a:endParaRPr altLang="en-US" dirty="0" sz="2800" lang="zh-CN">
              <a:solidFill>
                <a:schemeClr val="bg1"/>
              </a:solidFill>
              <a:latin typeface="微软雅黑" panose="020B0503020204020204" charset="-122"/>
              <a:ea typeface="微软雅黑" panose="020B0503020204020204" charset="-122"/>
            </a:endParaRPr>
          </a:p>
        </p:txBody>
      </p:sp>
      <p:sp>
        <p:nvSpPr>
          <p:cNvPr id="1048601" name="文本框 7"/>
          <p:cNvSpPr txBox="1"/>
          <p:nvPr>
            <p:custDataLst>
              <p:tags r:id="rId5"/>
            </p:custDataLst>
          </p:nvPr>
        </p:nvSpPr>
        <p:spPr>
          <a:xfrm>
            <a:off x="2137937" y="3226834"/>
            <a:ext cx="5920212" cy="521970"/>
          </a:xfrm>
          <a:prstGeom prst="rect"/>
          <a:noFill/>
        </p:spPr>
        <p:txBody>
          <a:bodyPr rtlCol="0" wrap="square">
            <a:spAutoFit/>
          </a:bodyPr>
          <a:p>
            <a:pPr algn="l"/>
            <a:r>
              <a:rPr altLang="zh-CN" dirty="0" sz="2800" lang="en-US">
                <a:solidFill>
                  <a:schemeClr val="bg1"/>
                </a:solidFill>
                <a:latin typeface="微软雅黑" panose="020B0503020204020204" charset="-122"/>
                <a:ea typeface="微软雅黑" panose="020B0503020204020204" charset="-122"/>
              </a:rPr>
              <a:t>3	</a:t>
            </a:r>
            <a:r>
              <a:rPr altLang="en-US" dirty="0" sz="2800" lang="zh-CN">
                <a:solidFill>
                  <a:schemeClr val="bg1"/>
                </a:solidFill>
                <a:latin typeface="微软雅黑" panose="020B0503020204020204" charset="-122"/>
                <a:ea typeface="微软雅黑" panose="020B0503020204020204" charset="-122"/>
              </a:rPr>
              <a:t>创新</a:t>
            </a:r>
            <a:r>
              <a:rPr altLang="en-US" dirty="0" sz="2800" lang="zh-CN">
                <a:solidFill>
                  <a:schemeClr val="bg1"/>
                </a:solidFill>
                <a:latin typeface="微软雅黑" panose="020B0503020204020204" charset="-122"/>
                <a:ea typeface="微软雅黑" panose="020B0503020204020204" charset="-122"/>
              </a:rPr>
              <a:t>点</a:t>
            </a:r>
            <a:endParaRPr altLang="en-US" dirty="0" sz="2800" lang="zh-CN">
              <a:solidFill>
                <a:schemeClr val="bg1"/>
              </a:solidFill>
              <a:latin typeface="微软雅黑" panose="020B0503020204020204" charset="-122"/>
              <a:ea typeface="微软雅黑" panose="020B0503020204020204" charset="-122"/>
            </a:endParaRPr>
          </a:p>
        </p:txBody>
      </p:sp>
      <p:sp>
        <p:nvSpPr>
          <p:cNvPr id="1048602" name="文本框 2"/>
          <p:cNvSpPr txBox="1"/>
          <p:nvPr>
            <p:custDataLst>
              <p:tags r:id="rId6"/>
            </p:custDataLst>
          </p:nvPr>
        </p:nvSpPr>
        <p:spPr>
          <a:xfrm>
            <a:off x="2137937" y="4110344"/>
            <a:ext cx="10053428" cy="521970"/>
          </a:xfrm>
          <a:prstGeom prst="rect"/>
          <a:noFill/>
        </p:spPr>
        <p:txBody>
          <a:bodyPr rtlCol="0" wrap="square">
            <a:spAutoFit/>
          </a:bodyPr>
          <a:p>
            <a:pPr algn="l"/>
            <a:r>
              <a:rPr altLang="zh-CN" dirty="0" sz="2800" lang="en-US">
                <a:solidFill>
                  <a:schemeClr val="bg1"/>
                </a:solidFill>
                <a:latin typeface="微软雅黑" panose="020B0503020204020204" charset="-122"/>
                <a:ea typeface="微软雅黑" panose="020B0503020204020204" charset="-122"/>
              </a:rPr>
              <a:t>4	</a:t>
            </a:r>
            <a:r>
              <a:rPr altLang="en-US" dirty="0" sz="2800" lang="zh-CN">
                <a:solidFill>
                  <a:schemeClr val="bg1"/>
                </a:solidFill>
                <a:latin typeface="微软雅黑" panose="020B0503020204020204" charset="-122"/>
                <a:ea typeface="微软雅黑" panose="020B0503020204020204" charset="-122"/>
              </a:rPr>
              <a:t>总结</a:t>
            </a:r>
            <a:endParaRPr altLang="en-US" dirty="0" sz="2800" lang="zh-CN">
              <a:solidFill>
                <a:schemeClr val="bg1"/>
              </a:solidFill>
              <a:latin typeface="微软雅黑" panose="020B0503020204020204" charset="-122"/>
              <a:ea typeface="微软雅黑" panose="020B0503020204020204" charset="-122"/>
            </a:endParaRPr>
          </a:p>
        </p:txBody>
      </p:sp>
      <p:sp>
        <p:nvSpPr>
          <p:cNvPr id="1048603" name="文本框 4"/>
          <p:cNvSpPr txBox="1"/>
          <p:nvPr>
            <p:custDataLst>
              <p:tags r:id="rId7"/>
            </p:custDataLst>
          </p:nvPr>
        </p:nvSpPr>
        <p:spPr>
          <a:xfrm>
            <a:off x="2224932" y="4904094"/>
            <a:ext cx="10053428" cy="521970"/>
          </a:xfrm>
          <a:prstGeom prst="rect"/>
          <a:noFill/>
        </p:spPr>
        <p:txBody>
          <a:bodyPr rtlCol="0" wrap="square">
            <a:spAutoFit/>
          </a:bodyPr>
          <a:p>
            <a:pPr algn="l"/>
            <a:r>
              <a:rPr altLang="zh-CN" dirty="0" sz="2800" lang="en-US">
                <a:solidFill>
                  <a:schemeClr val="bg1"/>
                </a:solidFill>
                <a:latin typeface="微软雅黑" panose="020B0503020204020204" charset="-122"/>
                <a:ea typeface="微软雅黑" panose="020B0503020204020204" charset="-122"/>
              </a:rPr>
              <a:t>5	</a:t>
            </a:r>
            <a:r>
              <a:rPr altLang="en-US" dirty="0" sz="2800" lang="zh-CN">
                <a:solidFill>
                  <a:schemeClr val="bg1"/>
                </a:solidFill>
                <a:latin typeface="微软雅黑" panose="020B0503020204020204" charset="-122"/>
                <a:ea typeface="微软雅黑" panose="020B0503020204020204" charset="-122"/>
              </a:rPr>
              <a:t>实验</a:t>
            </a:r>
            <a:r>
              <a:rPr altLang="en-US" dirty="0" sz="2800" lang="zh-CN">
                <a:solidFill>
                  <a:schemeClr val="bg1"/>
                </a:solidFill>
                <a:latin typeface="微软雅黑" panose="020B0503020204020204" charset="-122"/>
                <a:ea typeface="微软雅黑" panose="020B0503020204020204" charset="-122"/>
              </a:rPr>
              <a:t>结果</a:t>
            </a:r>
            <a:endParaRPr altLang="en-US" dirty="0" sz="2800" lang="zh-CN">
              <a:solidFill>
                <a:schemeClr val="bg1"/>
              </a:solidFill>
              <a:latin typeface="微软雅黑" panose="020B0503020204020204" charset="-122"/>
              <a:ea typeface="微软雅黑" panose="020B050302020402020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37"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86"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38"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a:t>
            </a:r>
            <a:r>
              <a:rPr altLang="en-US" dirty="0" sz="3200" lang="zh-CN">
                <a:solidFill>
                  <a:schemeClr val="bg1"/>
                </a:solidFill>
                <a:cs typeface="+mn-ea"/>
                <a:sym typeface="+mn-lt"/>
              </a:rPr>
              <a:t>原理</a:t>
            </a:r>
            <a:endParaRPr altLang="en-US" dirty="0" sz="3200" lang="zh-CN">
              <a:solidFill>
                <a:schemeClr val="bg1"/>
              </a:solidFill>
              <a:cs typeface="+mn-ea"/>
              <a:sym typeface="+mn-lt"/>
            </a:endParaRPr>
          </a:p>
        </p:txBody>
      </p:sp>
      <p:sp>
        <p:nvSpPr>
          <p:cNvPr id="1048739"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21208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标签翻转攻击的可行性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评估攻击的可行性及恶意参与者百分比对攻击有效性的影响。CIFAR-10实验为5→3设置，而Dashion-MNIST实验为4→6设置。每次设置为m%，从10次运行的结果取平均值。黑条是10次运行时的平均值，绿色的误差条表示标准偏差。</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很明显，即使控制总参与者总数的一小部分的标签</a:t>
            </a:r>
            <a:r>
              <a:rPr altLang="en-US" dirty="0" lang="zh-CN" spc="100" smtClean="0">
                <a:cs typeface="+mn-ea"/>
                <a:sym typeface="+mn-lt"/>
              </a:rPr>
              <a:t>翻转也能够显著影响全球模型效用。</a:t>
            </a:r>
            <a:endParaRPr altLang="en-US" dirty="0" lang="zh-CN" spc="100" smtClean="0">
              <a:cs typeface="+mn-ea"/>
              <a:sym typeface="+mn-lt"/>
            </a:endParaRPr>
          </a:p>
        </p:txBody>
      </p:sp>
      <p:pic>
        <p:nvPicPr>
          <p:cNvPr id="2097187" name="图片 1"/>
          <p:cNvPicPr>
            <a:picLocks noChangeAspect="1"/>
          </p:cNvPicPr>
          <p:nvPr/>
        </p:nvPicPr>
        <p:blipFill>
          <a:blip xmlns:r="http://schemas.openxmlformats.org/officeDocument/2006/relationships" r:embed="rId6"/>
          <a:stretch>
            <a:fillRect/>
          </a:stretch>
        </p:blipFill>
        <p:spPr>
          <a:xfrm>
            <a:off x="1071880" y="1449705"/>
            <a:ext cx="9220200" cy="2947035"/>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43"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88"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44"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a:t>
            </a:r>
            <a:r>
              <a:rPr altLang="en-US" dirty="0" sz="3200" lang="zh-CN">
                <a:solidFill>
                  <a:schemeClr val="bg1"/>
                </a:solidFill>
                <a:cs typeface="+mn-ea"/>
                <a:sym typeface="+mn-lt"/>
              </a:rPr>
              <a:t>原理</a:t>
            </a:r>
            <a:endParaRPr altLang="en-US" dirty="0" sz="3200" lang="zh-CN">
              <a:solidFill>
                <a:schemeClr val="bg1"/>
              </a:solidFill>
              <a:cs typeface="+mn-ea"/>
              <a:sym typeface="+mn-lt"/>
            </a:endParaRPr>
          </a:p>
        </p:txBody>
      </p:sp>
      <p:sp>
        <p:nvSpPr>
          <p:cNvPr id="1048745"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21208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标签翻转攻击的可行性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在CIFAR-10和Dashion-MNIST中，具有不同基线错误分类计数的三个源</a:t>
            </a:r>
            <a:r>
              <a:rPr altLang="en-US" dirty="0" lang="zh-CN" spc="100" smtClean="0">
                <a:cs typeface="+mn-ea"/>
                <a:sym typeface="+mn-lt"/>
              </a:rPr>
              <a:t>到目标类设置的源类召回损失。突出显示的粗体条目是每个项目的最高损失。</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基于源类设置和目标类设置的漏洞变化则不太清楚</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识别最脆弱的源类组合和目标类组合对对手来说可能是一项重要的任务。</a:t>
            </a:r>
            <a:endParaRPr altLang="en-US" dirty="0" lang="zh-CN" spc="100" smtClean="0">
              <a:cs typeface="+mn-ea"/>
              <a:sym typeface="+mn-lt"/>
            </a:endParaRPr>
          </a:p>
        </p:txBody>
      </p:sp>
      <p:pic>
        <p:nvPicPr>
          <p:cNvPr id="2097189" name="图片 2"/>
          <p:cNvPicPr>
            <a:picLocks noChangeAspect="1"/>
          </p:cNvPicPr>
          <p:nvPr/>
        </p:nvPicPr>
        <p:blipFill>
          <a:blip xmlns:r="http://schemas.openxmlformats.org/officeDocument/2006/relationships" r:embed="rId6"/>
          <a:stretch>
            <a:fillRect/>
          </a:stretch>
        </p:blipFill>
        <p:spPr>
          <a:xfrm>
            <a:off x="1256665" y="1673225"/>
            <a:ext cx="8157845" cy="2959735"/>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49"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90"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50"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a:t>
            </a:r>
            <a:r>
              <a:rPr altLang="en-US" dirty="0" sz="3200" lang="zh-CN">
                <a:solidFill>
                  <a:schemeClr val="bg1"/>
                </a:solidFill>
                <a:cs typeface="+mn-ea"/>
                <a:sym typeface="+mn-lt"/>
              </a:rPr>
              <a:t>原理</a:t>
            </a:r>
            <a:endParaRPr altLang="en-US" dirty="0" sz="3200" lang="zh-CN">
              <a:solidFill>
                <a:schemeClr val="bg1"/>
              </a:solidFill>
              <a:cs typeface="+mn-ea"/>
              <a:sym typeface="+mn-lt"/>
            </a:endParaRPr>
          </a:p>
        </p:txBody>
      </p:sp>
      <p:sp>
        <p:nvSpPr>
          <p:cNvPr id="1048751"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21208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标签翻转攻击的可行性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由于所有剩余类（非源、非目标）的源类召回、目标类召回和总召回中的中毒而引起的变化。每个设置中10次运行的平均值。源类召回率的最大标准差为1.45%，目标类召回率为1.13%。</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是有针对性</a:t>
            </a:r>
            <a:r>
              <a:rPr altLang="en-US" dirty="0" lang="zh-CN" spc="100" smtClean="0">
                <a:cs typeface="+mn-ea"/>
                <a:sym typeface="+mn-lt"/>
              </a:rPr>
              <a:t>的</a:t>
            </a: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191" name="图片 1"/>
          <p:cNvPicPr>
            <a:picLocks noChangeAspect="1"/>
          </p:cNvPicPr>
          <p:nvPr/>
        </p:nvPicPr>
        <p:blipFill>
          <a:blip xmlns:r="http://schemas.openxmlformats.org/officeDocument/2006/relationships" r:embed="rId6"/>
          <a:stretch>
            <a:fillRect/>
          </a:stretch>
        </p:blipFill>
        <p:spPr>
          <a:xfrm>
            <a:off x="1585595" y="1398270"/>
            <a:ext cx="6998335" cy="315087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55"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92"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56"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a:t>
            </a:r>
            <a:r>
              <a:rPr altLang="en-US" dirty="0" sz="3200" lang="zh-CN">
                <a:solidFill>
                  <a:schemeClr val="bg1"/>
                </a:solidFill>
                <a:cs typeface="+mn-ea"/>
                <a:sym typeface="+mn-lt"/>
              </a:rPr>
              <a:t>原理</a:t>
            </a:r>
            <a:endParaRPr altLang="en-US" dirty="0" sz="3200" lang="zh-CN">
              <a:solidFill>
                <a:schemeClr val="bg1"/>
              </a:solidFill>
              <a:cs typeface="+mn-ea"/>
              <a:sym typeface="+mn-lt"/>
            </a:endParaRPr>
          </a:p>
        </p:txBody>
      </p:sp>
      <p:sp>
        <p:nvSpPr>
          <p:cNvPr id="1048757"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521208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标签翻转攻击的可行性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CIFAR-10和FasdionMNIST中恶意参与者百分比变化的全局模型准确性和源类召回之间的关系。</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全局模型精度的变化与源类召回率的变化密切相关，即走势基本</a:t>
            </a:r>
            <a:r>
              <a:rPr altLang="en-US" dirty="0" lang="zh-CN" spc="100" smtClean="0">
                <a:cs typeface="+mn-ea"/>
                <a:sym typeface="+mn-lt"/>
              </a:rPr>
              <a:t>相同。</a:t>
            </a: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193" name="图片 2"/>
          <p:cNvPicPr>
            <a:picLocks noChangeAspect="1"/>
          </p:cNvPicPr>
          <p:nvPr/>
        </p:nvPicPr>
        <p:blipFill>
          <a:blip xmlns:r="http://schemas.openxmlformats.org/officeDocument/2006/relationships" r:embed="rId6"/>
          <a:stretch>
            <a:fillRect/>
          </a:stretch>
        </p:blipFill>
        <p:spPr>
          <a:xfrm>
            <a:off x="1405255" y="1772920"/>
            <a:ext cx="7075805" cy="249809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61"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94"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62"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63"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51961"/>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标签翻转攻击中的攻击时机</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在前75轮中恶意参与（r &lt; 75）。蓝线表示不再允许恶意参与的那一轮活动。</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在第75轮之后才恶意参与（r≥75）。蓝线表示恶意参与开始的那一轮活动。</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具体来说，一旦在训练轮中被选中的恶意参与者更少，源类召回就会迅速恢复到基线水平。</a:t>
            </a: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195" name="图片 1"/>
          <p:cNvPicPr>
            <a:picLocks noChangeAspect="1"/>
          </p:cNvPicPr>
          <p:nvPr/>
        </p:nvPicPr>
        <p:blipFill>
          <a:blip xmlns:r="http://schemas.openxmlformats.org/officeDocument/2006/relationships" r:embed="rId6"/>
          <a:stretch>
            <a:fillRect/>
          </a:stretch>
        </p:blipFill>
        <p:spPr>
          <a:xfrm>
            <a:off x="360045" y="1567815"/>
            <a:ext cx="4724400" cy="1844040"/>
          </a:xfrm>
          <a:prstGeom prst="rect"/>
        </p:spPr>
      </p:pic>
      <p:pic>
        <p:nvPicPr>
          <p:cNvPr id="2097196" name="图片 4"/>
          <p:cNvPicPr>
            <a:picLocks noChangeAspect="1"/>
          </p:cNvPicPr>
          <p:nvPr/>
        </p:nvPicPr>
        <p:blipFill>
          <a:blip xmlns:r="http://schemas.openxmlformats.org/officeDocument/2006/relationships" r:embed="rId7"/>
          <a:stretch>
            <a:fillRect/>
          </a:stretch>
        </p:blipFill>
        <p:spPr>
          <a:xfrm>
            <a:off x="5745480" y="1567815"/>
            <a:ext cx="4815840" cy="1859280"/>
          </a:xfrm>
          <a:prstGeom prst="rect"/>
        </p:spPr>
      </p:pic>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67" name="矩形 3"/>
          <p:cNvSpPr/>
          <p:nvPr>
            <p:custDataLst>
              <p:tags r:id="rId1"/>
            </p:custDataLst>
          </p:nvPr>
        </p:nvSpPr>
        <p:spPr>
          <a:xfrm>
            <a:off x="0" y="13335"/>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97"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68"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69"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标签翻转攻击中的攻击时机</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当至少有一个恶意方参与最后一轮R时，与R轮的所有参与者都是非恶意的时，最终源类召回。每个实验设置的平均10次运行的结果在第75轮之后才恶意参与（r≥75）。蓝线表示恶意参与开始的那一轮活动。</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在后期投毒场景中，最终的中毒模型可能与非</a:t>
            </a:r>
            <a:r>
              <a:rPr altLang="en-US" dirty="0" lang="zh-CN" spc="100" smtClean="0">
                <a:cs typeface="+mn-ea"/>
                <a:sym typeface="+mn-lt"/>
              </a:rPr>
              <a:t>投毒模型在准确性或召回率方面存在显著差异。图4中的CIFAR-10实验证明了这一点，其中中毒模型的源召回率比非中毒模型低大概</a:t>
            </a:r>
            <a:r>
              <a:rPr altLang="en-US" dirty="0" lang="zh-CN" spc="100" smtClean="0">
                <a:cs typeface="+mn-ea"/>
                <a:sym typeface="+mn-lt"/>
              </a:rPr>
              <a:t>差10%。</a:t>
            </a: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198" name="图片 2"/>
          <p:cNvPicPr>
            <a:picLocks noChangeAspect="1"/>
          </p:cNvPicPr>
          <p:nvPr/>
        </p:nvPicPr>
        <p:blipFill>
          <a:blip xmlns:r="http://schemas.openxmlformats.org/officeDocument/2006/relationships" r:embed="rId6"/>
          <a:stretch>
            <a:fillRect/>
          </a:stretch>
        </p:blipFill>
        <p:spPr>
          <a:xfrm>
            <a:off x="2923540" y="1412240"/>
            <a:ext cx="4605020" cy="292735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73"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99"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74"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75"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恶意参与者的可用性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评估恶意参与者的可用性α对源类召回的影响。</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我们现在引入了一个恶意参与者可用性参数α。通过改变α，我们可以模拟对手在训练的不同时间点控制受损参与者的可用性的能力。</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α代表了恶意参与者的可用性，因此相对于诚实的参与者被选择的可能性。例如，如果α=为0.6，当选择每个参与者Pi∈Pr进行第r轮时，Pi将是恶意参与者之一的概率是0.6。α越大，恶意参与的可能性就越高。</a:t>
            </a: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200" name="图片 1"/>
          <p:cNvPicPr>
            <a:picLocks noChangeAspect="1"/>
          </p:cNvPicPr>
          <p:nvPr/>
        </p:nvPicPr>
        <p:blipFill>
          <a:blip xmlns:r="http://schemas.openxmlformats.org/officeDocument/2006/relationships" r:embed="rId6"/>
          <a:stretch>
            <a:fillRect/>
          </a:stretch>
        </p:blipFill>
        <p:spPr>
          <a:xfrm>
            <a:off x="2071370" y="1332865"/>
            <a:ext cx="6836410" cy="271526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779"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01"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80"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81"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938520"/>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恶意参与者的可用性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当恶意参与者更频繁地可用时，源类召回率在图中有效地移得更低，即，α = 0.9的源类召回值通常比α = 0.6的值要小得多。我们注意到，两个图中的高循环方差是由于个体训练轮中恶意参与者数量的概率变异性。与前一轮相比，当在一轮训练中选择的恶意参与者较少时，源类</a:t>
            </a:r>
            <a:r>
              <a:rPr altLang="en-US" dirty="0" lang="zh-CN" spc="100" smtClean="0">
                <a:cs typeface="+mn-ea"/>
                <a:sym typeface="+mn-lt"/>
              </a:rPr>
              <a:t>召回率就会增加。当在上一轮中选择出更多恶意参与者时，源召回就会下降。</a:t>
            </a: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202" name="图片 4"/>
          <p:cNvPicPr>
            <a:picLocks noChangeAspect="1"/>
          </p:cNvPicPr>
          <p:nvPr/>
        </p:nvPicPr>
        <p:blipFill>
          <a:blip xmlns:r="http://schemas.openxmlformats.org/officeDocument/2006/relationships" r:embed="rId6"/>
          <a:stretch>
            <a:fillRect/>
          </a:stretch>
        </p:blipFill>
        <p:spPr>
          <a:xfrm>
            <a:off x="2592070" y="1494155"/>
            <a:ext cx="7623175" cy="275209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785"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03"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86"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87"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恶意参与者的可用性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连续轮中源类</a:t>
            </a:r>
            <a:r>
              <a:rPr altLang="en-US" dirty="0" lang="zh-CN" spc="100" smtClean="0">
                <a:cs typeface="+mn-ea"/>
                <a:sym typeface="+mn-lt"/>
              </a:rPr>
              <a:t>召回的变化与连续轮中恶意参与者数量的变化之间的关系。</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即使能够大大减少恶意参与的程度，</a:t>
            </a:r>
            <a:r>
              <a:rPr altLang="en-US" dirty="0" lang="zh-CN" spc="100" smtClean="0">
                <a:cs typeface="+mn-ea"/>
                <a:sym typeface="+mn-lt"/>
              </a:rPr>
              <a:t>模型在几轮FL训练中也能显著恢复的可能性。</a:t>
            </a: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204" name="图片 1"/>
          <p:cNvPicPr>
            <a:picLocks noChangeAspect="1"/>
          </p:cNvPicPr>
          <p:nvPr/>
        </p:nvPicPr>
        <p:blipFill>
          <a:blip xmlns:r="http://schemas.openxmlformats.org/officeDocument/2006/relationships" r:embed="rId6"/>
          <a:stretch>
            <a:fillRect/>
          </a:stretch>
        </p:blipFill>
        <p:spPr>
          <a:xfrm>
            <a:off x="2205990" y="1559560"/>
            <a:ext cx="6932295" cy="238633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791"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05"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92"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93"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防御标签翻转攻击</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防御标签翻转攻击的算法</a:t>
            </a:r>
            <a:r>
              <a:rPr altLang="en-US" dirty="0" lang="zh-CN" spc="100" smtClean="0">
                <a:cs typeface="+mn-ea"/>
                <a:sym typeface="+mn-lt"/>
              </a:rPr>
              <a:t>。</a:t>
            </a: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在识别出恶意参与者后，聚合器可能会在未来的回合中将他们列入黑名单或忽略他们的更新θr，i。前面的结论</a:t>
            </a:r>
            <a:r>
              <a:rPr altLang="en-US" dirty="0" lang="zh-CN" spc="100" smtClean="0">
                <a:cs typeface="+mn-ea"/>
                <a:sym typeface="+mn-lt"/>
              </a:rPr>
              <a:t>表明，在消除恶意参与后，最终可以实现高实用模型的收敛性。</a:t>
            </a: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206" name="图片 2"/>
          <p:cNvPicPr>
            <a:picLocks noChangeAspect="1"/>
          </p:cNvPicPr>
          <p:nvPr/>
        </p:nvPicPr>
        <p:blipFill>
          <a:blip xmlns:r="http://schemas.openxmlformats.org/officeDocument/2006/relationships" r:embed="rId6"/>
          <a:stretch>
            <a:fillRect/>
          </a:stretch>
        </p:blipFill>
        <p:spPr>
          <a:xfrm>
            <a:off x="1845945" y="1381125"/>
            <a:ext cx="6551295" cy="3156585"/>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2"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154"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613" name="文本框 1"/>
          <p:cNvSpPr txBox="1"/>
          <p:nvPr/>
        </p:nvSpPr>
        <p:spPr>
          <a:xfrm>
            <a:off x="1823988" y="2106868"/>
            <a:ext cx="2595880" cy="2567941"/>
          </a:xfrm>
          <a:prstGeom prst="rect"/>
          <a:noFill/>
        </p:spPr>
        <p:txBody>
          <a:bodyPr rtlCol="0" wrap="none">
            <a:spAutoFit/>
          </a:bodyPr>
          <a:p>
            <a:r>
              <a:rPr altLang="zh-CN" dirty="0" sz="16600" lang="en-US" spc="300">
                <a:gradFill>
                  <a:gsLst>
                    <a:gs pos="0">
                      <a:schemeClr val="accent1"/>
                    </a:gs>
                    <a:gs pos="90000">
                      <a:schemeClr val="accent1">
                        <a:alpha val="0"/>
                      </a:schemeClr>
                    </a:gs>
                  </a:gsLst>
                  <a:lin ang="5400000" scaled="1"/>
                </a:gradFill>
                <a:latin typeface="Impact" panose="020B0806030902050204" pitchFamily="34" charset="0"/>
              </a:rPr>
              <a:t>01</a:t>
            </a:r>
            <a:endParaRPr altLang="en-US" dirty="0" sz="16600" lang="zh-CN" spc="300">
              <a:gradFill>
                <a:gsLst>
                  <a:gs pos="0">
                    <a:schemeClr val="accent1"/>
                  </a:gs>
                  <a:gs pos="90000">
                    <a:schemeClr val="accent1">
                      <a:alpha val="0"/>
                    </a:schemeClr>
                  </a:gs>
                </a:gsLst>
                <a:lin ang="5400000" scaled="1"/>
              </a:gradFill>
              <a:latin typeface="Impact" panose="020B0806030902050204" pitchFamily="34" charset="0"/>
            </a:endParaRPr>
          </a:p>
        </p:txBody>
      </p:sp>
      <p:sp>
        <p:nvSpPr>
          <p:cNvPr id="1048614" name="文本框 4"/>
          <p:cNvSpPr txBox="1"/>
          <p:nvPr/>
        </p:nvSpPr>
        <p:spPr>
          <a:xfrm>
            <a:off x="5915942" y="2512723"/>
            <a:ext cx="3828129" cy="706755"/>
          </a:xfrm>
          <a:prstGeom prst="rect"/>
          <a:noFill/>
        </p:spPr>
        <p:txBody>
          <a:bodyPr rtlCol="0" wrap="square">
            <a:spAutoFit/>
          </a:bodyPr>
          <a:p>
            <a:pPr algn="ctr"/>
            <a:r>
              <a:rPr altLang="en-US" b="1" dirty="0" sz="4000" lang="zh-CN" spc="600">
                <a:solidFill>
                  <a:schemeClr val="tx2">
                    <a:lumMod val="50000"/>
                  </a:schemeClr>
                </a:solidFill>
              </a:rPr>
              <a:t>背景</a:t>
            </a:r>
            <a:r>
              <a:rPr altLang="en-US" b="1" dirty="0" sz="4000" lang="zh-CN" spc="600">
                <a:solidFill>
                  <a:schemeClr val="tx2">
                    <a:lumMod val="50000"/>
                  </a:schemeClr>
                </a:solidFill>
              </a:rPr>
              <a:t>知识介绍</a:t>
            </a:r>
            <a:endParaRPr altLang="en-US" b="1" dirty="0" sz="4000" lang="zh-CN" spc="600">
              <a:solidFill>
                <a:schemeClr val="tx2">
                  <a:lumMod val="50000"/>
                </a:schemeClr>
              </a:solidFill>
            </a:endParaRPr>
          </a:p>
        </p:txBody>
      </p:sp>
      <p:sp>
        <p:nvSpPr>
          <p:cNvPr id="1048615" name="文本框 5"/>
          <p:cNvSpPr txBox="1"/>
          <p:nvPr/>
        </p:nvSpPr>
        <p:spPr>
          <a:xfrm>
            <a:off x="5915943" y="3776932"/>
            <a:ext cx="4551680" cy="510540"/>
          </a:xfrm>
          <a:prstGeom prst="rect"/>
          <a:noFill/>
        </p:spPr>
        <p:txBody>
          <a:bodyPr rtlCol="0" wrap="none">
            <a:spAutoFit/>
          </a:bodyPr>
          <a:p>
            <a:r>
              <a:rPr altLang="zh-CN" dirty="0" sz="2800" lang="en-US" spc="100">
                <a:solidFill>
                  <a:schemeClr val="bg1">
                    <a:lumMod val="75000"/>
                  </a:schemeClr>
                </a:solidFill>
              </a:rPr>
              <a:t>Background Information</a:t>
            </a:r>
            <a:endParaRPr altLang="zh-CN" dirty="0" sz="2800" lang="en-US" spc="100">
              <a:solidFill>
                <a:schemeClr val="bg1">
                  <a:lumMod val="75000"/>
                </a:schemeClr>
              </a:solidFill>
            </a:endParaRPr>
          </a:p>
        </p:txBody>
      </p:sp>
      <p:cxnSp>
        <p:nvCxnSpPr>
          <p:cNvPr id="3145729" name="直接连接符 6"/>
          <p:cNvCxnSpPr>
            <a:cxnSpLocks/>
          </p:cNvCxnSpPr>
          <p:nvPr/>
        </p:nvCxnSpPr>
        <p:spPr>
          <a:xfrm>
            <a:off x="5094056" y="2144432"/>
            <a:ext cx="0" cy="2571750"/>
          </a:xfrm>
          <a:prstGeom prst="line"/>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48616" name="矩形 7"/>
          <p:cNvSpPr/>
          <p:nvPr/>
        </p:nvSpPr>
        <p:spPr>
          <a:xfrm>
            <a:off x="6035124" y="3433885"/>
            <a:ext cx="3708945" cy="203507"/>
          </a:xfrm>
          <a:prstGeom prst="rect"/>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7" name="矩形 8"/>
          <p:cNvSpPr/>
          <p:nvPr/>
        </p:nvSpPr>
        <p:spPr>
          <a:xfrm>
            <a:off x="0" y="6111314"/>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612"/>
                                        </p:tgtEl>
                                        <p:attrNameLst>
                                          <p:attrName>style.visibility</p:attrName>
                                        </p:attrNameLst>
                                      </p:cBhvr>
                                      <p:to>
                                        <p:strVal val="visible"/>
                                      </p:to>
                                    </p:set>
                                    <p:animEffect transition="in" filter="wipe(up)">
                                      <p:cBhvr>
                                        <p:cTn dur="500" id="7"/>
                                        <p:tgtEl>
                                          <p:spTgt spid="1048612"/>
                                        </p:tgtEl>
                                      </p:cBhvr>
                                    </p:animEffect>
                                  </p:childTnLst>
                                </p:cTn>
                              </p:par>
                              <p:par>
                                <p:cTn fill="hold" grpId="0" id="8" nodeType="withEffect" presetClass="entr" presetID="22" presetSubtype="1">
                                  <p:stCondLst>
                                    <p:cond delay="0"/>
                                  </p:stCondLst>
                                  <p:childTnLst>
                                    <p:set>
                                      <p:cBhvr>
                                        <p:cTn dur="1" fill="hold" id="9">
                                          <p:stCondLst>
                                            <p:cond delay="0"/>
                                          </p:stCondLst>
                                        </p:cTn>
                                        <p:tgtEl>
                                          <p:spTgt spid="1048617"/>
                                        </p:tgtEl>
                                        <p:attrNameLst>
                                          <p:attrName>style.visibility</p:attrName>
                                        </p:attrNameLst>
                                      </p:cBhvr>
                                      <p:to>
                                        <p:strVal val="visible"/>
                                      </p:to>
                                    </p:set>
                                    <p:animEffect transition="in" filter="wipe(up)">
                                      <p:cBhvr>
                                        <p:cTn dur="500" id="10"/>
                                        <p:tgtEl>
                                          <p:spTgt spid="104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bldLvl="0" animBg="1"/>
      <p:bldP spid="104861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97"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07"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798"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论文原理</a:t>
            </a:r>
            <a:endParaRPr altLang="en-US" dirty="0" sz="3200" lang="zh-CN">
              <a:solidFill>
                <a:schemeClr val="bg1"/>
              </a:solidFill>
              <a:cs typeface="+mn-ea"/>
              <a:sym typeface="+mn-lt"/>
            </a:endParaRPr>
          </a:p>
        </p:txBody>
      </p:sp>
      <p:sp>
        <p:nvSpPr>
          <p:cNvPr id="1048799"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919480"/>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防御标签翻转攻击</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285750" lvl="1" marL="742950">
              <a:lnSpc>
                <a:spcPct val="120000"/>
              </a:lnSpc>
              <a:buFont typeface="Wingdings" panose="05000000000000000000" pitchFamily="2" charset="2"/>
              <a:buChar char="Ø"/>
            </a:pPr>
            <a:endParaRPr altLang="en-US" dirty="0" lang="zh-CN" spc="100" smtClean="0">
              <a:cs typeface="+mn-ea"/>
              <a:sym typeface="+mn-lt"/>
            </a:endParaRPr>
          </a:p>
          <a:p>
            <a:pPr indent="-285750" lvl="1" marL="742950">
              <a:lnSpc>
                <a:spcPct val="120000"/>
              </a:lnSpc>
              <a:buFont typeface="Wingdings" panose="05000000000000000000" pitchFamily="2" charset="2"/>
              <a:buChar char="Ø"/>
            </a:pPr>
            <a:r>
              <a:rPr altLang="en-US" dirty="0" lang="zh-CN" spc="100" smtClean="0">
                <a:cs typeface="+mn-ea"/>
                <a:sym typeface="+mn-lt"/>
              </a:rPr>
              <a:t>表明算法1识别来自恶意和诚实参与者的更新的能力。图代表了从所有训练轮r &gt; 10中收集到的相关梯度。蓝色的x表示来自恶意参与者的梯度，而黄色的Os表示来自诚实参与者的梯度。</a:t>
            </a: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pic>
        <p:nvPicPr>
          <p:cNvPr id="2097208" name="图片 1"/>
          <p:cNvPicPr>
            <a:picLocks noChangeAspect="1"/>
          </p:cNvPicPr>
          <p:nvPr/>
        </p:nvPicPr>
        <p:blipFill>
          <a:blip xmlns:r="http://schemas.openxmlformats.org/officeDocument/2006/relationships" r:embed="rId6"/>
          <a:stretch>
            <a:fillRect/>
          </a:stretch>
        </p:blipFill>
        <p:spPr>
          <a:xfrm>
            <a:off x="1668145" y="1399540"/>
            <a:ext cx="7613650" cy="3557905"/>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803"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209"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804" name="文本框 1"/>
          <p:cNvSpPr txBox="1"/>
          <p:nvPr/>
        </p:nvSpPr>
        <p:spPr>
          <a:xfrm>
            <a:off x="1823988" y="2106868"/>
            <a:ext cx="2786380" cy="2567941"/>
          </a:xfrm>
          <a:prstGeom prst="rect"/>
          <a:noFill/>
        </p:spPr>
        <p:txBody>
          <a:bodyPr rtlCol="0" wrap="none">
            <a:spAutoFit/>
          </a:bodyPr>
          <a:p>
            <a:r>
              <a:rPr altLang="zh-CN" dirty="0" sz="16600" lang="en-US" spc="300">
                <a:gradFill>
                  <a:gsLst>
                    <a:gs pos="0">
                      <a:schemeClr val="accent1"/>
                    </a:gs>
                    <a:gs pos="90000">
                      <a:schemeClr val="accent1">
                        <a:alpha val="0"/>
                      </a:schemeClr>
                    </a:gs>
                  </a:gsLst>
                  <a:lin ang="5400000" scaled="1"/>
                </a:gradFill>
                <a:latin typeface="Impact" panose="020B0806030902050204" pitchFamily="34" charset="0"/>
              </a:rPr>
              <a:t>03</a:t>
            </a:r>
            <a:endParaRPr altLang="en-US" dirty="0" sz="16600" lang="zh-CN" spc="300">
              <a:gradFill>
                <a:gsLst>
                  <a:gs pos="0">
                    <a:schemeClr val="accent1"/>
                  </a:gs>
                  <a:gs pos="90000">
                    <a:schemeClr val="accent1">
                      <a:alpha val="0"/>
                    </a:schemeClr>
                  </a:gs>
                </a:gsLst>
                <a:lin ang="5400000" scaled="1"/>
              </a:gradFill>
              <a:latin typeface="Impact" panose="020B0806030902050204" pitchFamily="34" charset="0"/>
            </a:endParaRPr>
          </a:p>
        </p:txBody>
      </p:sp>
      <p:sp>
        <p:nvSpPr>
          <p:cNvPr id="1048805" name="文本框 4"/>
          <p:cNvSpPr txBox="1"/>
          <p:nvPr/>
        </p:nvSpPr>
        <p:spPr>
          <a:xfrm>
            <a:off x="5915942" y="2512723"/>
            <a:ext cx="3828129" cy="706755"/>
          </a:xfrm>
          <a:prstGeom prst="rect"/>
          <a:noFill/>
        </p:spPr>
        <p:txBody>
          <a:bodyPr rtlCol="0" wrap="square">
            <a:spAutoFit/>
          </a:bodyPr>
          <a:p>
            <a:pPr algn="ctr"/>
            <a:r>
              <a:rPr altLang="en-US" b="1" dirty="0" sz="4000" lang="zh-CN" spc="600">
                <a:solidFill>
                  <a:schemeClr val="tx2">
                    <a:lumMod val="50000"/>
                  </a:schemeClr>
                </a:solidFill>
              </a:rPr>
              <a:t>创新点</a:t>
            </a:r>
            <a:endParaRPr altLang="en-US" b="1" dirty="0" sz="4000" lang="zh-CN" spc="600">
              <a:solidFill>
                <a:schemeClr val="tx2">
                  <a:lumMod val="50000"/>
                </a:schemeClr>
              </a:solidFill>
            </a:endParaRPr>
          </a:p>
        </p:txBody>
      </p:sp>
      <p:sp>
        <p:nvSpPr>
          <p:cNvPr id="1048806" name="文本框 5"/>
          <p:cNvSpPr txBox="1"/>
          <p:nvPr/>
        </p:nvSpPr>
        <p:spPr>
          <a:xfrm>
            <a:off x="5915943" y="3776932"/>
            <a:ext cx="4551680" cy="510540"/>
          </a:xfrm>
          <a:prstGeom prst="rect"/>
          <a:noFill/>
        </p:spPr>
        <p:txBody>
          <a:bodyPr rtlCol="0" wrap="none">
            <a:spAutoFit/>
          </a:bodyPr>
          <a:p>
            <a:r>
              <a:rPr altLang="zh-CN" dirty="0" sz="2800" lang="en-US" spc="100">
                <a:solidFill>
                  <a:schemeClr val="bg1">
                    <a:lumMod val="75000"/>
                  </a:schemeClr>
                </a:solidFill>
              </a:rPr>
              <a:t>Background Information</a:t>
            </a:r>
            <a:endParaRPr altLang="zh-CN" dirty="0" sz="2800" lang="en-US" spc="100">
              <a:solidFill>
                <a:schemeClr val="bg1">
                  <a:lumMod val="75000"/>
                </a:schemeClr>
              </a:solidFill>
            </a:endParaRPr>
          </a:p>
        </p:txBody>
      </p:sp>
      <p:cxnSp>
        <p:nvCxnSpPr>
          <p:cNvPr id="3145731" name="直接连接符 6"/>
          <p:cNvCxnSpPr>
            <a:cxnSpLocks/>
          </p:cNvCxnSpPr>
          <p:nvPr/>
        </p:nvCxnSpPr>
        <p:spPr>
          <a:xfrm>
            <a:off x="5094056" y="2144432"/>
            <a:ext cx="0" cy="2571750"/>
          </a:xfrm>
          <a:prstGeom prst="line"/>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48807" name="矩形 7"/>
          <p:cNvSpPr/>
          <p:nvPr/>
        </p:nvSpPr>
        <p:spPr>
          <a:xfrm>
            <a:off x="6035124" y="3433885"/>
            <a:ext cx="3708945" cy="203507"/>
          </a:xfrm>
          <a:prstGeom prst="rect"/>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8" name="矩形 8"/>
          <p:cNvSpPr/>
          <p:nvPr/>
        </p:nvSpPr>
        <p:spPr>
          <a:xfrm>
            <a:off x="0" y="6111314"/>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803"/>
                                        </p:tgtEl>
                                        <p:attrNameLst>
                                          <p:attrName>style.visibility</p:attrName>
                                        </p:attrNameLst>
                                      </p:cBhvr>
                                      <p:to>
                                        <p:strVal val="visible"/>
                                      </p:to>
                                    </p:set>
                                    <p:animEffect transition="in" filter="wipe(up)">
                                      <p:cBhvr>
                                        <p:cTn dur="500" id="7"/>
                                        <p:tgtEl>
                                          <p:spTgt spid="1048803"/>
                                        </p:tgtEl>
                                      </p:cBhvr>
                                    </p:animEffect>
                                  </p:childTnLst>
                                </p:cTn>
                              </p:par>
                              <p:par>
                                <p:cTn fill="hold" grpId="0" id="8" nodeType="withEffect" presetClass="entr" presetID="22" presetSubtype="1">
                                  <p:stCondLst>
                                    <p:cond delay="0"/>
                                  </p:stCondLst>
                                  <p:childTnLst>
                                    <p:set>
                                      <p:cBhvr>
                                        <p:cTn dur="1" fill="hold" id="9">
                                          <p:stCondLst>
                                            <p:cond delay="0"/>
                                          </p:stCondLst>
                                        </p:cTn>
                                        <p:tgtEl>
                                          <p:spTgt spid="1048808"/>
                                        </p:tgtEl>
                                        <p:attrNameLst>
                                          <p:attrName>style.visibility</p:attrName>
                                        </p:attrNameLst>
                                      </p:cBhvr>
                                      <p:to>
                                        <p:strVal val="visible"/>
                                      </p:to>
                                    </p:set>
                                    <p:animEffect transition="in" filter="wipe(up)">
                                      <p:cBhvr>
                                        <p:cTn dur="500" id="10"/>
                                        <p:tgtEl>
                                          <p:spTgt spid="1048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3" grpId="0" bldLvl="0" animBg="1"/>
      <p:bldP spid="1048808"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12"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10"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813"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创新</a:t>
            </a:r>
            <a:r>
              <a:rPr altLang="en-US" dirty="0" sz="3200" lang="zh-CN">
                <a:solidFill>
                  <a:schemeClr val="bg1"/>
                </a:solidFill>
                <a:cs typeface="+mn-ea"/>
                <a:sym typeface="+mn-lt"/>
              </a:rPr>
              <a:t>点</a:t>
            </a:r>
            <a:endParaRPr altLang="en-US" dirty="0" sz="3200" lang="zh-CN">
              <a:solidFill>
                <a:schemeClr val="bg1"/>
              </a:solidFill>
              <a:cs typeface="+mn-ea"/>
              <a:sym typeface="+mn-lt"/>
            </a:endParaRPr>
          </a:p>
        </p:txBody>
      </p:sp>
      <p:sp>
        <p:nvSpPr>
          <p:cNvPr id="1048814" name="矩形 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465" y="850265"/>
            <a:ext cx="11355070" cy="5485765"/>
          </a:xfrm>
          <a:prstGeom prst="rect"/>
          <a:noFill/>
        </p:spPr>
        <p:txBody>
          <a:bodyPr rtlCol="0" wrap="square">
            <a:noAutofit/>
          </a:bodyPr>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证明了联邦</a:t>
            </a:r>
            <a:r>
              <a:rPr altLang="en-US" b="1" dirty="0" lang="zh-CN" spc="100" smtClean="0">
                <a:solidFill>
                  <a:schemeClr val="tx1">
                    <a:lumMod val="95000"/>
                    <a:lumOff val="5000"/>
                  </a:schemeClr>
                </a:solidFill>
                <a:cs typeface="+mn-ea"/>
                <a:sym typeface="+mn-lt"/>
              </a:rPr>
              <a:t>学习系统容易受到标签翻转中毒攻击，并且这些攻击会对全局模型产生显著的负面影响。</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对全球模型的负面影响随着恶意参与者比例的增加而增加，并且有可能实现有针对性的中毒影响。</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证明了对手可以通过在以后的回合中增加恶意参与者的可用性来提高攻击的有效性。</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提出了一种帮助联邦</a:t>
            </a:r>
            <a:r>
              <a:rPr altLang="en-US" b="1" dirty="0" lang="zh-CN" spc="100" smtClean="0">
                <a:solidFill>
                  <a:schemeClr val="tx1">
                    <a:lumMod val="95000"/>
                    <a:lumOff val="5000"/>
                  </a:schemeClr>
                </a:solidFill>
                <a:cs typeface="+mn-ea"/>
                <a:sym typeface="+mn-lt"/>
              </a:rPr>
              <a:t>学习聚合器区分恶意参与者和诚实参与者的防御方法。</a:t>
            </a: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en-US" b="1" dirty="0" lang="zh-CN"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algn="l" fontAlgn="auto" indent="-285750" lvl="0" marL="285750">
              <a:lnSpc>
                <a:spcPct val="120000"/>
              </a:lnSpc>
              <a:spcBef>
                <a:spcPts val="0"/>
              </a:spcBef>
              <a:spcAft>
                <a:spcPts val="0"/>
              </a:spcAft>
              <a:buClrTx/>
              <a:buSzTx/>
              <a:buFont typeface="Wingdings" panose="05000000000000000000" charset="0"/>
              <a:buChar char=""/>
            </a:pPr>
            <a:endParaRPr altLang="zh-CN" b="1" dirty="0" lang="en-US" spc="100" smtClean="0">
              <a:solidFill>
                <a:schemeClr val="tx1">
                  <a:lumMod val="95000"/>
                  <a:lumOff val="5000"/>
                </a:schemeClr>
              </a:solidFill>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a:p>
            <a:pPr indent="0" lvl="1">
              <a:lnSpc>
                <a:spcPct val="120000"/>
              </a:lnSpc>
              <a:buFont typeface="Wingdings" panose="05000000000000000000" pitchFamily="2" charset="2"/>
              <a:buNone/>
            </a:pPr>
            <a:endParaRPr altLang="en-US" dirty="0" lang="zh-CN" spc="100" smtClean="0">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818"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211"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819" name="文本框 1"/>
          <p:cNvSpPr txBox="1"/>
          <p:nvPr/>
        </p:nvSpPr>
        <p:spPr>
          <a:xfrm>
            <a:off x="1823988" y="2106868"/>
            <a:ext cx="2862580" cy="2567941"/>
          </a:xfrm>
          <a:prstGeom prst="rect"/>
          <a:noFill/>
        </p:spPr>
        <p:txBody>
          <a:bodyPr rtlCol="0" wrap="none">
            <a:spAutoFit/>
          </a:bodyPr>
          <a:p>
            <a:r>
              <a:rPr altLang="zh-CN" dirty="0" sz="16600" lang="en-US" spc="300">
                <a:gradFill>
                  <a:gsLst>
                    <a:gs pos="0">
                      <a:schemeClr val="accent1"/>
                    </a:gs>
                    <a:gs pos="90000">
                      <a:schemeClr val="accent1">
                        <a:alpha val="0"/>
                      </a:schemeClr>
                    </a:gs>
                  </a:gsLst>
                  <a:lin ang="5400000" scaled="1"/>
                </a:gradFill>
                <a:latin typeface="Impact" panose="020B0806030902050204" pitchFamily="34" charset="0"/>
              </a:rPr>
              <a:t>04</a:t>
            </a:r>
            <a:endParaRPr altLang="en-US" dirty="0" sz="16600" lang="zh-CN" spc="300">
              <a:gradFill>
                <a:gsLst>
                  <a:gs pos="0">
                    <a:schemeClr val="accent1"/>
                  </a:gs>
                  <a:gs pos="90000">
                    <a:schemeClr val="accent1">
                      <a:alpha val="0"/>
                    </a:schemeClr>
                  </a:gs>
                </a:gsLst>
                <a:lin ang="5400000" scaled="1"/>
              </a:gradFill>
              <a:latin typeface="Impact" panose="020B0806030902050204" pitchFamily="34" charset="0"/>
            </a:endParaRPr>
          </a:p>
        </p:txBody>
      </p:sp>
      <p:sp>
        <p:nvSpPr>
          <p:cNvPr id="1048820" name="文本框 4"/>
          <p:cNvSpPr txBox="1"/>
          <p:nvPr/>
        </p:nvSpPr>
        <p:spPr>
          <a:xfrm>
            <a:off x="5915942" y="2512723"/>
            <a:ext cx="3828129" cy="706755"/>
          </a:xfrm>
          <a:prstGeom prst="rect"/>
          <a:noFill/>
        </p:spPr>
        <p:txBody>
          <a:bodyPr rtlCol="0" wrap="square">
            <a:spAutoFit/>
          </a:bodyPr>
          <a:p>
            <a:pPr algn="ctr"/>
            <a:r>
              <a:rPr altLang="en-US" b="1" dirty="0" sz="4000" lang="zh-CN" spc="600">
                <a:solidFill>
                  <a:schemeClr val="tx2">
                    <a:lumMod val="50000"/>
                  </a:schemeClr>
                </a:solidFill>
              </a:rPr>
              <a:t>总结</a:t>
            </a:r>
            <a:endParaRPr altLang="en-US" b="1" dirty="0" sz="4000" lang="zh-CN" spc="600">
              <a:solidFill>
                <a:schemeClr val="tx2">
                  <a:lumMod val="50000"/>
                </a:schemeClr>
              </a:solidFill>
            </a:endParaRPr>
          </a:p>
        </p:txBody>
      </p:sp>
      <p:sp>
        <p:nvSpPr>
          <p:cNvPr id="1048821" name="文本框 5"/>
          <p:cNvSpPr txBox="1"/>
          <p:nvPr/>
        </p:nvSpPr>
        <p:spPr>
          <a:xfrm>
            <a:off x="5915943" y="3776932"/>
            <a:ext cx="4551680" cy="510540"/>
          </a:xfrm>
          <a:prstGeom prst="rect"/>
          <a:noFill/>
        </p:spPr>
        <p:txBody>
          <a:bodyPr rtlCol="0" wrap="none">
            <a:spAutoFit/>
          </a:bodyPr>
          <a:p>
            <a:r>
              <a:rPr altLang="zh-CN" dirty="0" sz="2800" lang="en-US" spc="100">
                <a:solidFill>
                  <a:schemeClr val="bg1">
                    <a:lumMod val="75000"/>
                  </a:schemeClr>
                </a:solidFill>
              </a:rPr>
              <a:t>Background Information</a:t>
            </a:r>
            <a:endParaRPr altLang="zh-CN" dirty="0" sz="2800" lang="en-US" spc="100">
              <a:solidFill>
                <a:schemeClr val="bg1">
                  <a:lumMod val="75000"/>
                </a:schemeClr>
              </a:solidFill>
            </a:endParaRPr>
          </a:p>
        </p:txBody>
      </p:sp>
      <p:cxnSp>
        <p:nvCxnSpPr>
          <p:cNvPr id="3145732" name="直接连接符 6"/>
          <p:cNvCxnSpPr>
            <a:cxnSpLocks/>
          </p:cNvCxnSpPr>
          <p:nvPr/>
        </p:nvCxnSpPr>
        <p:spPr>
          <a:xfrm>
            <a:off x="5094056" y="2144432"/>
            <a:ext cx="0" cy="2571750"/>
          </a:xfrm>
          <a:prstGeom prst="line"/>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48822" name="矩形 7"/>
          <p:cNvSpPr/>
          <p:nvPr/>
        </p:nvSpPr>
        <p:spPr>
          <a:xfrm>
            <a:off x="6035124" y="3433885"/>
            <a:ext cx="3708945" cy="203507"/>
          </a:xfrm>
          <a:prstGeom prst="rect"/>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3" name="矩形 8"/>
          <p:cNvSpPr/>
          <p:nvPr/>
        </p:nvSpPr>
        <p:spPr>
          <a:xfrm>
            <a:off x="0" y="6111314"/>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818"/>
                                        </p:tgtEl>
                                        <p:attrNameLst>
                                          <p:attrName>style.visibility</p:attrName>
                                        </p:attrNameLst>
                                      </p:cBhvr>
                                      <p:to>
                                        <p:strVal val="visible"/>
                                      </p:to>
                                    </p:set>
                                    <p:animEffect transition="in" filter="wipe(up)">
                                      <p:cBhvr>
                                        <p:cTn dur="500" id="7"/>
                                        <p:tgtEl>
                                          <p:spTgt spid="1048818"/>
                                        </p:tgtEl>
                                      </p:cBhvr>
                                    </p:animEffect>
                                  </p:childTnLst>
                                </p:cTn>
                              </p:par>
                              <p:par>
                                <p:cTn fill="hold" grpId="0" id="8" nodeType="withEffect" presetClass="entr" presetID="22" presetSubtype="1">
                                  <p:stCondLst>
                                    <p:cond delay="0"/>
                                  </p:stCondLst>
                                  <p:childTnLst>
                                    <p:set>
                                      <p:cBhvr>
                                        <p:cTn dur="1" fill="hold" id="9">
                                          <p:stCondLst>
                                            <p:cond delay="0"/>
                                          </p:stCondLst>
                                        </p:cTn>
                                        <p:tgtEl>
                                          <p:spTgt spid="1048823"/>
                                        </p:tgtEl>
                                        <p:attrNameLst>
                                          <p:attrName>style.visibility</p:attrName>
                                        </p:attrNameLst>
                                      </p:cBhvr>
                                      <p:to>
                                        <p:strVal val="visible"/>
                                      </p:to>
                                    </p:set>
                                    <p:animEffect transition="in" filter="wipe(up)">
                                      <p:cBhvr>
                                        <p:cTn dur="500" id="10"/>
                                        <p:tgtEl>
                                          <p:spTgt spid="104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8" grpId="0" bldLvl="0" animBg="1"/>
      <p:bldP spid="104882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827"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12"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828" name="文本框 5"/>
          <p:cNvSpPr txBox="1"/>
          <p:nvPr>
            <p:custDataLst>
              <p:tags r:id="rId4"/>
            </p:custDataLst>
          </p:nvPr>
        </p:nvSpPr>
        <p:spPr>
          <a:xfrm>
            <a:off x="5087386" y="96537"/>
            <a:ext cx="3670300" cy="584775"/>
          </a:xfrm>
          <a:prstGeom prst="rect"/>
          <a:noFill/>
        </p:spPr>
        <p:txBody>
          <a:bodyPr rtlCol="0" wrap="square">
            <a:spAutoFit/>
          </a:bodyPr>
          <a:p>
            <a:r>
              <a:rPr altLang="en-US" dirty="0" sz="3200" lang="zh-CN" smtClean="0">
                <a:solidFill>
                  <a:schemeClr val="bg1"/>
                </a:solidFill>
                <a:cs typeface="+mn-ea"/>
                <a:sym typeface="+mn-lt"/>
              </a:rPr>
              <a:t>总结</a:t>
            </a:r>
            <a:endParaRPr altLang="en-US" dirty="0" sz="3200" lang="zh-CN">
              <a:solidFill>
                <a:schemeClr val="bg1"/>
              </a:solidFill>
              <a:cs typeface="+mn-ea"/>
              <a:sym typeface="+mn-lt"/>
            </a:endParaRPr>
          </a:p>
        </p:txBody>
      </p:sp>
      <p:sp>
        <p:nvSpPr>
          <p:cNvPr id="1048829"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514985" y="1000760"/>
            <a:ext cx="11154410" cy="2628900"/>
          </a:xfrm>
          <a:prstGeom prst="rect"/>
          <a:noFill/>
        </p:spPr>
        <p:txBody>
          <a:bodyPr rtlCol="0" wrap="square">
            <a:noAutofit/>
          </a:bodyPr>
          <a:p>
            <a:pPr algn="l" fontAlgn="auto" indent="-285750" lvl="0" marL="285750">
              <a:lnSpc>
                <a:spcPct val="15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论文的整体脉络</a:t>
            </a:r>
            <a:endParaRPr altLang="zh-CN" dirty="0" lang="en-US" spc="100">
              <a:cs typeface="+mn-ea"/>
              <a:sym typeface="+mn-lt"/>
            </a:endParaRPr>
          </a:p>
          <a:p>
            <a:pPr indent="-285750" lvl="1" marL="742950">
              <a:lnSpc>
                <a:spcPct val="150000"/>
              </a:lnSpc>
              <a:buFont typeface="Wingdings" panose="05000000000000000000" pitchFamily="2" charset="2"/>
              <a:buChar char="Ø"/>
            </a:pPr>
            <a:r>
              <a:rPr altLang="en-US" dirty="0" lang="zh-CN" spc="100" smtClean="0">
                <a:solidFill>
                  <a:schemeClr val="tx1">
                    <a:lumMod val="95000"/>
                    <a:lumOff val="5000"/>
                  </a:schemeClr>
                </a:solidFill>
                <a:cs typeface="+mn-ea"/>
                <a:sym typeface="+mn-lt"/>
              </a:rPr>
              <a:t>标签翻转攻击的可行性</a:t>
            </a: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r>
              <a:rPr altLang="en-US" dirty="0" lang="zh-CN" spc="100" smtClean="0">
                <a:solidFill>
                  <a:schemeClr val="tx1">
                    <a:lumMod val="95000"/>
                    <a:lumOff val="5000"/>
                  </a:schemeClr>
                </a:solidFill>
                <a:cs typeface="+mn-ea"/>
                <a:sym typeface="+mn-lt"/>
              </a:rPr>
              <a:t>标签翻转攻击中的攻击时机</a:t>
            </a: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r>
              <a:rPr altLang="en-US" dirty="0" lang="zh-CN" spc="100" smtClean="0">
                <a:solidFill>
                  <a:schemeClr val="tx1">
                    <a:lumMod val="95000"/>
                    <a:lumOff val="5000"/>
                  </a:schemeClr>
                </a:solidFill>
                <a:cs typeface="+mn-ea"/>
                <a:sym typeface="+mn-lt"/>
              </a:rPr>
              <a:t>恶意参与者的可用性</a:t>
            </a: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r>
              <a:rPr altLang="en-US" dirty="0" lang="zh-CN" spc="100" smtClean="0">
                <a:solidFill>
                  <a:schemeClr val="tx1">
                    <a:lumMod val="95000"/>
                    <a:lumOff val="5000"/>
                  </a:schemeClr>
                </a:solidFill>
                <a:cs typeface="+mn-ea"/>
                <a:sym typeface="+mn-lt"/>
              </a:rPr>
              <a:t>防御投毒攻击的可行</a:t>
            </a:r>
            <a:r>
              <a:rPr altLang="en-US" dirty="0" lang="zh-CN" spc="100" smtClean="0">
                <a:solidFill>
                  <a:schemeClr val="tx1">
                    <a:lumMod val="95000"/>
                    <a:lumOff val="5000"/>
                  </a:schemeClr>
                </a:solidFill>
                <a:cs typeface="+mn-ea"/>
                <a:sym typeface="+mn-lt"/>
              </a:rPr>
              <a:t>性</a:t>
            </a: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endParaRPr altLang="en-US" dirty="0" lang="zh-CN"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endParaRPr altLang="en-US" dirty="0" lang="zh-CN" spc="100" smtClean="0">
              <a:solidFill>
                <a:schemeClr val="tx1">
                  <a:lumMod val="95000"/>
                  <a:lumOff val="5000"/>
                </a:schemeClr>
              </a:solidFill>
              <a:cs typeface="+mn-ea"/>
              <a:sym typeface="+mn-lt"/>
            </a:endParaRPr>
          </a:p>
        </p:txBody>
      </p:sp>
      <p:sp>
        <p:nvSpPr>
          <p:cNvPr id="1048830" name="矩形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401781" y="4195152"/>
            <a:ext cx="11388437" cy="1291590"/>
          </a:xfrm>
          <a:prstGeom prst="rect"/>
          <a:noFill/>
        </p:spPr>
        <p:txBody>
          <a:bodyPr rtlCol="0" wrap="square">
            <a:spAutoFit/>
          </a:bodyPr>
          <a:p>
            <a:pPr algn="l" fontAlgn="auto" indent="-285750" lvl="0" marL="285750">
              <a:lnSpc>
                <a:spcPct val="150000"/>
              </a:lnSpc>
              <a:spcBef>
                <a:spcPts val="0"/>
              </a:spcBef>
              <a:spcAft>
                <a:spcPts val="0"/>
              </a:spcAft>
              <a:buClrTx/>
              <a:buSzTx/>
              <a:buFont typeface="Wingdings" panose="05000000000000000000" charset="0"/>
              <a:buChar char=""/>
            </a:pPr>
            <a:r>
              <a:rPr altLang="en-US" b="1" dirty="0" lang="zh-CN" spc="100" smtClean="0">
                <a:solidFill>
                  <a:schemeClr val="tx1">
                    <a:lumMod val="95000"/>
                    <a:lumOff val="5000"/>
                  </a:schemeClr>
                </a:solidFill>
                <a:cs typeface="+mn-ea"/>
                <a:sym typeface="+mn-lt"/>
              </a:rPr>
              <a:t>写作方式</a:t>
            </a:r>
            <a:endParaRPr altLang="zh-CN" b="1" dirty="0" lang="en-US"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r>
              <a:rPr altLang="en-US" dirty="0" lang="zh-CN" spc="100" smtClean="0">
                <a:solidFill>
                  <a:schemeClr val="tx1">
                    <a:lumMod val="95000"/>
                    <a:lumOff val="5000"/>
                  </a:schemeClr>
                </a:solidFill>
                <a:cs typeface="+mn-ea"/>
                <a:sym typeface="+mn-lt"/>
              </a:rPr>
              <a:t>通过实验证明结果</a:t>
            </a:r>
            <a:endParaRPr altLang="zh-CN" dirty="0" lang="en-US" spc="100" smtClean="0">
              <a:solidFill>
                <a:schemeClr val="tx1">
                  <a:lumMod val="95000"/>
                  <a:lumOff val="5000"/>
                </a:schemeClr>
              </a:solidFill>
              <a:cs typeface="+mn-ea"/>
              <a:sym typeface="+mn-lt"/>
            </a:endParaRPr>
          </a:p>
          <a:p>
            <a:pPr indent="-285750" lvl="1" marL="742950">
              <a:lnSpc>
                <a:spcPct val="150000"/>
              </a:lnSpc>
              <a:buFont typeface="Wingdings" panose="05000000000000000000" pitchFamily="2" charset="2"/>
              <a:buChar char="Ø"/>
            </a:pPr>
            <a:r>
              <a:rPr altLang="en-US" dirty="0" lang="zh-CN" spc="100">
                <a:cs typeface="+mn-ea"/>
                <a:sym typeface="+mn-lt"/>
              </a:rPr>
              <a:t>理论知识不太</a:t>
            </a:r>
            <a:r>
              <a:rPr altLang="en-US" dirty="0" lang="zh-CN" spc="100">
                <a:cs typeface="+mn-ea"/>
                <a:sym typeface="+mn-lt"/>
              </a:rPr>
              <a:t>充足</a:t>
            </a:r>
            <a:endParaRPr altLang="en-US" dirty="0" lang="zh-CN" spc="100">
              <a:cs typeface="+mn-ea"/>
              <a:sym typeface="+mn-lt"/>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834" name="矩形 3"/>
          <p:cNvSpPr/>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pic>
        <p:nvPicPr>
          <p:cNvPr id="2097214" name="图片 31"/>
          <p:cNvPicPr>
            <a:picLocks noChangeAspect="1"/>
          </p:cNvPicPr>
          <p:nvPr/>
        </p:nvPicPr>
        <p:blipFill>
          <a:blip xmlns:r="http://schemas.openxmlformats.org/officeDocument/2006/relationships" r:embed="rId1"/>
          <a:stretch>
            <a:fillRect/>
          </a:stretch>
        </p:blipFill>
        <p:spPr>
          <a:xfrm>
            <a:off x="112589" y="82263"/>
            <a:ext cx="2263849" cy="599049"/>
          </a:xfrm>
          <a:prstGeom prst="rect"/>
        </p:spPr>
      </p:pic>
      <p:sp>
        <p:nvSpPr>
          <p:cNvPr id="1048835" name="文本框 1"/>
          <p:cNvSpPr txBox="1"/>
          <p:nvPr/>
        </p:nvSpPr>
        <p:spPr>
          <a:xfrm>
            <a:off x="1823988" y="2106868"/>
            <a:ext cx="2799080" cy="2567941"/>
          </a:xfrm>
          <a:prstGeom prst="rect"/>
          <a:noFill/>
        </p:spPr>
        <p:txBody>
          <a:bodyPr rtlCol="0" wrap="none">
            <a:spAutoFit/>
          </a:bodyPr>
          <a:p>
            <a:r>
              <a:rPr altLang="zh-CN" dirty="0" sz="16600" lang="en-US" spc="300">
                <a:gradFill>
                  <a:gsLst>
                    <a:gs pos="0">
                      <a:schemeClr val="accent1"/>
                    </a:gs>
                    <a:gs pos="90000">
                      <a:schemeClr val="accent1">
                        <a:alpha val="0"/>
                      </a:schemeClr>
                    </a:gs>
                  </a:gsLst>
                  <a:lin ang="5400000" scaled="1"/>
                </a:gradFill>
                <a:latin typeface="Impact" panose="020B0806030902050204" pitchFamily="34" charset="0"/>
              </a:rPr>
              <a:t>05</a:t>
            </a:r>
            <a:endParaRPr altLang="en-US" dirty="0" sz="16600" lang="zh-CN" spc="300">
              <a:gradFill>
                <a:gsLst>
                  <a:gs pos="0">
                    <a:schemeClr val="accent1"/>
                  </a:gs>
                  <a:gs pos="90000">
                    <a:schemeClr val="accent1">
                      <a:alpha val="0"/>
                    </a:schemeClr>
                  </a:gs>
                </a:gsLst>
                <a:lin ang="5400000" scaled="1"/>
              </a:gradFill>
              <a:latin typeface="Impact" panose="020B0806030902050204" pitchFamily="34" charset="0"/>
            </a:endParaRPr>
          </a:p>
        </p:txBody>
      </p:sp>
      <p:sp>
        <p:nvSpPr>
          <p:cNvPr id="1048836" name="文本框 4"/>
          <p:cNvSpPr txBox="1"/>
          <p:nvPr/>
        </p:nvSpPr>
        <p:spPr>
          <a:xfrm>
            <a:off x="5915942" y="2512723"/>
            <a:ext cx="3828129" cy="706755"/>
          </a:xfrm>
          <a:prstGeom prst="rect"/>
          <a:noFill/>
        </p:spPr>
        <p:txBody>
          <a:bodyPr rtlCol="0" wrap="square">
            <a:spAutoFit/>
          </a:bodyPr>
          <a:p>
            <a:pPr algn="ctr"/>
            <a:r>
              <a:rPr altLang="en-US" b="1" dirty="0" sz="4000" lang="zh-CN" spc="600">
                <a:solidFill>
                  <a:schemeClr val="tx2">
                    <a:lumMod val="50000"/>
                  </a:schemeClr>
                </a:solidFill>
              </a:rPr>
              <a:t>实验</a:t>
            </a:r>
            <a:r>
              <a:rPr altLang="en-US" b="1" dirty="0" sz="4000" lang="zh-CN" spc="600">
                <a:solidFill>
                  <a:schemeClr val="tx2">
                    <a:lumMod val="50000"/>
                  </a:schemeClr>
                </a:solidFill>
              </a:rPr>
              <a:t>结果</a:t>
            </a:r>
            <a:endParaRPr altLang="en-US" b="1" dirty="0" sz="4000" lang="zh-CN" spc="600">
              <a:solidFill>
                <a:schemeClr val="tx2">
                  <a:lumMod val="50000"/>
                </a:schemeClr>
              </a:solidFill>
            </a:endParaRPr>
          </a:p>
        </p:txBody>
      </p:sp>
      <p:sp>
        <p:nvSpPr>
          <p:cNvPr id="1048837" name="文本框 5"/>
          <p:cNvSpPr txBox="1"/>
          <p:nvPr/>
        </p:nvSpPr>
        <p:spPr>
          <a:xfrm>
            <a:off x="5915943" y="3776932"/>
            <a:ext cx="4551680" cy="510540"/>
          </a:xfrm>
          <a:prstGeom prst="rect"/>
          <a:noFill/>
        </p:spPr>
        <p:txBody>
          <a:bodyPr rtlCol="0" wrap="none">
            <a:spAutoFit/>
          </a:bodyPr>
          <a:p>
            <a:r>
              <a:rPr altLang="zh-CN" dirty="0" sz="2800" lang="en-US" spc="100">
                <a:solidFill>
                  <a:schemeClr val="bg1">
                    <a:lumMod val="75000"/>
                  </a:schemeClr>
                </a:solidFill>
              </a:rPr>
              <a:t>Background Information</a:t>
            </a:r>
            <a:endParaRPr altLang="zh-CN" dirty="0" sz="2800" lang="en-US" spc="100">
              <a:solidFill>
                <a:schemeClr val="bg1">
                  <a:lumMod val="75000"/>
                </a:schemeClr>
              </a:solidFill>
            </a:endParaRPr>
          </a:p>
        </p:txBody>
      </p:sp>
      <p:cxnSp>
        <p:nvCxnSpPr>
          <p:cNvPr id="3145733" name="直接连接符 6"/>
          <p:cNvCxnSpPr>
            <a:cxnSpLocks/>
          </p:cNvCxnSpPr>
          <p:nvPr/>
        </p:nvCxnSpPr>
        <p:spPr>
          <a:xfrm>
            <a:off x="5094056" y="2144432"/>
            <a:ext cx="0" cy="2571750"/>
          </a:xfrm>
          <a:prstGeom prst="line"/>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48838" name="矩形 7"/>
          <p:cNvSpPr/>
          <p:nvPr/>
        </p:nvSpPr>
        <p:spPr>
          <a:xfrm>
            <a:off x="6035124" y="3433885"/>
            <a:ext cx="3708945" cy="203507"/>
          </a:xfrm>
          <a:prstGeom prst="rect"/>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9" name="矩形 8"/>
          <p:cNvSpPr/>
          <p:nvPr/>
        </p:nvSpPr>
        <p:spPr>
          <a:xfrm>
            <a:off x="0" y="6111314"/>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1">
                                  <p:stCondLst>
                                    <p:cond delay="0"/>
                                  </p:stCondLst>
                                  <p:childTnLst>
                                    <p:set>
                                      <p:cBhvr>
                                        <p:cTn dur="1" fill="hold" id="6">
                                          <p:stCondLst>
                                            <p:cond delay="0"/>
                                          </p:stCondLst>
                                        </p:cTn>
                                        <p:tgtEl>
                                          <p:spTgt spid="1048834"/>
                                        </p:tgtEl>
                                        <p:attrNameLst>
                                          <p:attrName>style.visibility</p:attrName>
                                        </p:attrNameLst>
                                      </p:cBhvr>
                                      <p:to>
                                        <p:strVal val="visible"/>
                                      </p:to>
                                    </p:set>
                                    <p:animEffect transition="in" filter="wipe(up)">
                                      <p:cBhvr>
                                        <p:cTn dur="500" id="7"/>
                                        <p:tgtEl>
                                          <p:spTgt spid="1048834"/>
                                        </p:tgtEl>
                                      </p:cBhvr>
                                    </p:animEffect>
                                  </p:childTnLst>
                                </p:cTn>
                              </p:par>
                              <p:par>
                                <p:cTn fill="hold" grpId="0" id="8" nodeType="withEffect" presetClass="entr" presetID="22" presetSubtype="1">
                                  <p:stCondLst>
                                    <p:cond delay="0"/>
                                  </p:stCondLst>
                                  <p:childTnLst>
                                    <p:set>
                                      <p:cBhvr>
                                        <p:cTn dur="1" fill="hold" id="9">
                                          <p:stCondLst>
                                            <p:cond delay="0"/>
                                          </p:stCondLst>
                                        </p:cTn>
                                        <p:tgtEl>
                                          <p:spTgt spid="1048839"/>
                                        </p:tgtEl>
                                        <p:attrNameLst>
                                          <p:attrName>style.visibility</p:attrName>
                                        </p:attrNameLst>
                                      </p:cBhvr>
                                      <p:to>
                                        <p:strVal val="visible"/>
                                      </p:to>
                                    </p:set>
                                    <p:animEffect transition="in" filter="wipe(up)">
                                      <p:cBhvr>
                                        <p:cTn dur="500" id="10"/>
                                        <p:tgtEl>
                                          <p:spTgt spid="1048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4" grpId="0" bldLvl="0" animBg="1"/>
      <p:bldP spid="104883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843"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15"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844"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实验</a:t>
            </a:r>
            <a:r>
              <a:rPr altLang="en-US" dirty="0" sz="3200" lang="zh-CN">
                <a:solidFill>
                  <a:schemeClr val="bg1"/>
                </a:solidFill>
                <a:cs typeface="+mn-ea"/>
                <a:sym typeface="+mn-lt"/>
              </a:rPr>
              <a:t>结果</a:t>
            </a:r>
            <a:endParaRPr altLang="en-US" dirty="0" sz="3200" lang="zh-CN">
              <a:solidFill>
                <a:schemeClr val="bg1"/>
              </a:solidFill>
              <a:cs typeface="+mn-ea"/>
              <a:sym typeface="+mn-lt"/>
            </a:endParaRPr>
          </a:p>
        </p:txBody>
      </p:sp>
      <p:pic>
        <p:nvPicPr>
          <p:cNvPr id="2097216" name="图片 1"/>
          <p:cNvPicPr>
            <a:picLocks noChangeAspect="1"/>
          </p:cNvPicPr>
          <p:nvPr/>
        </p:nvPicPr>
        <p:blipFill>
          <a:blip xmlns:r="http://schemas.openxmlformats.org/officeDocument/2006/relationships" r:embed="rId5"/>
          <a:stretch>
            <a:fillRect/>
          </a:stretch>
        </p:blipFill>
        <p:spPr>
          <a:xfrm>
            <a:off x="765809" y="1440179"/>
            <a:ext cx="10660380" cy="3977640"/>
          </a:xfrm>
          <a:prstGeom prst="rect"/>
        </p:spPr>
      </p:pic>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848"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217"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849"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实验</a:t>
            </a:r>
            <a:r>
              <a:rPr altLang="en-US" dirty="0" sz="3200" lang="zh-CN">
                <a:solidFill>
                  <a:schemeClr val="bg1"/>
                </a:solidFill>
                <a:cs typeface="+mn-ea"/>
                <a:sym typeface="+mn-lt"/>
              </a:rPr>
              <a:t>结果</a:t>
            </a:r>
            <a:endParaRPr altLang="en-US" dirty="0" sz="3200" lang="zh-CN">
              <a:solidFill>
                <a:schemeClr val="bg1"/>
              </a:solidFill>
              <a:cs typeface="+mn-ea"/>
              <a:sym typeface="+mn-lt"/>
            </a:endParaRPr>
          </a:p>
        </p:txBody>
      </p:sp>
      <p:pic>
        <p:nvPicPr>
          <p:cNvPr id="2097218" name="图片 2"/>
          <p:cNvPicPr>
            <a:picLocks noChangeAspect="1"/>
          </p:cNvPicPr>
          <p:nvPr/>
        </p:nvPicPr>
        <p:blipFill>
          <a:blip xmlns:r="http://schemas.openxmlformats.org/officeDocument/2006/relationships" r:embed="rId5"/>
          <a:stretch>
            <a:fillRect/>
          </a:stretch>
        </p:blipFill>
        <p:spPr>
          <a:xfrm>
            <a:off x="694690" y="2533015"/>
            <a:ext cx="10802620" cy="1792605"/>
          </a:xfrm>
          <a:prstGeom prst="rect"/>
        </p:spPr>
      </p:pic>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grpSp>
        <p:nvGrpSpPr>
          <p:cNvPr id="168" name="组合 14"/>
          <p:cNvGrpSpPr/>
          <p:nvPr/>
        </p:nvGrpSpPr>
        <p:grpSpPr>
          <a:xfrm>
            <a:off x="0" y="3725502"/>
            <a:ext cx="3657600" cy="3132498"/>
            <a:chOff x="0" y="3725502"/>
            <a:chExt cx="3657600" cy="3132498"/>
          </a:xfrm>
        </p:grpSpPr>
        <p:sp>
          <p:nvSpPr>
            <p:cNvPr id="1048853" name="直角三角形 3"/>
            <p:cNvSpPr/>
            <p:nvPr>
              <p:custDataLst>
                <p:tags r:id="rId1"/>
              </p:custDataLst>
            </p:nvPr>
          </p:nvSpPr>
          <p:spPr>
            <a:xfrm>
              <a:off x="0" y="4432300"/>
              <a:ext cx="2832320" cy="2425700"/>
            </a:xfrm>
            <a:prstGeom prst="rtTriangle"/>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sp>
          <p:nvSpPr>
            <p:cNvPr id="1048854" name="任意多边形: 形状 6"/>
            <p:cNvSpPr/>
            <p:nvPr>
              <p:custDataLst>
                <p:tags r:id="rId2"/>
              </p:custDataLst>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grpSp>
      <p:grpSp>
        <p:nvGrpSpPr>
          <p:cNvPr id="169" name="组合 13"/>
          <p:cNvGrpSpPr/>
          <p:nvPr/>
        </p:nvGrpSpPr>
        <p:grpSpPr>
          <a:xfrm>
            <a:off x="7926147" y="0"/>
            <a:ext cx="3210129" cy="1420238"/>
            <a:chOff x="7926147" y="0"/>
            <a:chExt cx="3210129" cy="1420238"/>
          </a:xfrm>
        </p:grpSpPr>
        <p:sp>
          <p:nvSpPr>
            <p:cNvPr id="1048855" name="任意多边形: 形状 12"/>
            <p:cNvSpPr/>
            <p:nvPr>
              <p:custDataLst>
                <p:tags r:id="rId3"/>
              </p:custDataLst>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sp>
          <p:nvSpPr>
            <p:cNvPr id="1048856" name="任意多边形: 形状 11"/>
            <p:cNvSpPr/>
            <p:nvPr>
              <p:custDataLst>
                <p:tags r:id="rId4"/>
              </p:custDataLst>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grpSp>
      <p:sp>
        <p:nvSpPr>
          <p:cNvPr id="1048857" name="文本框 15"/>
          <p:cNvSpPr txBox="1"/>
          <p:nvPr>
            <p:custDataLst>
              <p:tags r:id="rId5"/>
            </p:custDataLst>
          </p:nvPr>
        </p:nvSpPr>
        <p:spPr>
          <a:xfrm>
            <a:off x="4207731" y="2917687"/>
            <a:ext cx="3900170" cy="1170940"/>
          </a:xfrm>
          <a:prstGeom prst="rect"/>
          <a:noFill/>
        </p:spPr>
        <p:txBody>
          <a:bodyPr rtlCol="0" wrap="square">
            <a:spAutoFit/>
          </a:bodyPr>
          <a:p>
            <a:pPr algn="ctr"/>
            <a:r>
              <a:rPr altLang="en-US" b="1" dirty="0" sz="7200" lang="zh-CN">
                <a:solidFill>
                  <a:schemeClr val="tx1">
                    <a:lumMod val="65000"/>
                    <a:lumOff val="35000"/>
                  </a:schemeClr>
                </a:solidFill>
                <a:cs typeface="+mn-ea"/>
                <a:sym typeface="+mn-lt"/>
              </a:rPr>
              <a:t>谢谢</a:t>
            </a:r>
            <a:endParaRPr altLang="en-US" b="1" dirty="0" sz="7200" lang="zh-CN">
              <a:solidFill>
                <a:schemeClr val="tx1">
                  <a:lumMod val="65000"/>
                  <a:lumOff val="35000"/>
                </a:schemeClr>
              </a:solidFill>
              <a:cs typeface="+mn-ea"/>
              <a:sym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1"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55"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22" name="矩形 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4"/>
            </p:custDataLst>
          </p:nvPr>
        </p:nvSpPr>
        <p:spPr>
          <a:xfrm>
            <a:off x="6273800" y="1215390"/>
            <a:ext cx="5354955" cy="2186305"/>
          </a:xfrm>
          <a:prstGeom prst="rect"/>
          <a:noFill/>
        </p:spPr>
        <p:txBody>
          <a:bodyPr rtlCol="0" wrap="square">
            <a:noAutofit/>
          </a:bodyPr>
          <a:p>
            <a:pPr lvl="0">
              <a:lnSpc>
                <a:spcPct val="150000"/>
              </a:lnSpc>
            </a:pPr>
            <a:r>
              <a:rPr altLang="en-US" dirty="0" sz="2000" lang="zh-CN" spc="100" smtClean="0">
                <a:cs typeface="+mn-ea"/>
                <a:sym typeface="+mn-lt"/>
              </a:rPr>
              <a:t>     </a:t>
            </a:r>
            <a:endParaRPr altLang="zh-CN" dirty="0" sz="2000" lang="en-US" spc="100" smtClean="0">
              <a:cs typeface="+mn-ea"/>
              <a:sym typeface="+mn-lt"/>
            </a:endParaRPr>
          </a:p>
        </p:txBody>
      </p:sp>
      <p:sp>
        <p:nvSpPr>
          <p:cNvPr id="1048623" name="文本框 68"/>
          <p:cNvSpPr txBox="1"/>
          <p:nvPr>
            <p:custDataLst>
              <p:tags r:id="rId5"/>
            </p:custDataLst>
          </p:nvPr>
        </p:nvSpPr>
        <p:spPr>
          <a:xfrm>
            <a:off x="5029513" y="82262"/>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pic>
        <p:nvPicPr>
          <p:cNvPr id="2097156" name="图片 4"/>
          <p:cNvPicPr>
            <a:picLocks noChangeAspect="1"/>
          </p:cNvPicPr>
          <p:nvPr/>
        </p:nvPicPr>
        <p:blipFill>
          <a:blip xmlns:r="http://schemas.openxmlformats.org/officeDocument/2006/relationships" r:embed="rId6"/>
          <a:stretch>
            <a:fillRect/>
          </a:stretch>
        </p:blipFill>
        <p:spPr>
          <a:xfrm>
            <a:off x="381635" y="1276350"/>
            <a:ext cx="5364480" cy="4305300"/>
          </a:xfrm>
          <a:prstGeom prst="rect"/>
        </p:spPr>
      </p:pic>
      <p:sp>
        <p:nvSpPr>
          <p:cNvPr id="1048624" name="文本框 5"/>
          <p:cNvSpPr txBox="1"/>
          <p:nvPr/>
        </p:nvSpPr>
        <p:spPr>
          <a:xfrm>
            <a:off x="5746115" y="1276350"/>
            <a:ext cx="5354320" cy="4546600"/>
          </a:xfrm>
          <a:prstGeom prst="rect"/>
          <a:noFill/>
        </p:spPr>
        <p:txBody>
          <a:bodyPr rtlCol="0" wrap="square">
            <a:noAutofit/>
          </a:bodyPr>
          <a:p>
            <a:pPr algn="l" indent="457200">
              <a:lnSpc>
                <a:spcPct val="150000"/>
              </a:lnSpc>
              <a:buClrTx/>
              <a:buSzTx/>
              <a:buFontTx/>
            </a:pPr>
            <a:r>
              <a:rPr altLang="en-US" dirty="0" lang="zh-CN" spc="100">
                <a:cs typeface="+mn-ea"/>
              </a:rPr>
              <a:t>传统的机器学习算法需要用户将源数据上传到高算力的云服务器上集中训练，这种方式导致了数据流向的不可控和敏感数据泄露问题。Mcmahan等在2016年提出了联邦学习技术，允许用户在机器学习过程中即可以</a:t>
            </a:r>
            <a:r>
              <a:rPr altLang="en-US" b="1" dirty="0" lang="zh-CN" spc="100">
                <a:cs typeface="+mn-ea"/>
              </a:rPr>
              <a:t>保护用户隐私，又能够无须源数据聚合形成训练数据共享</a:t>
            </a:r>
            <a:r>
              <a:rPr altLang="en-US" dirty="0" lang="zh-CN" spc="100">
                <a:cs typeface="+mn-ea"/>
              </a:rPr>
              <a:t>。</a:t>
            </a:r>
            <a:endParaRPr altLang="en-US" dirty="0" lang="zh-CN" spc="100">
              <a:cs typeface="+mn-ea"/>
            </a:endParaRPr>
          </a:p>
          <a:p>
            <a:pPr algn="l" indent="457200">
              <a:lnSpc>
                <a:spcPct val="150000"/>
              </a:lnSpc>
              <a:buClrTx/>
              <a:buSzTx/>
              <a:buFontTx/>
            </a:pPr>
            <a:endParaRPr altLang="en-US" dirty="0" lang="zh-CN" spc="100">
              <a:cs typeface="+mn-ea"/>
            </a:endParaRPr>
          </a:p>
          <a:p>
            <a:pPr algn="l" indent="457200">
              <a:lnSpc>
                <a:spcPct val="150000"/>
              </a:lnSpc>
              <a:buClrTx/>
              <a:buSzTx/>
              <a:buFontTx/>
            </a:pPr>
            <a:r>
              <a:rPr altLang="en-US" dirty="0" lang="zh-CN" spc="100">
                <a:cs typeface="+mn-ea"/>
              </a:rPr>
              <a:t>联邦学习本质上是一种</a:t>
            </a:r>
            <a:r>
              <a:rPr altLang="en-US" dirty="0" lang="zh-CN" spc="100">
                <a:solidFill>
                  <a:srgbClr val="FF0000"/>
                </a:solidFill>
                <a:cs typeface="+mn-ea"/>
              </a:rPr>
              <a:t>分布式的机器学习技术</a:t>
            </a:r>
            <a:r>
              <a:rPr altLang="en-US" dirty="0" lang="zh-CN" spc="100">
                <a:cs typeface="+mn-ea"/>
              </a:rPr>
              <a:t>，具体流程如图1所示</a:t>
            </a:r>
            <a:r>
              <a:rPr altLang="en-US" lang="zh-CN"/>
              <a:t>。</a:t>
            </a:r>
            <a:endParaRPr altLang="en-US" lang="zh-CN"/>
          </a:p>
        </p:txBody>
      </p:sp>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8"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57"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29"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30"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联邦学习</a:t>
            </a:r>
            <a:r>
              <a:rPr altLang="en-US" b="1" dirty="0" lang="zh-CN" spc="100">
                <a:solidFill>
                  <a:schemeClr val="tx1">
                    <a:lumMod val="95000"/>
                    <a:lumOff val="5000"/>
                  </a:schemeClr>
                </a:solidFill>
                <a:cs typeface="+mn-ea"/>
                <a:sym typeface="+mn-lt"/>
              </a:rPr>
              <a:t>分类</a:t>
            </a:r>
            <a:endParaRPr altLang="en-US" b="1" dirty="0" lang="zh-CN" spc="100">
              <a:solidFill>
                <a:schemeClr val="tx1">
                  <a:lumMod val="95000"/>
                  <a:lumOff val="5000"/>
                </a:schemeClr>
              </a:solidFill>
              <a:cs typeface="+mn-ea"/>
              <a:sym typeface="+mn-lt"/>
            </a:endParaRPr>
          </a:p>
        </p:txBody>
      </p:sp>
      <p:sp>
        <p:nvSpPr>
          <p:cNvPr id="1048631"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73405" y="1693545"/>
            <a:ext cx="11199495" cy="891541"/>
          </a:xfrm>
          <a:prstGeom prst="rect"/>
          <a:noFill/>
        </p:spPr>
        <p:txBody>
          <a:bodyPr rtlCol="0" wrap="square">
            <a:spAutoFit/>
          </a:bodyPr>
          <a:p>
            <a:pPr lvl="0">
              <a:lnSpc>
                <a:spcPct val="150000"/>
              </a:lnSpc>
            </a:pPr>
            <a:r>
              <a:rPr altLang="en-US" dirty="0" lang="zh-CN" spc="100">
                <a:cs typeface="+mn-ea"/>
                <a:sym typeface="+mn-lt"/>
              </a:rPr>
              <a:t>联邦学习的应用场景不同，客户端之间持有的数据集特征各不相同。根据参与训练客户端的数据集特征信息</a:t>
            </a:r>
            <a:r>
              <a:rPr altLang="zh-CN" dirty="0" lang="en-US" spc="100">
                <a:cs typeface="+mn-ea"/>
                <a:sym typeface="+mn-lt"/>
              </a:rPr>
              <a:t>X</a:t>
            </a:r>
            <a:r>
              <a:rPr altLang="en-US" dirty="0" lang="zh-CN" spc="100">
                <a:cs typeface="+mn-ea"/>
                <a:sym typeface="+mn-lt"/>
              </a:rPr>
              <a:t>的不同，联邦学习被分为横向联邦学习、纵向联邦学习和联邦迁移迁移</a:t>
            </a:r>
            <a:r>
              <a:rPr altLang="en-US" dirty="0" lang="zh-CN" spc="100">
                <a:cs typeface="+mn-ea"/>
                <a:sym typeface="+mn-lt"/>
              </a:rPr>
              <a:t>学习。</a:t>
            </a:r>
            <a:endParaRPr altLang="en-US" dirty="0" lang="zh-CN" spc="100">
              <a:cs typeface="+mn-ea"/>
              <a:sym typeface="+mn-lt"/>
            </a:endParaRPr>
          </a:p>
        </p:txBody>
      </p:sp>
      <p:pic>
        <p:nvPicPr>
          <p:cNvPr id="2097158" name="图片 1"/>
          <p:cNvPicPr>
            <a:picLocks noChangeAspect="1"/>
          </p:cNvPicPr>
          <p:nvPr/>
        </p:nvPicPr>
        <p:blipFill>
          <a:blip xmlns:r="http://schemas.openxmlformats.org/officeDocument/2006/relationships" r:embed="rId7"/>
          <a:srcRect r="1120" b="2968"/>
          <a:stretch>
            <a:fillRect/>
          </a:stretch>
        </p:blipFill>
        <p:spPr>
          <a:xfrm>
            <a:off x="0" y="3321685"/>
            <a:ext cx="5660390" cy="2678430"/>
          </a:xfrm>
          <a:prstGeom prst="rect"/>
        </p:spPr>
      </p:pic>
      <p:pic>
        <p:nvPicPr>
          <p:cNvPr id="2097159" name="图片 2"/>
          <p:cNvPicPr>
            <a:picLocks noChangeAspect="1"/>
          </p:cNvPicPr>
          <p:nvPr/>
        </p:nvPicPr>
        <p:blipFill>
          <a:blip xmlns:r="http://schemas.openxmlformats.org/officeDocument/2006/relationships" r:embed="rId8"/>
          <a:srcRect t="622" r="5137"/>
          <a:stretch>
            <a:fillRect/>
          </a:stretch>
        </p:blipFill>
        <p:spPr>
          <a:xfrm>
            <a:off x="5575935" y="3642360"/>
            <a:ext cx="6590030" cy="2131695"/>
          </a:xfrm>
          <a:prstGeom prst="rect"/>
        </p:spPr>
      </p:pic>
    </p:spTree>
    <p:custDataLst>
      <p:tags r:id="rId9"/>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5"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60"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36"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3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联邦学习</a:t>
            </a:r>
            <a:r>
              <a:rPr altLang="en-US" b="1" dirty="0" lang="zh-CN" spc="100">
                <a:solidFill>
                  <a:schemeClr val="tx1">
                    <a:lumMod val="95000"/>
                    <a:lumOff val="5000"/>
                  </a:schemeClr>
                </a:solidFill>
                <a:cs typeface="+mn-ea"/>
                <a:sym typeface="+mn-lt"/>
              </a:rPr>
              <a:t>分类</a:t>
            </a:r>
            <a:endParaRPr altLang="en-US" b="1" dirty="0" lang="zh-CN" spc="100">
              <a:solidFill>
                <a:schemeClr val="tx1">
                  <a:lumMod val="95000"/>
                  <a:lumOff val="5000"/>
                </a:schemeClr>
              </a:solidFill>
              <a:cs typeface="+mn-ea"/>
              <a:sym typeface="+mn-lt"/>
            </a:endParaRPr>
          </a:p>
        </p:txBody>
      </p:sp>
      <p:sp>
        <p:nvSpPr>
          <p:cNvPr id="1048638" name="矩形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6"/>
            </p:custDataLst>
          </p:nvPr>
        </p:nvSpPr>
        <p:spPr>
          <a:xfrm>
            <a:off x="541019" y="4704602"/>
            <a:ext cx="11109960" cy="1291590"/>
          </a:xfrm>
          <a:prstGeom prst="rect"/>
          <a:noFill/>
        </p:spPr>
        <p:txBody>
          <a:bodyPr rtlCol="0" wrap="square">
            <a:spAutoFit/>
          </a:bodyPr>
          <a:p>
            <a:pPr lvl="0">
              <a:lnSpc>
                <a:spcPct val="150000"/>
              </a:lnSpc>
            </a:pPr>
            <a:r>
              <a:rPr altLang="en-US" dirty="0" lang="zh-CN">
                <a:cs typeface="+mn-ea"/>
                <a:sym typeface="+mn-lt"/>
              </a:rPr>
              <a:t>联邦迁移学习被用来</a:t>
            </a:r>
            <a:r>
              <a:rPr altLang="en-US" b="1" dirty="0" lang="zh-CN">
                <a:cs typeface="+mn-ea"/>
                <a:sym typeface="+mn-lt"/>
              </a:rPr>
              <a:t>解决标签样本少和数据集不足的问题</a:t>
            </a:r>
            <a:r>
              <a:rPr altLang="en-US" dirty="0" lang="zh-CN">
                <a:cs typeface="+mn-ea"/>
                <a:sym typeface="+mn-lt"/>
              </a:rPr>
              <a:t>，如中国的电商平台与其他国家银行之间的数据迁移，由于跨部门跨国的数据交流很难实现，通过联邦迁移学习可以很好地解决这类难点</a:t>
            </a:r>
            <a:r>
              <a:rPr altLang="en-US" dirty="0" lang="zh-CN">
                <a:cs typeface="+mn-ea"/>
                <a:sym typeface="+mn-lt"/>
              </a:rPr>
              <a:t>问题。</a:t>
            </a:r>
            <a:br>
              <a:rPr altLang="en-US" dirty="0" lang="zh-CN">
                <a:cs typeface="+mn-ea"/>
                <a:sym typeface="+mn-lt"/>
              </a:rPr>
            </a:br>
            <a:endParaRPr altLang="zh-CN" dirty="0" lang="en-US" spc="100">
              <a:cs typeface="+mn-ea"/>
              <a:sym typeface="+mn-lt"/>
            </a:endParaRPr>
          </a:p>
        </p:txBody>
      </p:sp>
      <p:pic>
        <p:nvPicPr>
          <p:cNvPr id="2097161" name="图片 1"/>
          <p:cNvPicPr>
            <a:picLocks noChangeAspect="1"/>
          </p:cNvPicPr>
          <p:nvPr/>
        </p:nvPicPr>
        <p:blipFill>
          <a:blip xmlns:r="http://schemas.openxmlformats.org/officeDocument/2006/relationships" r:embed="rId7"/>
          <a:stretch>
            <a:fillRect/>
          </a:stretch>
        </p:blipFill>
        <p:spPr>
          <a:xfrm>
            <a:off x="3577590" y="1855470"/>
            <a:ext cx="5104130" cy="2181225"/>
          </a:xfrm>
          <a:prstGeom prst="rect"/>
        </p:spPr>
      </p:pic>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2"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62"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43"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44"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数据投毒</a:t>
            </a:r>
            <a:endParaRPr altLang="en-US" b="1" dirty="0" lang="zh-CN" spc="100">
              <a:solidFill>
                <a:schemeClr val="tx1">
                  <a:lumMod val="95000"/>
                  <a:lumOff val="5000"/>
                </a:schemeClr>
              </a:solidFill>
              <a:cs typeface="+mn-ea"/>
              <a:sym typeface="+mn-lt"/>
            </a:endParaRPr>
          </a:p>
        </p:txBody>
      </p:sp>
      <p:sp>
        <p:nvSpPr>
          <p:cNvPr id="1048645" name="矩形 15"/>
          <p:cNvSpPr/>
          <p:nvPr/>
        </p:nvSpPr>
        <p:spPr>
          <a:xfrm>
            <a:off x="6618923" y="1919446"/>
            <a:ext cx="4277526" cy="4491991"/>
          </a:xfrm>
          <a:prstGeom prst="rect"/>
        </p:spPr>
        <p:txBody>
          <a:bodyPr wrap="square">
            <a:spAutoFit/>
          </a:bodyPr>
          <a:p>
            <a:pPr indent="0">
              <a:lnSpc>
                <a:spcPct val="150000"/>
              </a:lnSpc>
              <a:buFont typeface="Wingdings" panose="05000000000000000000" pitchFamily="2" charset="2"/>
              <a:buNone/>
            </a:pPr>
            <a:r>
              <a:rPr altLang="en-US" dirty="0" lang="zh-CN">
                <a:cs typeface="+mn-ea"/>
                <a:sym typeface="+mn-lt"/>
              </a:rPr>
              <a:t>标签翻转攻击是指恶意用户通过翻转样本标签，将预先准备好的攻击点嵌入到训练数据中，便可使训练后的模型偏离既定的预测边界。主动攻击者首先在第t轮通信时下载全局模型参数来更新其本地模型，攻击者接着用标签翻转训练数据对已更新的本地模型进行训练并将训练后生成的本地模型参数上传至服务器。当服务器基于最新上传的伪本地模型参数完成联邦平均后，全局模型将在随后的通信过程中受到被攻击者的破坏。</a:t>
            </a:r>
            <a:endParaRPr altLang="en-US" dirty="0" lang="zh-CN">
              <a:cs typeface="+mn-ea"/>
              <a:sym typeface="+mn-lt"/>
            </a:endParaRPr>
          </a:p>
        </p:txBody>
      </p:sp>
      <p:sp>
        <p:nvSpPr>
          <p:cNvPr id="1048646" name="任意多边形 16"/>
          <p:cNvSpPr/>
          <p:nvPr/>
        </p:nvSpPr>
        <p:spPr>
          <a:xfrm>
            <a:off x="6410185" y="1768217"/>
            <a:ext cx="4424753" cy="471741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chemeClr val="tx1"/>
            </a:solidFill>
            <a:prstDash val="solid"/>
            <a:round/>
            <a:headEnd type="oval" w="sm" len="sm"/>
            <a:tailEnd type="oval" w="sm" len="sm"/>
          </a:ln>
          <a:effectLst>
            <a:outerShdw algn="tl" blurRad="101600" dir="2700000" dist="38100" rotWithShape="0">
              <a:schemeClr val="bg1">
                <a:lumMod val="50000"/>
                <a:alpha val="40000"/>
              </a:schemeClr>
            </a:outerShdw>
          </a:effectLst>
        </p:spPr>
        <p:txBody>
          <a:bodyPr anchor="ctr"/>
          <a:p>
            <a:pPr>
              <a:spcBef>
                <a:spcPts val="0"/>
              </a:spcBef>
              <a:spcAft>
                <a:spcPts val="0"/>
              </a:spcAft>
            </a:pPr>
            <a:endParaRPr altLang="en-US" kern="0" lang="zh-CN">
              <a:solidFill>
                <a:sysClr lastClr="000000" val="windowText"/>
              </a:solidFill>
              <a:cs typeface="+mn-ea"/>
              <a:sym typeface="+mn-lt"/>
            </a:endParaRPr>
          </a:p>
        </p:txBody>
      </p:sp>
      <p:sp>
        <p:nvSpPr>
          <p:cNvPr id="1048647" name="文本框 18"/>
          <p:cNvSpPr txBox="1"/>
          <p:nvPr/>
        </p:nvSpPr>
        <p:spPr>
          <a:xfrm>
            <a:off x="7737531" y="1568192"/>
            <a:ext cx="1770060" cy="398780"/>
          </a:xfrm>
          <a:prstGeom prst="rect"/>
          <a:noFill/>
        </p:spPr>
        <p:txBody>
          <a:bodyPr wrap="square">
            <a:spAutoFit/>
          </a:bodyPr>
          <a:p>
            <a:pPr algn="ctr">
              <a:spcBef>
                <a:spcPts val="0"/>
              </a:spcBef>
              <a:spcAft>
                <a:spcPts val="0"/>
              </a:spcAft>
            </a:pPr>
            <a:r>
              <a:rPr altLang="en-US" b="1" dirty="0" sz="2000" lang="zh-CN">
                <a:solidFill>
                  <a:srgbClr val="FF0000"/>
                </a:solidFill>
                <a:cs typeface="+mn-ea"/>
                <a:sym typeface="+mn-lt"/>
              </a:rPr>
              <a:t>标签翻转</a:t>
            </a:r>
            <a:r>
              <a:rPr altLang="en-US" b="1" dirty="0" sz="2000" lang="zh-CN">
                <a:solidFill>
                  <a:srgbClr val="FF0000"/>
                </a:solidFill>
                <a:cs typeface="+mn-ea"/>
                <a:sym typeface="+mn-lt"/>
              </a:rPr>
              <a:t>攻击</a:t>
            </a:r>
            <a:endParaRPr altLang="en-US" b="1" dirty="0" sz="2000" lang="zh-CN">
              <a:solidFill>
                <a:srgbClr val="FF0000"/>
              </a:solidFill>
              <a:cs typeface="+mn-ea"/>
              <a:sym typeface="+mn-lt"/>
            </a:endParaRPr>
          </a:p>
        </p:txBody>
      </p:sp>
      <p:pic>
        <p:nvPicPr>
          <p:cNvPr id="2097163" name="图片 2"/>
          <p:cNvPicPr>
            <a:picLocks noChangeAspect="1"/>
          </p:cNvPicPr>
          <p:nvPr/>
        </p:nvPicPr>
        <p:blipFill>
          <a:blip xmlns:r="http://schemas.openxmlformats.org/officeDocument/2006/relationships" r:embed="rId6"/>
          <a:stretch>
            <a:fillRect/>
          </a:stretch>
        </p:blipFill>
        <p:spPr>
          <a:xfrm>
            <a:off x="112395" y="1919605"/>
            <a:ext cx="5836920" cy="367284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51"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64"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52"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53"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数据投毒</a:t>
            </a:r>
            <a:endParaRPr altLang="en-US" b="1" dirty="0" lang="zh-CN" spc="100">
              <a:solidFill>
                <a:schemeClr val="tx1">
                  <a:lumMod val="95000"/>
                  <a:lumOff val="5000"/>
                </a:schemeClr>
              </a:solidFill>
              <a:cs typeface="+mn-ea"/>
              <a:sym typeface="+mn-lt"/>
            </a:endParaRPr>
          </a:p>
        </p:txBody>
      </p:sp>
      <p:sp>
        <p:nvSpPr>
          <p:cNvPr id="1048654" name="矩形 15"/>
          <p:cNvSpPr/>
          <p:nvPr/>
        </p:nvSpPr>
        <p:spPr>
          <a:xfrm>
            <a:off x="7792720" y="1919605"/>
            <a:ext cx="4277360" cy="3564255"/>
          </a:xfrm>
          <a:prstGeom prst="rect"/>
        </p:spPr>
        <p:txBody>
          <a:bodyPr wrap="square">
            <a:noAutofit/>
          </a:bodyPr>
          <a:p>
            <a:pPr indent="457200">
              <a:lnSpc>
                <a:spcPct val="150000"/>
              </a:lnSpc>
              <a:buFont typeface="Wingdings" panose="05000000000000000000" pitchFamily="2" charset="2"/>
              <a:buNone/>
            </a:pPr>
            <a:r>
              <a:rPr altLang="en-US" dirty="0" lang="zh-CN">
                <a:cs typeface="+mn-ea"/>
                <a:sym typeface="+mn-lt"/>
              </a:rPr>
              <a:t>与标签翻转攻击不同，后门攻击需要攻击者在其精心设计的训练数据上使用一些特定的隐藏模式来训练目标深度神经网络（DNN)模型。这些模式称为“后门触发器”，他们可以干预学习模型在预测阶段生成与真实情况大相径庭的结果。</a:t>
            </a:r>
            <a:endParaRPr altLang="en-US" dirty="0" lang="zh-CN">
              <a:cs typeface="+mn-ea"/>
              <a:sym typeface="+mn-lt"/>
            </a:endParaRPr>
          </a:p>
          <a:p>
            <a:pPr indent="0">
              <a:lnSpc>
                <a:spcPct val="150000"/>
              </a:lnSpc>
              <a:buFont typeface="Wingdings" panose="05000000000000000000" pitchFamily="2" charset="2"/>
              <a:buNone/>
            </a:pPr>
            <a:endParaRPr altLang="en-US" dirty="0" lang="zh-CN">
              <a:cs typeface="+mn-ea"/>
              <a:sym typeface="+mn-lt"/>
            </a:endParaRPr>
          </a:p>
        </p:txBody>
      </p:sp>
      <p:sp>
        <p:nvSpPr>
          <p:cNvPr id="1048655" name="任意多边形 16"/>
          <p:cNvSpPr/>
          <p:nvPr/>
        </p:nvSpPr>
        <p:spPr>
          <a:xfrm>
            <a:off x="7650340" y="1768217"/>
            <a:ext cx="4424753" cy="471741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chemeClr val="tx1"/>
            </a:solidFill>
            <a:prstDash val="solid"/>
            <a:round/>
            <a:headEnd type="oval" w="sm" len="sm"/>
            <a:tailEnd type="oval" w="sm" len="sm"/>
          </a:ln>
          <a:effectLst>
            <a:outerShdw algn="tl" blurRad="101600" dir="2700000" dist="38100" rotWithShape="0">
              <a:schemeClr val="bg1">
                <a:lumMod val="50000"/>
                <a:alpha val="40000"/>
              </a:schemeClr>
            </a:outerShdw>
          </a:effectLst>
        </p:spPr>
        <p:txBody>
          <a:bodyPr anchor="ctr"/>
          <a:p>
            <a:pPr>
              <a:spcBef>
                <a:spcPts val="0"/>
              </a:spcBef>
              <a:spcAft>
                <a:spcPts val="0"/>
              </a:spcAft>
            </a:pPr>
            <a:endParaRPr altLang="en-US" kern="0" lang="zh-CN">
              <a:solidFill>
                <a:sysClr lastClr="000000" val="windowText"/>
              </a:solidFill>
              <a:cs typeface="+mn-ea"/>
              <a:sym typeface="+mn-lt"/>
            </a:endParaRPr>
          </a:p>
        </p:txBody>
      </p:sp>
      <p:sp>
        <p:nvSpPr>
          <p:cNvPr id="1048656" name="文本框 18"/>
          <p:cNvSpPr txBox="1"/>
          <p:nvPr/>
        </p:nvSpPr>
        <p:spPr>
          <a:xfrm>
            <a:off x="8991021" y="1568192"/>
            <a:ext cx="1770060" cy="398780"/>
          </a:xfrm>
          <a:prstGeom prst="rect"/>
          <a:noFill/>
        </p:spPr>
        <p:txBody>
          <a:bodyPr wrap="square">
            <a:spAutoFit/>
          </a:bodyPr>
          <a:p>
            <a:pPr algn="ctr">
              <a:spcBef>
                <a:spcPts val="0"/>
              </a:spcBef>
              <a:spcAft>
                <a:spcPts val="0"/>
              </a:spcAft>
            </a:pPr>
            <a:r>
              <a:rPr altLang="en-US" b="1" dirty="0" sz="2000" lang="zh-CN">
                <a:solidFill>
                  <a:srgbClr val="FF0000"/>
                </a:solidFill>
                <a:cs typeface="+mn-ea"/>
                <a:sym typeface="+mn-lt"/>
              </a:rPr>
              <a:t>后门攻击</a:t>
            </a:r>
            <a:endParaRPr altLang="en-US" b="1" dirty="0" sz="2000" lang="zh-CN">
              <a:solidFill>
                <a:srgbClr val="FF0000"/>
              </a:solidFill>
              <a:cs typeface="+mn-ea"/>
              <a:sym typeface="+mn-lt"/>
            </a:endParaRPr>
          </a:p>
        </p:txBody>
      </p:sp>
      <p:pic>
        <p:nvPicPr>
          <p:cNvPr id="2097165" name="图片 1"/>
          <p:cNvPicPr>
            <a:picLocks noChangeAspect="1"/>
          </p:cNvPicPr>
          <p:nvPr/>
        </p:nvPicPr>
        <p:blipFill>
          <a:blip xmlns:r="http://schemas.openxmlformats.org/officeDocument/2006/relationships" r:embed="rId6"/>
          <a:stretch>
            <a:fillRect/>
          </a:stretch>
        </p:blipFill>
        <p:spPr>
          <a:xfrm>
            <a:off x="296545" y="2293620"/>
            <a:ext cx="7101205" cy="2919095"/>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60" name="矩形 3"/>
          <p:cNvSpPr/>
          <p:nvPr>
            <p:custDataLst>
              <p:tags r:id="rId1"/>
            </p:custDataLst>
          </p:nvPr>
        </p:nvSpPr>
        <p:spPr>
          <a:xfrm>
            <a:off x="0" y="0"/>
            <a:ext cx="12192000" cy="7493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pic>
        <p:nvPicPr>
          <p:cNvPr id="2097166" name="图片 24"/>
          <p:cNvPicPr>
            <a:picLocks noChangeAspect="1"/>
          </p:cNvPicPr>
          <p:nvPr>
            <p:custDataLst>
              <p:tags r:id="rId2"/>
            </p:custDataLst>
          </p:nvPr>
        </p:nvPicPr>
        <p:blipFill>
          <a:blip xmlns:r="http://schemas.openxmlformats.org/officeDocument/2006/relationships" r:embed="rId3"/>
          <a:stretch>
            <a:fillRect/>
          </a:stretch>
        </p:blipFill>
        <p:spPr>
          <a:xfrm>
            <a:off x="112589" y="82263"/>
            <a:ext cx="2263849" cy="599049"/>
          </a:xfrm>
          <a:prstGeom prst="rect"/>
        </p:spPr>
      </p:pic>
      <p:sp>
        <p:nvSpPr>
          <p:cNvPr id="1048661" name="文本框 5"/>
          <p:cNvSpPr txBox="1"/>
          <p:nvPr>
            <p:custDataLst>
              <p:tags r:id="rId4"/>
            </p:custDataLst>
          </p:nvPr>
        </p:nvSpPr>
        <p:spPr>
          <a:xfrm>
            <a:off x="5087386" y="96537"/>
            <a:ext cx="3670300" cy="583565"/>
          </a:xfrm>
          <a:prstGeom prst="rect"/>
          <a:noFill/>
        </p:spPr>
        <p:txBody>
          <a:bodyPr rtlCol="0" wrap="square">
            <a:spAutoFit/>
          </a:bodyPr>
          <a:p>
            <a:r>
              <a:rPr altLang="en-US" dirty="0" sz="3200" lang="zh-CN">
                <a:solidFill>
                  <a:schemeClr val="bg1"/>
                </a:solidFill>
                <a:cs typeface="+mn-ea"/>
                <a:sym typeface="+mn-lt"/>
              </a:rPr>
              <a:t>背景知识</a:t>
            </a:r>
            <a:r>
              <a:rPr altLang="en-US" dirty="0" sz="3200" lang="zh-CN">
                <a:solidFill>
                  <a:schemeClr val="bg1"/>
                </a:solidFill>
                <a:cs typeface="+mn-ea"/>
                <a:sym typeface="+mn-lt"/>
              </a:rPr>
              <a:t>介绍</a:t>
            </a:r>
            <a:endParaRPr altLang="en-US" dirty="0" sz="3200" lang="zh-CN">
              <a:solidFill>
                <a:schemeClr val="bg1"/>
              </a:solidFill>
              <a:cs typeface="+mn-ea"/>
              <a:sym typeface="+mn-lt"/>
            </a:endParaRPr>
          </a:p>
        </p:txBody>
      </p:sp>
      <p:sp>
        <p:nvSpPr>
          <p:cNvPr id="1048662"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custDataLst>
              <p:tags r:id="rId5"/>
            </p:custDataLst>
          </p:nvPr>
        </p:nvSpPr>
        <p:spPr>
          <a:xfrm>
            <a:off x="418618" y="919480"/>
            <a:ext cx="11354763" cy="423545"/>
          </a:xfrm>
          <a:prstGeom prst="rect"/>
          <a:noFill/>
        </p:spPr>
        <p:txBody>
          <a:bodyPr rtlCol="0" wrap="square">
            <a:spAutoFit/>
          </a:bodyPr>
          <a:p>
            <a:pPr algn="l" fontAlgn="auto" indent="-285750" lvl="0" marL="285750">
              <a:lnSpc>
                <a:spcPct val="120000"/>
              </a:lnSpc>
              <a:spcBef>
                <a:spcPts val="0"/>
              </a:spcBef>
              <a:spcAft>
                <a:spcPts val="0"/>
              </a:spcAft>
              <a:buClrTx/>
              <a:buSzTx/>
              <a:buFont typeface="Wingdings" panose="05000000000000000000" charset="0"/>
              <a:buChar char=""/>
            </a:pPr>
            <a:r>
              <a:rPr altLang="en-US" b="1" dirty="0" lang="zh-CN" spc="100">
                <a:solidFill>
                  <a:schemeClr val="tx1">
                    <a:lumMod val="95000"/>
                    <a:lumOff val="5000"/>
                  </a:schemeClr>
                </a:solidFill>
                <a:cs typeface="+mn-ea"/>
                <a:sym typeface="+mn-lt"/>
              </a:rPr>
              <a:t>联邦学习中三类安全威胁及其防御措施小</a:t>
            </a:r>
            <a:r>
              <a:rPr altLang="en-US" b="1" dirty="0" lang="zh-CN" spc="100">
                <a:solidFill>
                  <a:schemeClr val="tx1">
                    <a:lumMod val="95000"/>
                    <a:lumOff val="5000"/>
                  </a:schemeClr>
                </a:solidFill>
                <a:cs typeface="+mn-ea"/>
                <a:sym typeface="+mn-lt"/>
              </a:rPr>
              <a:t>结</a:t>
            </a:r>
            <a:endParaRPr altLang="en-US" b="1" dirty="0" lang="zh-CN" spc="100">
              <a:solidFill>
                <a:schemeClr val="tx1">
                  <a:lumMod val="95000"/>
                  <a:lumOff val="5000"/>
                </a:schemeClr>
              </a:solidFill>
              <a:cs typeface="+mn-ea"/>
              <a:sym typeface="+mn-lt"/>
            </a:endParaRPr>
          </a:p>
        </p:txBody>
      </p:sp>
      <p:pic>
        <p:nvPicPr>
          <p:cNvPr id="2097167" name="图片 4"/>
          <p:cNvPicPr>
            <a:picLocks noChangeAspect="1"/>
          </p:cNvPicPr>
          <p:nvPr/>
        </p:nvPicPr>
        <p:blipFill>
          <a:blip xmlns:r="http://schemas.openxmlformats.org/officeDocument/2006/relationships" r:embed="rId6"/>
          <a:stretch>
            <a:fillRect/>
          </a:stretch>
        </p:blipFill>
        <p:spPr>
          <a:xfrm>
            <a:off x="645160" y="1343025"/>
            <a:ext cx="10901045" cy="5013960"/>
          </a:xfrm>
          <a:prstGeom prst="rect"/>
        </p:spPr>
      </p:pic>
    </p:spTree>
    <p:custDataLst>
      <p:tags r:id="rId7"/>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1000" p14:dur="1600"/>
    </mc:Choice>
    <mc:Fallback>
      <p:transition spd="slow">
        <p:fade/>
      </p:transition>
    </mc:Fallback>
  </mc:AlternateContent>
  <p:timing/>
</p:sld>
</file>

<file path=ppt/tags/tag1.xml><?xml version="1.0" encoding="utf-8"?>
<p:tagLst xmlns:p="http://schemas.openxmlformats.org/presentationml/2006/main">
  <p:tag name="KSO_WM_FULL_TEXT_BEAUTIFY_COPY_ID" val="4"/>
</p:tagLst>
</file>

<file path=ppt/tags/tag10.xml><?xml version="1.0" encoding="utf-8"?>
<p:tagLst xmlns:p="http://schemas.openxmlformats.org/presentationml/2006/main">
  <p:tag name="KSO_WM_FULL_TEXT_BEAUTIFY_COPY_ID" val="150995202"/>
</p:tagLst>
</file>

<file path=ppt/tags/tag100.xml><?xml version="1.0" encoding="utf-8"?>
<p:tagLst xmlns:p="http://schemas.openxmlformats.org/presentationml/2006/main">
  <p:tag name="KSO_WM_FULL_TEXT_BEAUTIFY_COPY_ID" val="2"/>
</p:tagLst>
</file>

<file path=ppt/tags/tag101.xml><?xml version="1.0" encoding="utf-8"?>
<p:tagLst xmlns:p="http://schemas.openxmlformats.org/presentationml/2006/main">
  <p:tag name="KSO_WM_FULL_TEXT_BEAUTIFY_COPY_ID" val="150995266"/>
</p:tagLst>
</file>

<file path=ppt/tags/tag102.xml><?xml version="1.0" encoding="utf-8"?>
<p:tagLst xmlns:p="http://schemas.openxmlformats.org/presentationml/2006/main">
  <p:tag name="KSO_WM_FULL_TEXT_BEAUTIFY_COPY_ID" val="4"/>
</p:tagLst>
</file>

<file path=ppt/tags/tag103.xml><?xml version="1.0" encoding="utf-8"?>
<p:tagLst xmlns:p="http://schemas.openxmlformats.org/presentationml/2006/main">
  <p:tag name="KSO_WM_FULL_TEXT_BEAUTIFY_COPY_ID" val="25"/>
</p:tagLst>
</file>

<file path=ppt/tags/tag104.xml><?xml version="1.0" encoding="utf-8"?>
<p:tagLst xmlns:p="http://schemas.openxmlformats.org/presentationml/2006/main">
  <p:tag name="KSO_WM_FULL_TEXT_BEAUTIFY_COPY_ID" val="69"/>
</p:tagLst>
</file>

<file path=ppt/tags/tag105.xml><?xml version="1.0" encoding="utf-8"?>
<p:tagLst xmlns:p="http://schemas.openxmlformats.org/presentationml/2006/main">
  <p:tag name="KSO_WM_FULL_TEXT_BEAUTIFY_COPY_ID" val="2"/>
</p:tagLst>
</file>

<file path=ppt/tags/tag106.xml><?xml version="1.0" encoding="utf-8"?>
<p:tagLst xmlns:p="http://schemas.openxmlformats.org/presentationml/2006/main">
  <p:tag name="KSO_WM_FULL_TEXT_BEAUTIFY_COPY_ID" val="150995266"/>
</p:tagLst>
</file>

<file path=ppt/tags/tag107.xml><?xml version="1.0" encoding="utf-8"?>
<p:tagLst xmlns:p="http://schemas.openxmlformats.org/presentationml/2006/main">
  <p:tag name="KSO_WM_FULL_TEXT_BEAUTIFY_COPY_ID" val="4"/>
</p:tagLst>
</file>

<file path=ppt/tags/tag108.xml><?xml version="1.0" encoding="utf-8"?>
<p:tagLst xmlns:p="http://schemas.openxmlformats.org/presentationml/2006/main">
  <p:tag name="KSO_WM_FULL_TEXT_BEAUTIFY_COPY_ID" val="25"/>
</p:tagLst>
</file>

<file path=ppt/tags/tag109.xml><?xml version="1.0" encoding="utf-8"?>
<p:tagLst xmlns:p="http://schemas.openxmlformats.org/presentationml/2006/main">
  <p:tag name="KSO_WM_FULL_TEXT_BEAUTIFY_COPY_ID" val="69"/>
</p:tagLst>
</file>

<file path=ppt/tags/tag11.xml><?xml version="1.0" encoding="utf-8"?>
<p:tagLst xmlns:p="http://schemas.openxmlformats.org/presentationml/2006/main">
  <p:tag name="KSO_WM_FULL_TEXT_BEAUTIFY_COPY_ID" val="2"/>
</p:tagLst>
</file>

<file path=ppt/tags/tag110.xml><?xml version="1.0" encoding="utf-8"?>
<p:tagLst xmlns:p="http://schemas.openxmlformats.org/presentationml/2006/main">
  <p:tag name="KSO_WM_FULL_TEXT_BEAUTIFY_COPY_ID" val="2"/>
</p:tagLst>
</file>

<file path=ppt/tags/tag111.xml><?xml version="1.0" encoding="utf-8"?>
<p:tagLst xmlns:p="http://schemas.openxmlformats.org/presentationml/2006/main">
  <p:tag name="KSO_WM_FULL_TEXT_BEAUTIFY_COPY_ID" val="150995266"/>
</p:tagLst>
</file>

<file path=ppt/tags/tag112.xml><?xml version="1.0" encoding="utf-8"?>
<p:tagLst xmlns:p="http://schemas.openxmlformats.org/presentationml/2006/main">
  <p:tag name="KSO_WM_FULL_TEXT_BEAUTIFY_COPY_ID" val="4"/>
</p:tagLst>
</file>

<file path=ppt/tags/tag113.xml><?xml version="1.0" encoding="utf-8"?>
<p:tagLst xmlns:p="http://schemas.openxmlformats.org/presentationml/2006/main">
  <p:tag name="KSO_WM_FULL_TEXT_BEAUTIFY_COPY_ID" val="25"/>
</p:tagLst>
</file>

<file path=ppt/tags/tag114.xml><?xml version="1.0" encoding="utf-8"?>
<p:tagLst xmlns:p="http://schemas.openxmlformats.org/presentationml/2006/main">
  <p:tag name="KSO_WM_FULL_TEXT_BEAUTIFY_COPY_ID" val="69"/>
</p:tagLst>
</file>

<file path=ppt/tags/tag115.xml><?xml version="1.0" encoding="utf-8"?>
<p:tagLst xmlns:p="http://schemas.openxmlformats.org/presentationml/2006/main">
  <p:tag name="KSO_WM_FULL_TEXT_BEAUTIFY_COPY_ID" val="2"/>
</p:tagLst>
</file>

<file path=ppt/tags/tag116.xml><?xml version="1.0" encoding="utf-8"?>
<p:tagLst xmlns:p="http://schemas.openxmlformats.org/presentationml/2006/main">
  <p:tag name="KSO_WM_FULL_TEXT_BEAUTIFY_COPY_ID" val="150995266"/>
</p:tagLst>
</file>

<file path=ppt/tags/tag117.xml><?xml version="1.0" encoding="utf-8"?>
<p:tagLst xmlns:p="http://schemas.openxmlformats.org/presentationml/2006/main">
  <p:tag name="KSO_WM_FULL_TEXT_BEAUTIFY_COPY_ID" val="4"/>
</p:tagLst>
</file>

<file path=ppt/tags/tag118.xml><?xml version="1.0" encoding="utf-8"?>
<p:tagLst xmlns:p="http://schemas.openxmlformats.org/presentationml/2006/main">
  <p:tag name="KSO_WM_FULL_TEXT_BEAUTIFY_COPY_ID" val="25"/>
</p:tagLst>
</file>

<file path=ppt/tags/tag119.xml><?xml version="1.0" encoding="utf-8"?>
<p:tagLst xmlns:p="http://schemas.openxmlformats.org/presentationml/2006/main">
  <p:tag name="KSO_WM_FULL_TEXT_BEAUTIFY_COPY_ID" val="69"/>
</p:tagLst>
</file>

<file path=ppt/tags/tag12.xml><?xml version="1.0" encoding="utf-8"?>
<p:tagLst xmlns:p="http://schemas.openxmlformats.org/presentationml/2006/main">
  <p:tag name="KSO_WM_FULL_TEXT_BEAUTIFY_COPY_ID" val="3"/>
</p:tagLst>
</file>

<file path=ppt/tags/tag120.xml><?xml version="1.0" encoding="utf-8"?>
<p:tagLst xmlns:p="http://schemas.openxmlformats.org/presentationml/2006/main">
  <p:tag name="KSO_WM_FULL_TEXT_BEAUTIFY_COPY_ID" val="2"/>
</p:tagLst>
</file>

<file path=ppt/tags/tag121.xml><?xml version="1.0" encoding="utf-8"?>
<p:tagLst xmlns:p="http://schemas.openxmlformats.org/presentationml/2006/main">
  <p:tag name="KSO_WM_FULL_TEXT_BEAUTIFY_COPY_ID" val="150995266"/>
</p:tagLst>
</file>

<file path=ppt/tags/tag122.xml><?xml version="1.0" encoding="utf-8"?>
<p:tagLst xmlns:p="http://schemas.openxmlformats.org/presentationml/2006/main">
  <p:tag name="KSO_WM_FULL_TEXT_BEAUTIFY_COPY_ID" val="4"/>
</p:tagLst>
</file>

<file path=ppt/tags/tag123.xml><?xml version="1.0" encoding="utf-8"?>
<p:tagLst xmlns:p="http://schemas.openxmlformats.org/presentationml/2006/main">
  <p:tag name="KSO_WM_FULL_TEXT_BEAUTIFY_COPY_ID" val="25"/>
</p:tagLst>
</file>

<file path=ppt/tags/tag124.xml><?xml version="1.0" encoding="utf-8"?>
<p:tagLst xmlns:p="http://schemas.openxmlformats.org/presentationml/2006/main">
  <p:tag name="KSO_WM_FULL_TEXT_BEAUTIFY_COPY_ID" val="69"/>
</p:tagLst>
</file>

<file path=ppt/tags/tag125.xml><?xml version="1.0" encoding="utf-8"?>
<p:tagLst xmlns:p="http://schemas.openxmlformats.org/presentationml/2006/main">
  <p:tag name="KSO_WM_FULL_TEXT_BEAUTIFY_COPY_ID" val="2"/>
</p:tagLst>
</file>

<file path=ppt/tags/tag126.xml><?xml version="1.0" encoding="utf-8"?>
<p:tagLst xmlns:p="http://schemas.openxmlformats.org/presentationml/2006/main">
  <p:tag name="KSO_WM_FULL_TEXT_BEAUTIFY_COPY_ID" val="150995266"/>
</p:tagLst>
</file>

<file path=ppt/tags/tag127.xml><?xml version="1.0" encoding="utf-8"?>
<p:tagLst xmlns:p="http://schemas.openxmlformats.org/presentationml/2006/main">
  <p:tag name="KSO_WM_FULL_TEXT_BEAUTIFY_COPY_ID" val="4"/>
</p:tagLst>
</file>

<file path=ppt/tags/tag128.xml><?xml version="1.0" encoding="utf-8"?>
<p:tagLst xmlns:p="http://schemas.openxmlformats.org/presentationml/2006/main">
  <p:tag name="KSO_WM_FULL_TEXT_BEAUTIFY_COPY_ID" val="25"/>
</p:tagLst>
</file>

<file path=ppt/tags/tag129.xml><?xml version="1.0" encoding="utf-8"?>
<p:tagLst xmlns:p="http://schemas.openxmlformats.org/presentationml/2006/main">
  <p:tag name="KSO_WM_FULL_TEXT_BEAUTIFY_COPY_ID" val="69"/>
</p:tagLst>
</file>

<file path=ppt/tags/tag13.xml><?xml version="1.0" encoding="utf-8"?>
<p:tagLst xmlns:p="http://schemas.openxmlformats.org/presentationml/2006/main">
  <p:tag name="KSO_WM_FULL_TEXT_BEAUTIFY_COPY_ID" val="17"/>
</p:tagLst>
</file>

<file path=ppt/tags/tag130.xml><?xml version="1.0" encoding="utf-8"?>
<p:tagLst xmlns:p="http://schemas.openxmlformats.org/presentationml/2006/main">
  <p:tag name="KSO_WM_FULL_TEXT_BEAUTIFY_COPY_ID" val="2"/>
</p:tagLst>
</file>

<file path=ppt/tags/tag131.xml><?xml version="1.0" encoding="utf-8"?>
<p:tagLst xmlns:p="http://schemas.openxmlformats.org/presentationml/2006/main">
  <p:tag name="KSO_WM_FULL_TEXT_BEAUTIFY_COPY_ID" val="150995266"/>
</p:tagLst>
</file>

<file path=ppt/tags/tag132.xml><?xml version="1.0" encoding="utf-8"?>
<p:tagLst xmlns:p="http://schemas.openxmlformats.org/presentationml/2006/main">
  <p:tag name="KSO_WM_FULL_TEXT_BEAUTIFY_COPY_ID" val="4"/>
</p:tagLst>
</file>

<file path=ppt/tags/tag133.xml><?xml version="1.0" encoding="utf-8"?>
<p:tagLst xmlns:p="http://schemas.openxmlformats.org/presentationml/2006/main">
  <p:tag name="KSO_WM_FULL_TEXT_BEAUTIFY_COPY_ID" val="25"/>
</p:tagLst>
</file>

<file path=ppt/tags/tag134.xml><?xml version="1.0" encoding="utf-8"?>
<p:tagLst xmlns:p="http://schemas.openxmlformats.org/presentationml/2006/main">
  <p:tag name="KSO_WM_FULL_TEXT_BEAUTIFY_COPY_ID" val="69"/>
</p:tagLst>
</file>

<file path=ppt/tags/tag135.xml><?xml version="1.0" encoding="utf-8"?>
<p:tagLst xmlns:p="http://schemas.openxmlformats.org/presentationml/2006/main">
  <p:tag name="KSO_WM_FULL_TEXT_BEAUTIFY_COPY_ID" val="2"/>
</p:tagLst>
</file>

<file path=ppt/tags/tag136.xml><?xml version="1.0" encoding="utf-8"?>
<p:tagLst xmlns:p="http://schemas.openxmlformats.org/presentationml/2006/main">
  <p:tag name="KSO_WM_FULL_TEXT_BEAUTIFY_COPY_ID" val="150995266"/>
</p:tagLst>
</file>

<file path=ppt/tags/tag137.xml><?xml version="1.0" encoding="utf-8"?>
<p:tagLst xmlns:p="http://schemas.openxmlformats.org/presentationml/2006/main">
  <p:tag name="KSO_WM_FULL_TEXT_BEAUTIFY_COPY_ID" val="4"/>
</p:tagLst>
</file>

<file path=ppt/tags/tag138.xml><?xml version="1.0" encoding="utf-8"?>
<p:tagLst xmlns:p="http://schemas.openxmlformats.org/presentationml/2006/main">
  <p:tag name="KSO_WM_FULL_TEXT_BEAUTIFY_COPY_ID" val="25"/>
</p:tagLst>
</file>

<file path=ppt/tags/tag139.xml><?xml version="1.0" encoding="utf-8"?>
<p:tagLst xmlns:p="http://schemas.openxmlformats.org/presentationml/2006/main">
  <p:tag name="KSO_WM_FULL_TEXT_BEAUTIFY_COPY_ID" val="69"/>
</p:tagLst>
</file>

<file path=ppt/tags/tag14.xml><?xml version="1.0" encoding="utf-8"?>
<p:tagLst xmlns:p="http://schemas.openxmlformats.org/presentationml/2006/main">
  <p:tag name="KSO_WM_FULL_TEXT_BEAUTIFY_COPY_ID" val="4"/>
</p:tagLst>
</file>

<file path=ppt/tags/tag140.xml><?xml version="1.0" encoding="utf-8"?>
<p:tagLst xmlns:p="http://schemas.openxmlformats.org/presentationml/2006/main">
  <p:tag name="KSO_WM_FULL_TEXT_BEAUTIFY_COPY_ID" val="2"/>
</p:tagLst>
</file>

<file path=ppt/tags/tag141.xml><?xml version="1.0" encoding="utf-8"?>
<p:tagLst xmlns:p="http://schemas.openxmlformats.org/presentationml/2006/main">
  <p:tag name="KSO_WM_FULL_TEXT_BEAUTIFY_COPY_ID" val="150995266"/>
</p:tagLst>
</file>

<file path=ppt/tags/tag142.xml><?xml version="1.0" encoding="utf-8"?>
<p:tagLst xmlns:p="http://schemas.openxmlformats.org/presentationml/2006/main">
  <p:tag name="KSO_WM_FULL_TEXT_BEAUTIFY_COPY_ID" val="4"/>
</p:tagLst>
</file>

<file path=ppt/tags/tag143.xml><?xml version="1.0" encoding="utf-8"?>
<p:tagLst xmlns:p="http://schemas.openxmlformats.org/presentationml/2006/main">
  <p:tag name="KSO_WM_FULL_TEXT_BEAUTIFY_COPY_ID" val="25"/>
</p:tagLst>
</file>

<file path=ppt/tags/tag144.xml><?xml version="1.0" encoding="utf-8"?>
<p:tagLst xmlns:p="http://schemas.openxmlformats.org/presentationml/2006/main">
  <p:tag name="KSO_WM_FULL_TEXT_BEAUTIFY_COPY_ID" val="69"/>
</p:tagLst>
</file>

<file path=ppt/tags/tag145.xml><?xml version="1.0" encoding="utf-8"?>
<p:tagLst xmlns:p="http://schemas.openxmlformats.org/presentationml/2006/main">
  <p:tag name="KSO_WM_FULL_TEXT_BEAUTIFY_COPY_ID" val="2"/>
</p:tagLst>
</file>

<file path=ppt/tags/tag146.xml><?xml version="1.0" encoding="utf-8"?>
<p:tagLst xmlns:p="http://schemas.openxmlformats.org/presentationml/2006/main">
  <p:tag name="KSO_WM_FULL_TEXT_BEAUTIFY_COPY_ID" val="2"/>
</p:tagLst>
</file>

<file path=ppt/tags/tag147.xml><?xml version="1.0" encoding="utf-8"?>
<p:tagLst xmlns:p="http://schemas.openxmlformats.org/presentationml/2006/main">
  <p:tag name="KSO_WM_FULL_TEXT_BEAUTIFY_COPY_ID" val="150995266"/>
</p:tagLst>
</file>

<file path=ppt/tags/tag148.xml><?xml version="1.0" encoding="utf-8"?>
<p:tagLst xmlns:p="http://schemas.openxmlformats.org/presentationml/2006/main">
  <p:tag name="KSO_WM_FULL_TEXT_BEAUTIFY_COPY_ID" val="4"/>
</p:tagLst>
</file>

<file path=ppt/tags/tag149.xml><?xml version="1.0" encoding="utf-8"?>
<p:tagLst xmlns:p="http://schemas.openxmlformats.org/presentationml/2006/main">
  <p:tag name="KSO_WM_FULL_TEXT_BEAUTIFY_COPY_ID" val="25"/>
</p:tagLst>
</file>

<file path=ppt/tags/tag15.xml><?xml version="1.0" encoding="utf-8"?>
<p:tagLst xmlns:p="http://schemas.openxmlformats.org/presentationml/2006/main">
  <p:tag name="KSO_WM_FULL_TEXT_BEAUTIFY_COPY_ID" val="8"/>
</p:tagLst>
</file>

<file path=ppt/tags/tag150.xml><?xml version="1.0" encoding="utf-8"?>
<p:tagLst xmlns:p="http://schemas.openxmlformats.org/presentationml/2006/main">
  <p:tag name="KSO_WM_FULL_TEXT_BEAUTIFY_COPY_ID" val="69"/>
</p:tagLst>
</file>

<file path=ppt/tags/tag151.xml><?xml version="1.0" encoding="utf-8"?>
<p:tagLst xmlns:p="http://schemas.openxmlformats.org/presentationml/2006/main">
  <p:tag name="KSO_WM_FULL_TEXT_BEAUTIFY_COPY_ID" val="150995266"/>
</p:tagLst>
</file>

<file path=ppt/tags/tag152.xml><?xml version="1.0" encoding="utf-8"?>
<p:tagLst xmlns:p="http://schemas.openxmlformats.org/presentationml/2006/main">
  <p:tag name="KSO_WM_FULL_TEXT_BEAUTIFY_COPY_ID" val="4"/>
</p:tagLst>
</file>

<file path=ppt/tags/tag153.xml><?xml version="1.0" encoding="utf-8"?>
<p:tagLst xmlns:p="http://schemas.openxmlformats.org/presentationml/2006/main">
  <p:tag name="KSO_WM_FULL_TEXT_BEAUTIFY_COPY_ID" val="25"/>
</p:tagLst>
</file>

<file path=ppt/tags/tag154.xml><?xml version="1.0" encoding="utf-8"?>
<p:tagLst xmlns:p="http://schemas.openxmlformats.org/presentationml/2006/main">
  <p:tag name="KSO_WM_FULL_TEXT_BEAUTIFY_COPY_ID" val="69"/>
</p:tagLst>
</file>

<file path=ppt/tags/tag155.xml><?xml version="1.0" encoding="utf-8"?>
<p:tagLst xmlns:p="http://schemas.openxmlformats.org/presentationml/2006/main">
  <p:tag name="KSO_WM_FULL_TEXT_BEAUTIFY_COPY_ID" val="150995266"/>
</p:tagLst>
</file>

<file path=ppt/tags/tag156.xml><?xml version="1.0" encoding="utf-8"?>
<p:tagLst xmlns:p="http://schemas.openxmlformats.org/presentationml/2006/main">
  <p:tag name="KSO_WM_FULL_TEXT_BEAUTIFY_COPY_ID" val="4"/>
</p:tagLst>
</file>

<file path=ppt/tags/tag157.xml><?xml version="1.0" encoding="utf-8"?>
<p:tagLst xmlns:p="http://schemas.openxmlformats.org/presentationml/2006/main">
  <p:tag name="KSO_WM_FULL_TEXT_BEAUTIFY_COPY_ID" val="7"/>
</p:tagLst>
</file>

<file path=ppt/tags/tag158.xml><?xml version="1.0" encoding="utf-8"?>
<p:tagLst xmlns:p="http://schemas.openxmlformats.org/presentationml/2006/main">
  <p:tag name="KSO_WM_FULL_TEXT_BEAUTIFY_COPY_ID" val="13"/>
</p:tagLst>
</file>

<file path=ppt/tags/tag159.xml><?xml version="1.0" encoding="utf-8"?>
<p:tagLst xmlns:p="http://schemas.openxmlformats.org/presentationml/2006/main">
  <p:tag name="KSO_WM_FULL_TEXT_BEAUTIFY_COPY_ID" val="12"/>
</p:tagLst>
</file>

<file path=ppt/tags/tag16.xml><?xml version="1.0" encoding="utf-8"?>
<p:tagLst xmlns:p="http://schemas.openxmlformats.org/presentationml/2006/main">
  <p:tag name="KSO_WM_FULL_TEXT_BEAUTIFY_COPY_ID" val="8"/>
</p:tagLst>
</file>

<file path=ppt/tags/tag160.xml><?xml version="1.0" encoding="utf-8"?>
<p:tagLst xmlns:p="http://schemas.openxmlformats.org/presentationml/2006/main">
  <p:tag name="KSO_WM_FULL_TEXT_BEAUTIFY_COPY_ID" val="16"/>
</p:tagLst>
</file>

<file path=ppt/tags/tag161.xml><?xml version="1.0" encoding="utf-8"?>
<p:tagLst xmlns:p="http://schemas.openxmlformats.org/presentationml/2006/main">
  <p:tag name="KSO_WM_FULL_TEXT_BEAUTIFY_COPY_ID" val="150995219"/>
</p:tagLst>
</file>

<file path=ppt/tags/tag17.xml><?xml version="1.0" encoding="utf-8"?>
<p:tagLst xmlns:p="http://schemas.openxmlformats.org/presentationml/2006/main">
  <p:tag name="KSO_WM_FULL_TEXT_BEAUTIFY_COPY_ID" val="8"/>
</p:tagLst>
</file>

<file path=ppt/tags/tag18.xml><?xml version="1.0" encoding="utf-8"?>
<p:tagLst xmlns:p="http://schemas.openxmlformats.org/presentationml/2006/main">
  <p:tag name="KSO_WM_FULL_TEXT_BEAUTIFY_COPY_ID" val="150995203"/>
</p:tagLst>
</file>

<file path=ppt/tags/tag19.xml><?xml version="1.0" encoding="utf-8"?>
<p:tagLst xmlns:p="http://schemas.openxmlformats.org/presentationml/2006/main">
  <p:tag name="KSO_WM_FULL_TEXT_BEAUTIFY_COPY_ID" val="4"/>
</p:tagLst>
</file>

<file path=ppt/tags/tag2.xml><?xml version="1.0" encoding="utf-8"?>
<p:tagLst xmlns:p="http://schemas.openxmlformats.org/presentationml/2006/main">
  <p:tag name="KSO_WM_FULL_TEXT_BEAUTIFY_COPY_ID" val="7"/>
</p:tagLst>
</file>

<file path=ppt/tags/tag20.xml><?xml version="1.0" encoding="utf-8"?>
<p:tagLst xmlns:p="http://schemas.openxmlformats.org/presentationml/2006/main">
  <p:tag name="KSO_WM_FULL_TEXT_BEAUTIFY_COPY_ID" val="25"/>
</p:tagLst>
</file>

<file path=ppt/tags/tag21.xml><?xml version="1.0" encoding="utf-8"?>
<p:tagLst xmlns:p="http://schemas.openxmlformats.org/presentationml/2006/main">
  <p:tag name="KSO_WM_FULL_TEXT_BEAUTIFY_COPY_ID" val="2"/>
</p:tagLst>
</file>

<file path=ppt/tags/tag22.xml><?xml version="1.0" encoding="utf-8"?>
<p:tagLst xmlns:p="http://schemas.openxmlformats.org/presentationml/2006/main">
  <p:tag name="KSO_WM_FULL_TEXT_BEAUTIFY_COPY_ID" val="69"/>
</p:tagLst>
</file>

<file path=ppt/tags/tag23.xml><?xml version="1.0" encoding="utf-8"?>
<p:tagLst xmlns:p="http://schemas.openxmlformats.org/presentationml/2006/main">
  <p:tag name="KSO_WM_FULL_TEXT_BEAUTIFY_COPY_ID" val="150995266"/>
</p:tagLst>
</file>

<file path=ppt/tags/tag24.xml><?xml version="1.0" encoding="utf-8"?>
<p:tagLst xmlns:p="http://schemas.openxmlformats.org/presentationml/2006/main">
  <p:tag name="KSO_WM_FULL_TEXT_BEAUTIFY_COPY_ID" val="4"/>
</p:tagLst>
</file>

<file path=ppt/tags/tag25.xml><?xml version="1.0" encoding="utf-8"?>
<p:tagLst xmlns:p="http://schemas.openxmlformats.org/presentationml/2006/main">
  <p:tag name="KSO_WM_FULL_TEXT_BEAUTIFY_COPY_ID" val="25"/>
</p:tagLst>
</file>

<file path=ppt/tags/tag26.xml><?xml version="1.0" encoding="utf-8"?>
<p:tagLst xmlns:p="http://schemas.openxmlformats.org/presentationml/2006/main">
  <p:tag name="KSO_WM_FULL_TEXT_BEAUTIFY_COPY_ID" val="69"/>
</p:tagLst>
</file>

<file path=ppt/tags/tag27.xml><?xml version="1.0" encoding="utf-8"?>
<p:tagLst xmlns:p="http://schemas.openxmlformats.org/presentationml/2006/main">
  <p:tag name="KSO_WM_FULL_TEXT_BEAUTIFY_COPY_ID" val="2"/>
</p:tagLst>
</file>

<file path=ppt/tags/tag28.xml><?xml version="1.0" encoding="utf-8"?>
<p:tagLst xmlns:p="http://schemas.openxmlformats.org/presentationml/2006/main">
  <p:tag name="KSO_WM_FULL_TEXT_BEAUTIFY_COPY_ID" val="2"/>
</p:tagLst>
</file>

<file path=ppt/tags/tag29.xml><?xml version="1.0" encoding="utf-8"?>
<p:tagLst xmlns:p="http://schemas.openxmlformats.org/presentationml/2006/main">
  <p:tag name="KSO_WM_FULL_TEXT_BEAUTIFY_COPY_ID" val="150995266"/>
</p:tagLst>
</file>

<file path=ppt/tags/tag3.xml><?xml version="1.0" encoding="utf-8"?>
<p:tagLst xmlns:p="http://schemas.openxmlformats.org/presentationml/2006/main">
  <p:tag name="KSO_WM_FULL_TEXT_BEAUTIFY_COPY_ID" val="13"/>
</p:tagLst>
</file>

<file path=ppt/tags/tag30.xml><?xml version="1.0" encoding="utf-8"?>
<p:tagLst xmlns:p="http://schemas.openxmlformats.org/presentationml/2006/main">
  <p:tag name="KSO_WM_FULL_TEXT_BEAUTIFY_COPY_ID" val="4"/>
</p:tagLst>
</file>

<file path=ppt/tags/tag31.xml><?xml version="1.0" encoding="utf-8"?>
<p:tagLst xmlns:p="http://schemas.openxmlformats.org/presentationml/2006/main">
  <p:tag name="KSO_WM_FULL_TEXT_BEAUTIFY_COPY_ID" val="25"/>
</p:tagLst>
</file>

<file path=ppt/tags/tag32.xml><?xml version="1.0" encoding="utf-8"?>
<p:tagLst xmlns:p="http://schemas.openxmlformats.org/presentationml/2006/main">
  <p:tag name="KSO_WM_FULL_TEXT_BEAUTIFY_COPY_ID" val="69"/>
</p:tagLst>
</file>

<file path=ppt/tags/tag33.xml><?xml version="1.0" encoding="utf-8"?>
<p:tagLst xmlns:p="http://schemas.openxmlformats.org/presentationml/2006/main">
  <p:tag name="KSO_WM_FULL_TEXT_BEAUTIFY_COPY_ID" val="2"/>
</p:tagLst>
</file>

<file path=ppt/tags/tag34.xml><?xml version="1.0" encoding="utf-8"?>
<p:tagLst xmlns:p="http://schemas.openxmlformats.org/presentationml/2006/main">
  <p:tag name="KSO_WM_FULL_TEXT_BEAUTIFY_COPY_ID" val="2"/>
</p:tagLst>
</file>

<file path=ppt/tags/tag35.xml><?xml version="1.0" encoding="utf-8"?>
<p:tagLst xmlns:p="http://schemas.openxmlformats.org/presentationml/2006/main">
  <p:tag name="KSO_WM_FULL_TEXT_BEAUTIFY_COPY_ID" val="150995266"/>
</p:tagLst>
</file>

<file path=ppt/tags/tag36.xml><?xml version="1.0" encoding="utf-8"?>
<p:tagLst xmlns:p="http://schemas.openxmlformats.org/presentationml/2006/main">
  <p:tag name="KSO_WM_FULL_TEXT_BEAUTIFY_COPY_ID" val="4"/>
</p:tagLst>
</file>

<file path=ppt/tags/tag37.xml><?xml version="1.0" encoding="utf-8"?>
<p:tagLst xmlns:p="http://schemas.openxmlformats.org/presentationml/2006/main">
  <p:tag name="KSO_WM_FULL_TEXT_BEAUTIFY_COPY_ID" val="25"/>
</p:tagLst>
</file>

<file path=ppt/tags/tag38.xml><?xml version="1.0" encoding="utf-8"?>
<p:tagLst xmlns:p="http://schemas.openxmlformats.org/presentationml/2006/main">
  <p:tag name="KSO_WM_FULL_TEXT_BEAUTIFY_COPY_ID" val="69"/>
</p:tagLst>
</file>

<file path=ppt/tags/tag39.xml><?xml version="1.0" encoding="utf-8"?>
<p:tagLst xmlns:p="http://schemas.openxmlformats.org/presentationml/2006/main">
  <p:tag name="KSO_WM_FULL_TEXT_BEAUTIFY_COPY_ID" val="2"/>
</p:tagLst>
</file>

<file path=ppt/tags/tag4.xml><?xml version="1.0" encoding="utf-8"?>
<p:tagLst xmlns:p="http://schemas.openxmlformats.org/presentationml/2006/main">
  <p:tag name="KSO_WM_FULL_TEXT_BEAUTIFY_COPY_ID" val="12"/>
</p:tagLst>
</file>

<file path=ppt/tags/tag40.xml><?xml version="1.0" encoding="utf-8"?>
<p:tagLst xmlns:p="http://schemas.openxmlformats.org/presentationml/2006/main">
  <p:tag name="KSO_WM_FULL_TEXT_BEAUTIFY_COPY_ID" val="150995266"/>
</p:tagLst>
</file>

<file path=ppt/tags/tag41.xml><?xml version="1.0" encoding="utf-8"?>
<p:tagLst xmlns:p="http://schemas.openxmlformats.org/presentationml/2006/main">
  <p:tag name="KSO_WM_FULL_TEXT_BEAUTIFY_COPY_ID" val="4"/>
</p:tagLst>
</file>

<file path=ppt/tags/tag42.xml><?xml version="1.0" encoding="utf-8"?>
<p:tagLst xmlns:p="http://schemas.openxmlformats.org/presentationml/2006/main">
  <p:tag name="KSO_WM_FULL_TEXT_BEAUTIFY_COPY_ID" val="25"/>
</p:tagLst>
</file>

<file path=ppt/tags/tag43.xml><?xml version="1.0" encoding="utf-8"?>
<p:tagLst xmlns:p="http://schemas.openxmlformats.org/presentationml/2006/main">
  <p:tag name="KSO_WM_FULL_TEXT_BEAUTIFY_COPY_ID" val="69"/>
</p:tagLst>
</file>

<file path=ppt/tags/tag44.xml><?xml version="1.0" encoding="utf-8"?>
<p:tagLst xmlns:p="http://schemas.openxmlformats.org/presentationml/2006/main">
  <p:tag name="KSO_WM_FULL_TEXT_BEAUTIFY_COPY_ID" val="2"/>
</p:tagLst>
</file>

<file path=ppt/tags/tag45.xml><?xml version="1.0" encoding="utf-8"?>
<p:tagLst xmlns:p="http://schemas.openxmlformats.org/presentationml/2006/main">
  <p:tag name="KSO_WM_FULL_TEXT_BEAUTIFY_COPY_ID" val="150995266"/>
</p:tagLst>
</file>

<file path=ppt/tags/tag46.xml><?xml version="1.0" encoding="utf-8"?>
<p:tagLst xmlns:p="http://schemas.openxmlformats.org/presentationml/2006/main">
  <p:tag name="KSO_WM_FULL_TEXT_BEAUTIFY_COPY_ID" val="4"/>
</p:tagLst>
</file>

<file path=ppt/tags/tag47.xml><?xml version="1.0" encoding="utf-8"?>
<p:tagLst xmlns:p="http://schemas.openxmlformats.org/presentationml/2006/main">
  <p:tag name="KSO_WM_FULL_TEXT_BEAUTIFY_COPY_ID" val="25"/>
</p:tagLst>
</file>

<file path=ppt/tags/tag48.xml><?xml version="1.0" encoding="utf-8"?>
<p:tagLst xmlns:p="http://schemas.openxmlformats.org/presentationml/2006/main">
  <p:tag name="KSO_WM_FULL_TEXT_BEAUTIFY_COPY_ID" val="69"/>
</p:tagLst>
</file>

<file path=ppt/tags/tag49.xml><?xml version="1.0" encoding="utf-8"?>
<p:tagLst xmlns:p="http://schemas.openxmlformats.org/presentationml/2006/main">
  <p:tag name="KSO_WM_FULL_TEXT_BEAUTIFY_COPY_ID" val="2"/>
</p:tagLst>
</file>

<file path=ppt/tags/tag5.xml><?xml version="1.0" encoding="utf-8"?>
<p:tagLst xmlns:p="http://schemas.openxmlformats.org/presentationml/2006/main">
  <p:tag name="KSO_WM_FULL_TEXT_BEAUTIFY_COPY_ID" val="16"/>
</p:tagLst>
</file>

<file path=ppt/tags/tag50.xml><?xml version="1.0" encoding="utf-8"?>
<p:tagLst xmlns:p="http://schemas.openxmlformats.org/presentationml/2006/main">
  <p:tag name="KSO_WM_FULL_TEXT_BEAUTIFY_COPY_ID" val="150995266"/>
</p:tagLst>
</file>

<file path=ppt/tags/tag51.xml><?xml version="1.0" encoding="utf-8"?>
<p:tagLst xmlns:p="http://schemas.openxmlformats.org/presentationml/2006/main">
  <p:tag name="KSO_WM_FULL_TEXT_BEAUTIFY_COPY_ID" val="4"/>
</p:tagLst>
</file>

<file path=ppt/tags/tag52.xml><?xml version="1.0" encoding="utf-8"?>
<p:tagLst xmlns:p="http://schemas.openxmlformats.org/presentationml/2006/main">
  <p:tag name="KSO_WM_FULL_TEXT_BEAUTIFY_COPY_ID" val="25"/>
</p:tagLst>
</file>

<file path=ppt/tags/tag53.xml><?xml version="1.0" encoding="utf-8"?>
<p:tagLst xmlns:p="http://schemas.openxmlformats.org/presentationml/2006/main">
  <p:tag name="KSO_WM_FULL_TEXT_BEAUTIFY_COPY_ID" val="69"/>
</p:tagLst>
</file>

<file path=ppt/tags/tag54.xml><?xml version="1.0" encoding="utf-8"?>
<p:tagLst xmlns:p="http://schemas.openxmlformats.org/presentationml/2006/main">
  <p:tag name="KSO_WM_FULL_TEXT_BEAUTIFY_COPY_ID" val="2"/>
</p:tagLst>
</file>

<file path=ppt/tags/tag55.xml><?xml version="1.0" encoding="utf-8"?>
<p:tagLst xmlns:p="http://schemas.openxmlformats.org/presentationml/2006/main">
  <p:tag name="KSO_WM_FULL_TEXT_BEAUTIFY_COPY_ID" val="150995266"/>
</p:tagLst>
</file>

<file path=ppt/tags/tag56.xml><?xml version="1.0" encoding="utf-8"?>
<p:tagLst xmlns:p="http://schemas.openxmlformats.org/presentationml/2006/main">
  <p:tag name="KSO_WM_FULL_TEXT_BEAUTIFY_COPY_ID" val="4"/>
</p:tagLst>
</file>

<file path=ppt/tags/tag57.xml><?xml version="1.0" encoding="utf-8"?>
<p:tagLst xmlns:p="http://schemas.openxmlformats.org/presentationml/2006/main">
  <p:tag name="KSO_WM_FULL_TEXT_BEAUTIFY_COPY_ID" val="25"/>
</p:tagLst>
</file>

<file path=ppt/tags/tag58.xml><?xml version="1.0" encoding="utf-8"?>
<p:tagLst xmlns:p="http://schemas.openxmlformats.org/presentationml/2006/main">
  <p:tag name="KSO_WM_FULL_TEXT_BEAUTIFY_COPY_ID" val="69"/>
</p:tagLst>
</file>

<file path=ppt/tags/tag59.xml><?xml version="1.0" encoding="utf-8"?>
<p:tagLst xmlns:p="http://schemas.openxmlformats.org/presentationml/2006/main">
  <p:tag name="KSO_WM_FULL_TEXT_BEAUTIFY_COPY_ID" val="2"/>
</p:tagLst>
</file>

<file path=ppt/tags/tag6.xml><?xml version="1.0" encoding="utf-8"?>
<p:tagLst xmlns:p="http://schemas.openxmlformats.org/presentationml/2006/main">
  <p:tag name="KSO_WM_FULL_TEXT_BEAUTIFY_COPY_ID" val="18"/>
</p:tagLst>
</file>

<file path=ppt/tags/tag60.xml><?xml version="1.0" encoding="utf-8"?>
<p:tagLst xmlns:p="http://schemas.openxmlformats.org/presentationml/2006/main">
  <p:tag name="KSO_WM_FULL_TEXT_BEAUTIFY_COPY_ID" val="150995266"/>
</p:tagLst>
</file>

<file path=ppt/tags/tag61.xml><?xml version="1.0" encoding="utf-8"?>
<p:tagLst xmlns:p="http://schemas.openxmlformats.org/presentationml/2006/main">
  <p:tag name="KSO_WM_FULL_TEXT_BEAUTIFY_COPY_ID" val="2"/>
</p:tagLst>
</file>

<file path=ppt/tags/tag62.xml><?xml version="1.0" encoding="utf-8"?>
<p:tagLst xmlns:p="http://schemas.openxmlformats.org/presentationml/2006/main">
  <p:tag name="KSO_WM_FULL_TEXT_BEAUTIFY_COPY_ID" val="69"/>
</p:tagLst>
</file>

<file path=ppt/tags/tag63.xml><?xml version="1.0" encoding="utf-8"?>
<p:tagLst xmlns:p="http://schemas.openxmlformats.org/presentationml/2006/main">
  <p:tag name="KSO_WM_FULL_TEXT_BEAUTIFY_COPY_ID" val="2"/>
</p:tagLst>
</file>

<file path=ppt/tags/tag64.xml><?xml version="1.0" encoding="utf-8"?>
<p:tagLst xmlns:p="http://schemas.openxmlformats.org/presentationml/2006/main">
  <p:tag name="KSO_WM_FULL_TEXT_BEAUTIFY_COPY_ID" val="69"/>
</p:tagLst>
</file>

<file path=ppt/tags/tag65.xml><?xml version="1.0" encoding="utf-8"?>
<p:tagLst xmlns:p="http://schemas.openxmlformats.org/presentationml/2006/main">
  <p:tag name="KSO_WM_FULL_TEXT_BEAUTIFY_COPY_ID" val="69"/>
</p:tagLst>
</file>

<file path=ppt/tags/tag66.xml><?xml version="1.0" encoding="utf-8"?>
<p:tagLst xmlns:p="http://schemas.openxmlformats.org/presentationml/2006/main">
  <p:tag name="KSO_WM_FULL_TEXT_BEAUTIFY_COPY_ID" val="2"/>
</p:tagLst>
</file>

<file path=ppt/tags/tag67.xml><?xml version="1.0" encoding="utf-8"?>
<p:tagLst xmlns:p="http://schemas.openxmlformats.org/presentationml/2006/main">
  <p:tag name="KSO_WM_FULL_TEXT_BEAUTIFY_COPY_ID" val="69"/>
</p:tagLst>
</file>

<file path=ppt/tags/tag68.xml><?xml version="1.0" encoding="utf-8"?>
<p:tagLst xmlns:p="http://schemas.openxmlformats.org/presentationml/2006/main">
  <p:tag name="KSO_WM_FULL_TEXT_BEAUTIFY_COPY_ID" val="2"/>
</p:tagLst>
</file>

<file path=ppt/tags/tag69.xml><?xml version="1.0" encoding="utf-8"?>
<p:tagLst xmlns:p="http://schemas.openxmlformats.org/presentationml/2006/main">
  <p:tag name="KSO_WM_FULL_TEXT_BEAUTIFY_COPY_ID" val="69"/>
</p:tagLst>
</file>

<file path=ppt/tags/tag7.xml><?xml version="1.0" encoding="utf-8"?>
<p:tagLst xmlns:p="http://schemas.openxmlformats.org/presentationml/2006/main">
  <p:tag name="KSO_WM_FULL_TEXT_BEAUTIFY_COPY_ID" val="22"/>
</p:tagLst>
</file>

<file path=ppt/tags/tag70.xml><?xml version="1.0" encoding="utf-8"?>
<p:tagLst xmlns:p="http://schemas.openxmlformats.org/presentationml/2006/main">
  <p:tag name="KSO_WM_FULL_TEXT_BEAUTIFY_COPY_ID" val="2"/>
</p:tagLst>
</file>

<file path=ppt/tags/tag71.xml><?xml version="1.0" encoding="utf-8"?>
<p:tagLst xmlns:p="http://schemas.openxmlformats.org/presentationml/2006/main">
  <p:tag name="KSO_WM_FULL_TEXT_BEAUTIFY_COPY_ID" val="4"/>
</p:tagLst>
</file>

<file path=ppt/tags/tag72.xml><?xml version="1.0" encoding="utf-8"?>
<p:tagLst xmlns:p="http://schemas.openxmlformats.org/presentationml/2006/main">
  <p:tag name="KSO_WM_FULL_TEXT_BEAUTIFY_COPY_ID" val="25"/>
</p:tagLst>
</file>

<file path=ppt/tags/tag73.xml><?xml version="1.0" encoding="utf-8"?>
<p:tagLst xmlns:p="http://schemas.openxmlformats.org/presentationml/2006/main">
  <p:tag name="KSO_WM_FULL_TEXT_BEAUTIFY_COPY_ID" val="69"/>
</p:tagLst>
</file>

<file path=ppt/tags/tag74.xml><?xml version="1.0" encoding="utf-8"?>
<p:tagLst xmlns:p="http://schemas.openxmlformats.org/presentationml/2006/main">
  <p:tag name="KSO_WM_FULL_TEXT_BEAUTIFY_COPY_ID" val="2"/>
</p:tagLst>
</file>

<file path=ppt/tags/tag75.xml><?xml version="1.0" encoding="utf-8"?>
<p:tagLst xmlns:p="http://schemas.openxmlformats.org/presentationml/2006/main">
  <p:tag name="KSO_WM_FULL_TEXT_BEAUTIFY_COPY_ID" val="2"/>
</p:tagLst>
</file>

<file path=ppt/tags/tag76.xml><?xml version="1.0" encoding="utf-8"?>
<p:tagLst xmlns:p="http://schemas.openxmlformats.org/presentationml/2006/main">
  <p:tag name="KSO_WM_FULL_TEXT_BEAUTIFY_COPY_ID" val="150995266"/>
</p:tagLst>
</file>

<file path=ppt/tags/tag77.xml><?xml version="1.0" encoding="utf-8"?>
<p:tagLst xmlns:p="http://schemas.openxmlformats.org/presentationml/2006/main">
  <p:tag name="KSO_WM_FULL_TEXT_BEAUTIFY_COPY_ID" val="4"/>
</p:tagLst>
</file>

<file path=ppt/tags/tag78.xml><?xml version="1.0" encoding="utf-8"?>
<p:tagLst xmlns:p="http://schemas.openxmlformats.org/presentationml/2006/main">
  <p:tag name="KSO_WM_FULL_TEXT_BEAUTIFY_COPY_ID" val="25"/>
</p:tagLst>
</file>

<file path=ppt/tags/tag79.xml><?xml version="1.0" encoding="utf-8"?>
<p:tagLst xmlns:p="http://schemas.openxmlformats.org/presentationml/2006/main">
  <p:tag name="KSO_WM_FULL_TEXT_BEAUTIFY_COPY_ID" val="69"/>
</p:tagLst>
</file>

<file path=ppt/tags/tag8.xml><?xml version="1.0" encoding="utf-8"?>
<p:tagLst xmlns:p="http://schemas.openxmlformats.org/presentationml/2006/main">
  <p:tag name="KSO_WM_FULL_TEXT_BEAUTIFY_COPY_ID" val="2"/>
</p:tagLst>
</file>

<file path=ppt/tags/tag80.xml><?xml version="1.0" encoding="utf-8"?>
<p:tagLst xmlns:p="http://schemas.openxmlformats.org/presentationml/2006/main">
  <p:tag name="KSO_WM_FULL_TEXT_BEAUTIFY_COPY_ID" val="2"/>
</p:tagLst>
</file>

<file path=ppt/tags/tag81.xml><?xml version="1.0" encoding="utf-8"?>
<p:tagLst xmlns:p="http://schemas.openxmlformats.org/presentationml/2006/main">
  <p:tag name="KSO_WM_FULL_TEXT_BEAUTIFY_COPY_ID" val="150995266"/>
</p:tagLst>
</file>

<file path=ppt/tags/tag82.xml><?xml version="1.0" encoding="utf-8"?>
<p:tagLst xmlns:p="http://schemas.openxmlformats.org/presentationml/2006/main">
  <p:tag name="KSO_WM_FULL_TEXT_BEAUTIFY_COPY_ID" val="4"/>
</p:tagLst>
</file>

<file path=ppt/tags/tag83.xml><?xml version="1.0" encoding="utf-8"?>
<p:tagLst xmlns:p="http://schemas.openxmlformats.org/presentationml/2006/main">
  <p:tag name="KSO_WM_FULL_TEXT_BEAUTIFY_COPY_ID" val="25"/>
</p:tagLst>
</file>

<file path=ppt/tags/tag84.xml><?xml version="1.0" encoding="utf-8"?>
<p:tagLst xmlns:p="http://schemas.openxmlformats.org/presentationml/2006/main">
  <p:tag name="KSO_WM_FULL_TEXT_BEAUTIFY_COPY_ID" val="69"/>
</p:tagLst>
</file>

<file path=ppt/tags/tag85.xml><?xml version="1.0" encoding="utf-8"?>
<p:tagLst xmlns:p="http://schemas.openxmlformats.org/presentationml/2006/main">
  <p:tag name="KSO_WM_FULL_TEXT_BEAUTIFY_COPY_ID" val="2"/>
</p:tagLst>
</file>

<file path=ppt/tags/tag86.xml><?xml version="1.0" encoding="utf-8"?>
<p:tagLst xmlns:p="http://schemas.openxmlformats.org/presentationml/2006/main">
  <p:tag name="KSO_WM_FULL_TEXT_BEAUTIFY_COPY_ID" val="150995266"/>
</p:tagLst>
</file>

<file path=ppt/tags/tag87.xml><?xml version="1.0" encoding="utf-8"?>
<p:tagLst xmlns:p="http://schemas.openxmlformats.org/presentationml/2006/main">
  <p:tag name="KSO_WM_FULL_TEXT_BEAUTIFY_COPY_ID" val="4"/>
</p:tagLst>
</file>

<file path=ppt/tags/tag88.xml><?xml version="1.0" encoding="utf-8"?>
<p:tagLst xmlns:p="http://schemas.openxmlformats.org/presentationml/2006/main">
  <p:tag name="KSO_WM_FULL_TEXT_BEAUTIFY_COPY_ID" val="25"/>
</p:tagLst>
</file>

<file path=ppt/tags/tag89.xml><?xml version="1.0" encoding="utf-8"?>
<p:tagLst xmlns:p="http://schemas.openxmlformats.org/presentationml/2006/main">
  <p:tag name="KSO_WM_FULL_TEXT_BEAUTIFY_COPY_ID" val="69"/>
</p:tagLst>
</file>

<file path=ppt/tags/tag9.xml><?xml version="1.0" encoding="utf-8"?>
<p:tagLst xmlns:p="http://schemas.openxmlformats.org/presentationml/2006/main">
  <p:tag name="KSO_WM_FULL_TEXT_BEAUTIFY_COPY_ID" val="5"/>
</p:tagLst>
</file>

<file path=ppt/tags/tag90.xml><?xml version="1.0" encoding="utf-8"?>
<p:tagLst xmlns:p="http://schemas.openxmlformats.org/presentationml/2006/main">
  <p:tag name="KSO_WM_FULL_TEXT_BEAUTIFY_COPY_ID" val="2"/>
</p:tagLst>
</file>

<file path=ppt/tags/tag91.xml><?xml version="1.0" encoding="utf-8"?>
<p:tagLst xmlns:p="http://schemas.openxmlformats.org/presentationml/2006/main">
  <p:tag name="KSO_WM_FULL_TEXT_BEAUTIFY_COPY_ID" val="150995266"/>
</p:tagLst>
</file>

<file path=ppt/tags/tag92.xml><?xml version="1.0" encoding="utf-8"?>
<p:tagLst xmlns:p="http://schemas.openxmlformats.org/presentationml/2006/main">
  <p:tag name="KSO_WM_FULL_TEXT_BEAUTIFY_COPY_ID" val="4"/>
</p:tagLst>
</file>

<file path=ppt/tags/tag93.xml><?xml version="1.0" encoding="utf-8"?>
<p:tagLst xmlns:p="http://schemas.openxmlformats.org/presentationml/2006/main">
  <p:tag name="KSO_WM_FULL_TEXT_BEAUTIFY_COPY_ID" val="25"/>
</p:tagLst>
</file>

<file path=ppt/tags/tag94.xml><?xml version="1.0" encoding="utf-8"?>
<p:tagLst xmlns:p="http://schemas.openxmlformats.org/presentationml/2006/main">
  <p:tag name="KSO_WM_FULL_TEXT_BEAUTIFY_COPY_ID" val="69"/>
</p:tagLst>
</file>

<file path=ppt/tags/tag95.xml><?xml version="1.0" encoding="utf-8"?>
<p:tagLst xmlns:p="http://schemas.openxmlformats.org/presentationml/2006/main">
  <p:tag name="KSO_WM_FULL_TEXT_BEAUTIFY_COPY_ID" val="2"/>
</p:tagLst>
</file>

<file path=ppt/tags/tag96.xml><?xml version="1.0" encoding="utf-8"?>
<p:tagLst xmlns:p="http://schemas.openxmlformats.org/presentationml/2006/main">
  <p:tag name="KSO_WM_FULL_TEXT_BEAUTIFY_COPY_ID" val="150995266"/>
</p:tagLst>
</file>

<file path=ppt/tags/tag97.xml><?xml version="1.0" encoding="utf-8"?>
<p:tagLst xmlns:p="http://schemas.openxmlformats.org/presentationml/2006/main">
  <p:tag name="KSO_WM_FULL_TEXT_BEAUTIFY_COPY_ID" val="4"/>
</p:tagLst>
</file>

<file path=ppt/tags/tag98.xml><?xml version="1.0" encoding="utf-8"?>
<p:tagLst xmlns:p="http://schemas.openxmlformats.org/presentationml/2006/main">
  <p:tag name="KSO_WM_FULL_TEXT_BEAUTIFY_COPY_ID" val="25"/>
</p:tagLst>
</file>

<file path=ppt/tags/tag99.xml><?xml version="1.0" encoding="utf-8"?>
<p:tagLst xmlns:p="http://schemas.openxmlformats.org/presentationml/2006/main">
  <p:tag name="KSO_WM_FULL_TEXT_BEAUTIFY_COPY_ID" val="69"/>
</p:tagLst>
</file>

<file path=ppt/theme/theme1.xml><?xml version="1.0" encoding="utf-8"?>
<a:theme xmlns:a="http://schemas.openxmlformats.org/drawingml/2006/main" name="Office 主题​​">
  <a:themeElements>
    <a:clrScheme name="自定义 13">
      <a:dk1>
        <a:sysClr lastClr="000000" val="windowText"/>
      </a:dk1>
      <a:lt1>
        <a:sysClr lastClr="FFFFFF" val="window"/>
      </a:lt1>
      <a:dk2>
        <a:srgbClr val="44546A"/>
      </a:dk2>
      <a:lt2>
        <a:srgbClr val="E7E6E6"/>
      </a:lt2>
      <a:accent1>
        <a:srgbClr val="4472C4"/>
      </a:accent1>
      <a:accent2>
        <a:srgbClr val="3F3F3F"/>
      </a:accent2>
      <a:accent3>
        <a:srgbClr val="4472C4"/>
      </a:accent3>
      <a:accent4>
        <a:srgbClr val="3F3F3F"/>
      </a:accent4>
      <a:accent5>
        <a:srgbClr val="4472C4"/>
      </a:accent5>
      <a:accent6>
        <a:srgbClr val="3F3F3F"/>
      </a:accent6>
      <a:hlink>
        <a:srgbClr val="4472C4"/>
      </a:hlink>
      <a:folHlink>
        <a:srgbClr val="3F3F3F"/>
      </a:folHlink>
    </a:clrScheme>
    <a:fontScheme name="5ggwpjei">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yanghuashuang</dc:creator>
  <cp:lastModifiedBy>Just   the   way   you   are</cp:lastModifiedBy>
  <dcterms:created xsi:type="dcterms:W3CDTF">2022-04-19T17:22:00Z</dcterms:created>
  <dcterms:modified xsi:type="dcterms:W3CDTF">2022-10-14T12:09:29Z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D561E64253B74232AB03E05E32DA1BD7</vt:lpwstr>
  </property>
</Properties>
</file>