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E75F5-3CA2-493E-BC6E-699E1D61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344205-7BE4-454E-9615-BAA8FA5D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41E99-B704-4B71-BE9B-5FFF42F5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928199-64C6-477A-951D-BC01E28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D3914-5B64-4F6D-A641-8406E78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2E9ED-6725-492C-B715-8AB8CDFD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EE7D24-FC4E-4F20-A44F-4122DD53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4CE188-E24B-4406-8E4B-F169401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14C1A4-A10D-49A6-B422-C69BB53A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0BBFA2-DF0B-440C-81E7-14EA0AC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AF0B01-CDCC-4B63-8655-46977A37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0B83E4-9BAD-48BA-9D4A-ECBCE131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7FFA9-05CA-49B5-A155-18D3E54B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E7BCD-320B-4BBC-AF43-66F7BAA5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8C134-0398-422F-A515-210C908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6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FCB26-D101-4DB2-B873-47C7B8E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3C032E-A361-4DE9-9E74-C8FBFC6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C84F0F-C541-40AB-B021-95E8DD91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D44C88-8793-42D9-923E-8438F6E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95F55E-D068-48DD-A935-6D54E7E5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2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6797-AAD5-443D-B244-7A9E9653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905A42-CB91-4F5D-AE6C-F3596CC7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ECBA28-28BC-42F9-A44E-6160D2E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4CCCD3-5B1B-4E6B-8FD2-4589E396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1EF27A-86CF-4ADA-891D-EF50C282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2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2FB24-A287-4751-A304-6097346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B5F90-E97D-483C-9474-823A6665C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842F42-52DC-427A-9C53-3C46474B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08C20-D7C0-4079-87B1-2C780E38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7B5B6-334E-4DE4-8E99-F8DA0585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F47464-2A65-4D43-9158-B1D542F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92F1DD-0A06-43BD-BE56-BAD91C4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D430E1-C2C2-416E-9A83-EC26FC13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367749-5BC1-406D-B2F4-DB6D140B9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1BB73E-59A3-4B11-A6BD-F665E712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8C0A7A-1E33-4779-ACF1-59B43F0A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E8DD4A-8688-4A65-AD40-DBB95D2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DA1EBFC-7621-4F71-A672-BD178D6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679A92-9BC7-4B36-B87B-9CCDF6AF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1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661697-2225-4475-ABBD-E3BBA5D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C3FA65-24FE-4DC6-80E6-071E4E90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0209CC-0C17-4AE4-8D57-6149294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D0A1CD1-0E0F-4FD7-9A6A-97F9E8A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B8BDA3D-6B10-4927-996B-E85C340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A87091F-F437-49C4-B2AE-3769B68A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1D4BB-2BB7-4FE3-83CA-7405C0C6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2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63B26-69F2-4890-B46F-9489C20F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F8332-3DE4-44EF-932E-44BFE639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FEF7AE-0402-47B6-8714-B4A99D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FB672B-A59E-401C-BE07-9D3E4A9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9AC13F-E9F6-4945-AF92-B7354513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009A8C-8DC3-4C33-A3AB-64592A5F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7221C-39C2-44E6-B1FB-AB92CFA1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3F1FEC5-599B-4C47-B2E9-197A8CF8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9940C5-D86F-4892-BAA9-F57B0F37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9CFB05-CE8C-4E1D-AB7B-385B619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3ED626-36A3-4879-B994-B5823CA5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E91C2A-587D-4C62-98A1-DF979E6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4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FA2811-965E-479B-91AD-37BE88F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91A4FC-8BC8-491A-B815-E25BAA3C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BF31B2-108D-49A5-B7B6-A17D743B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95762-10A1-48FC-B1C5-767A7F80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2F9D21-8A2C-43B0-A765-DBC2563B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9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Rep%C3%BCl%C5%91g%C3%A9p" TargetMode="External"/><Relationship Id="rId2" Type="http://schemas.openxmlformats.org/officeDocument/2006/relationships/hyperlink" Target="https://www.airlab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AE935-EC2A-42B0-9B72-5038BF0C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6979"/>
            <a:ext cx="9144000" cy="2387600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FlyWithMe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338FBF-A339-48A9-A794-243C752A8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579"/>
            <a:ext cx="9144000" cy="1655762"/>
          </a:xfrm>
        </p:spPr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Készítők: Lőrik Levente, Deák Máté</a:t>
            </a:r>
          </a:p>
        </p:txBody>
      </p:sp>
      <p:pic>
        <p:nvPicPr>
          <p:cNvPr id="6" name="Picture 5" descr="A blue airplane in a circle&#10;&#10;Description automatically generated">
            <a:extLst>
              <a:ext uri="{FF2B5EF4-FFF2-40B4-BE49-F238E27FC236}">
                <a16:creationId xmlns:a16="http://schemas.microsoft.com/office/drawing/2014/main" id="{021068C5-D350-6826-014B-D8866471B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888093"/>
            <a:ext cx="2654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9B246-1546-4704-8440-B106A9B1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4549B9-F3E3-4394-BF2C-EC8CBD7158F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hu-HU" dirty="0"/>
          </a:p>
        </p:txBody>
      </p:sp>
      <p:pic>
        <p:nvPicPr>
          <p:cNvPr id="1026" name="Picture 2" descr="React (software) - Wikipedia">
            <a:extLst>
              <a:ext uri="{FF2B5EF4-FFF2-40B4-BE49-F238E27FC236}">
                <a16:creationId xmlns:a16="http://schemas.microsoft.com/office/drawing/2014/main" id="{8219D1B1-A3E7-058C-25D8-EF88AC53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74" y="2799890"/>
            <a:ext cx="3039268" cy="26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01D82792-279F-75D9-8041-507C6091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54" y="3235917"/>
            <a:ext cx="3019666" cy="18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eScript — Vikipediya">
            <a:extLst>
              <a:ext uri="{FF2B5EF4-FFF2-40B4-BE49-F238E27FC236}">
                <a16:creationId xmlns:a16="http://schemas.microsoft.com/office/drawing/2014/main" id="{88A56F38-B8BB-A896-79E4-9B506A62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4" y="2958169"/>
            <a:ext cx="2325220" cy="232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DADA5-360C-4121-B137-0A415D3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0" y="182563"/>
            <a:ext cx="10515600" cy="1325563"/>
          </a:xfrm>
        </p:spPr>
        <p:txBody>
          <a:bodyPr/>
          <a:lstStyle/>
          <a:p>
            <a:r>
              <a:rPr lang="hu-HU" dirty="0"/>
              <a:t>PHP + MYSQL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EBBF9-56CA-458B-8C77-8F18DF39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4" y="1991902"/>
            <a:ext cx="620646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PHP kód létrehozás,</a:t>
            </a:r>
          </a:p>
          <a:p>
            <a:pPr marL="0" indent="0">
              <a:buNone/>
            </a:pPr>
            <a:r>
              <a:rPr lang="hu-HU" dirty="0"/>
              <a:t>Konvertálás JSON fájlba(Ne kelljen </a:t>
            </a:r>
            <a:r>
              <a:rPr lang="hu-HU" dirty="0" err="1"/>
              <a:t>splitelni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MySQL</a:t>
            </a:r>
            <a:r>
              <a:rPr lang="hu-HU" dirty="0"/>
              <a:t> adatok feltöltése Wikipediáról egyesével</a:t>
            </a:r>
          </a:p>
          <a:p>
            <a:pPr marL="0" indent="0">
              <a:buNone/>
            </a:pPr>
            <a:r>
              <a:rPr lang="hu-HU" dirty="0"/>
              <a:t>Adatok lekérdezése </a:t>
            </a:r>
            <a:r>
              <a:rPr lang="hu-HU" dirty="0" err="1"/>
              <a:t>PhP</a:t>
            </a:r>
            <a:r>
              <a:rPr lang="hu-HU" dirty="0"/>
              <a:t>-ban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57602E-42A3-49F3-9A96-8FB5D4A9F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63" y="0"/>
            <a:ext cx="5985537" cy="374366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CF330F0-3A2C-4BD9-9778-F19BC06DC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62" y="3743925"/>
            <a:ext cx="5985537" cy="31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36DAA-AB7E-450F-82FB-C95A970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API(=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97355F-0054-49C7-955B-78897DE6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Mire jó? </a:t>
            </a:r>
          </a:p>
          <a:p>
            <a:r>
              <a:rPr lang="hu-HU" dirty="0"/>
              <a:t>Egy adott weboldalról (lehet bármi) le lehet kérni adatokat, amikkel a fejlesztő szabadon változókkal tud dolgozni. </a:t>
            </a:r>
          </a:p>
          <a:p>
            <a:pPr marL="0" indent="0">
              <a:buNone/>
            </a:pPr>
            <a:r>
              <a:rPr lang="hu-HU" dirty="0"/>
              <a:t>Fontosabb </a:t>
            </a:r>
            <a:r>
              <a:rPr lang="hu-HU" dirty="0" err="1"/>
              <a:t>api</a:t>
            </a:r>
            <a:r>
              <a:rPr lang="hu-HU" dirty="0"/>
              <a:t>-k: Google </a:t>
            </a:r>
            <a:r>
              <a:rPr lang="hu-HU" dirty="0" err="1"/>
              <a:t>Maps</a:t>
            </a:r>
            <a:r>
              <a:rPr lang="hu-HU" dirty="0"/>
              <a:t>, </a:t>
            </a:r>
            <a:r>
              <a:rPr lang="hu-HU" dirty="0" err="1"/>
              <a:t>PayPal</a:t>
            </a:r>
            <a:r>
              <a:rPr lang="hu-HU" dirty="0"/>
              <a:t>, Airlabs (ezt használtuk mi is)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089DD4-7A3A-43A8-B92A-A5FEB187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664" y="3667837"/>
            <a:ext cx="3306168" cy="31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9C864-C193-4883-BDC9-7AE6EC5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85" y="148692"/>
            <a:ext cx="3254828" cy="1325563"/>
          </a:xfrm>
        </p:spPr>
        <p:txBody>
          <a:bodyPr/>
          <a:lstStyle/>
          <a:p>
            <a:r>
              <a:rPr lang="hu-HU" dirty="0"/>
              <a:t>A teljes oldal: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070782C-DE65-4A96-AC03-B0248A00A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27" y="1822598"/>
            <a:ext cx="7437945" cy="4351337"/>
          </a:xfrm>
        </p:spPr>
      </p:pic>
    </p:spTree>
    <p:extLst>
      <p:ext uri="{BB962C8B-B14F-4D97-AF65-F5344CB8AC3E}">
        <p14:creationId xmlns:p14="http://schemas.microsoft.com/office/powerpoint/2010/main" val="388338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84CAA-F46C-4066-9CE6-82BAE316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Köszönjük szépen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96343E-927B-47BD-93E0-A50B0371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692" y="2438809"/>
            <a:ext cx="8971365" cy="114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Források: </a:t>
            </a:r>
            <a:r>
              <a:rPr lang="hu-HU" dirty="0">
                <a:hlinkClick r:id="rId2"/>
              </a:rPr>
              <a:t>Airlabs</a:t>
            </a:r>
            <a:r>
              <a:rPr lang="hu-HU" dirty="0"/>
              <a:t>, </a:t>
            </a:r>
            <a:r>
              <a:rPr lang="hu-HU" dirty="0">
                <a:hlinkClick r:id="rId3"/>
              </a:rPr>
              <a:t>Wikipédia</a:t>
            </a:r>
            <a:r>
              <a:rPr lang="hu-HU" dirty="0"/>
              <a:t>, Budapest Airport weboldala</a:t>
            </a:r>
          </a:p>
        </p:txBody>
      </p:sp>
      <p:pic>
        <p:nvPicPr>
          <p:cNvPr id="4" name="Picture 3" descr="A blue airplane in a circle&#10;&#10;Description automatically generated">
            <a:extLst>
              <a:ext uri="{FF2B5EF4-FFF2-40B4-BE49-F238E27FC236}">
                <a16:creationId xmlns:a16="http://schemas.microsoft.com/office/drawing/2014/main" id="{7BF9A6ED-1569-F504-A42C-98046815E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3582294"/>
            <a:ext cx="2654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Office-téma</vt:lpstr>
      <vt:lpstr>FlyWithMe</vt:lpstr>
      <vt:lpstr>Oldal</vt:lpstr>
      <vt:lpstr>PHP + MYSQL</vt:lpstr>
      <vt:lpstr>API(=Application Programming Interface)</vt:lpstr>
      <vt:lpstr>A teljes oldal: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FlyWithMe</dc:title>
  <dc:creator>Lőrik Levente</dc:creator>
  <cp:lastModifiedBy>levminer92@sulid.hu</cp:lastModifiedBy>
  <cp:revision>9</cp:revision>
  <dcterms:created xsi:type="dcterms:W3CDTF">2023-10-04T12:09:06Z</dcterms:created>
  <dcterms:modified xsi:type="dcterms:W3CDTF">2023-10-05T12:33:31Z</dcterms:modified>
</cp:coreProperties>
</file>