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E75F5-3CA2-493E-BC6E-699E1D61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344205-7BE4-454E-9615-BAA8FA5D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41E99-B704-4B71-BE9B-5FFF42F5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928199-64C6-477A-951D-BC01E28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D3914-5B64-4F6D-A641-8406E78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2E9ED-6725-492C-B715-8AB8CDFD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EE7D24-FC4E-4F20-A44F-4122DD53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4CE188-E24B-4406-8E4B-F169401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14C1A4-A10D-49A6-B422-C69BB53A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0BBFA2-DF0B-440C-81E7-14EA0AC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AF0B01-CDCC-4B63-8655-46977A37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0B83E4-9BAD-48BA-9D4A-ECBCE131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7FFA9-05CA-49B5-A155-18D3E54B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E7BCD-320B-4BBC-AF43-66F7BAA5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8C134-0398-422F-A515-210C908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6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FCB26-D101-4DB2-B873-47C7B8E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3C032E-A361-4DE9-9E74-C8FBFC6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C84F0F-C541-40AB-B021-95E8DD91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D44C88-8793-42D9-923E-8438F6E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95F55E-D068-48DD-A935-6D54E7E5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2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6797-AAD5-443D-B244-7A9E9653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905A42-CB91-4F5D-AE6C-F3596CC7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ECBA28-28BC-42F9-A44E-6160D2E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4CCCD3-5B1B-4E6B-8FD2-4589E396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1EF27A-86CF-4ADA-891D-EF50C282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2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2FB24-A287-4751-A304-6097346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B5F90-E97D-483C-9474-823A6665C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842F42-52DC-427A-9C53-3C46474B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08C20-D7C0-4079-87B1-2C780E38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7B5B6-334E-4DE4-8E99-F8DA0585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F47464-2A65-4D43-9158-B1D542F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92F1DD-0A06-43BD-BE56-BAD91C4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D430E1-C2C2-416E-9A83-EC26FC13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367749-5BC1-406D-B2F4-DB6D140B9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1BB73E-59A3-4B11-A6BD-F665E712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8C0A7A-1E33-4779-ACF1-59B43F0A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E8DD4A-8688-4A65-AD40-DBB95D2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DA1EBFC-7621-4F71-A672-BD178D6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679A92-9BC7-4B36-B87B-9CCDF6AF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1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661697-2225-4475-ABBD-E3BBA5D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C3FA65-24FE-4DC6-80E6-071E4E90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0209CC-0C17-4AE4-8D57-6149294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D0A1CD1-0E0F-4FD7-9A6A-97F9E8A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B8BDA3D-6B10-4927-996B-E85C340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A87091F-F437-49C4-B2AE-3769B68A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1D4BB-2BB7-4FE3-83CA-7405C0C6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2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63B26-69F2-4890-B46F-9489C20F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F8332-3DE4-44EF-932E-44BFE639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FEF7AE-0402-47B6-8714-B4A99D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FB672B-A59E-401C-BE07-9D3E4A9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9AC13F-E9F6-4945-AF92-B7354513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009A8C-8DC3-4C33-A3AB-64592A5F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7221C-39C2-44E6-B1FB-AB92CFA1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3F1FEC5-599B-4C47-B2E9-197A8CF8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9940C5-D86F-4892-BAA9-F57B0F37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9CFB05-CE8C-4E1D-AB7B-385B619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3ED626-36A3-4879-B994-B5823CA5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E91C2A-587D-4C62-98A1-DF979E6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4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FA2811-965E-479B-91AD-37BE88F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91A4FC-8BC8-491A-B815-E25BAA3C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BF31B2-108D-49A5-B7B6-A17D743B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2BAF-EA06-477A-A333-9CB95B0D2828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95762-10A1-48FC-B1C5-767A7F80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2F9D21-8A2C-43B0-A765-DBC2563B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9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Rep%C3%BCl%C5%91g%C3%A9p" TargetMode="External"/><Relationship Id="rId2" Type="http://schemas.openxmlformats.org/officeDocument/2006/relationships/hyperlink" Target="https://www.airlab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AE935-EC2A-42B0-9B72-5038BF0C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6979"/>
            <a:ext cx="9144000" cy="2387600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FlyWithMe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338FBF-A339-48A9-A794-243C752A8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579"/>
            <a:ext cx="9144000" cy="1655762"/>
          </a:xfrm>
        </p:spPr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Készítők: Lőrik Levente, Deák Máté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3CAC732-F944-432C-BED8-4CA61B0C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41" y="1196979"/>
            <a:ext cx="2008718" cy="16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9B246-1546-4704-8440-B106A9B1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4549B9-F3E3-4394-BF2C-EC8CBD71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22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DADA5-360C-4121-B137-0A415D36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Php+sql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EBBF9-56CA-458B-8C77-8F18DF39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6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36DAA-AB7E-450F-82FB-C95A970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97355F-0054-49C7-955B-78897DE6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5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9C864-C193-4883-BDC9-7AE6EC50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Zusammen</a:t>
            </a:r>
            <a:r>
              <a:rPr lang="hu-HU" dirty="0"/>
              <a:t> 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20614B-630B-45B4-BFA5-F214DBBD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38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84CAA-F46C-4066-9CE6-82BAE316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Köszönjük szépen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96343E-927B-47BD-93E0-A50B0371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692" y="2438809"/>
            <a:ext cx="8971365" cy="114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Források: </a:t>
            </a:r>
            <a:r>
              <a:rPr lang="hu-HU" dirty="0">
                <a:hlinkClick r:id="rId2"/>
              </a:rPr>
              <a:t>Airlabs</a:t>
            </a:r>
            <a:r>
              <a:rPr lang="hu-HU" dirty="0"/>
              <a:t>, </a:t>
            </a:r>
            <a:r>
              <a:rPr lang="hu-HU" dirty="0">
                <a:hlinkClick r:id="rId3"/>
              </a:rPr>
              <a:t>Wikipédia</a:t>
            </a:r>
            <a:r>
              <a:rPr lang="hu-HU" dirty="0"/>
              <a:t>, Budapest Airport weboldala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A43F605-CEB6-4B41-834C-7DB5AE759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51" y="3010552"/>
            <a:ext cx="4505697" cy="36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Szélesvásznú</PresentationFormat>
  <Paragraphs>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Office-téma</vt:lpstr>
      <vt:lpstr>FlyWithMe</vt:lpstr>
      <vt:lpstr>react</vt:lpstr>
      <vt:lpstr>Php+sql</vt:lpstr>
      <vt:lpstr>api</vt:lpstr>
      <vt:lpstr>Zusammen oldal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FlyWithMe</dc:title>
  <dc:creator>Lőrik Levente</dc:creator>
  <cp:lastModifiedBy>Lőrik Levente</cp:lastModifiedBy>
  <cp:revision>3</cp:revision>
  <dcterms:created xsi:type="dcterms:W3CDTF">2023-10-04T12:09:06Z</dcterms:created>
  <dcterms:modified xsi:type="dcterms:W3CDTF">2023-10-04T12:19:49Z</dcterms:modified>
</cp:coreProperties>
</file>