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BE75F5-3CA2-493E-BC6E-699E1D61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344205-7BE4-454E-9615-BAA8FA5D0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F41E99-B704-4B71-BE9B-5FFF42F5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928199-64C6-477A-951D-BC01E28F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DD3914-5B64-4F6D-A641-8406E781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82E9ED-6725-492C-B715-8AB8CDFD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EE7D24-FC4E-4F20-A44F-4122DD53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4CE188-E24B-4406-8E4B-F1694011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14C1A4-A10D-49A6-B422-C69BB53A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0BBFA2-DF0B-440C-81E7-14EA0AC3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362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9AF0B01-CDCC-4B63-8655-46977A377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0B83E4-9BAD-48BA-9D4A-ECBCE1310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177FFA9-05CA-49B5-A155-18D3E54B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4E7BCD-320B-4BBC-AF43-66F7BAA5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58C134-0398-422F-A515-210C9088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642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FCB26-D101-4DB2-B873-47C7B8EC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3C032E-A361-4DE9-9E74-C8FBFC68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C84F0F-C541-40AB-B021-95E8DD91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4D44C88-8793-42D9-923E-8438F6E0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95F55E-D068-48DD-A935-6D54E7E5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292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66797-AAD5-443D-B244-7A9E9653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905A42-CB91-4F5D-AE6C-F3596CC7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ECBA28-28BC-42F9-A44E-6160D2E4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4CCCD3-5B1B-4E6B-8FD2-4589E396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1EF27A-86CF-4ADA-891D-EF50C282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252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B2FB24-A287-4751-A304-6097346A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1B5F90-E97D-483C-9474-823A6665C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842F42-52DC-427A-9C53-3C46474B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808C20-D7C0-4079-87B1-2C780E38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47B5B6-334E-4DE4-8E99-F8DA0585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F47464-2A65-4D43-9158-B1D542F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969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92F1DD-0A06-43BD-BE56-BAD91C44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D430E1-C2C2-416E-9A83-EC26FC13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367749-5BC1-406D-B2F4-DB6D140B9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D1BB73E-59A3-4B11-A6BD-F665E712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98C0A7A-1E33-4779-ACF1-59B43F0A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E8DD4A-8688-4A65-AD40-DBB95D29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DA1EBFC-7621-4F71-A672-BD178D6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A679A92-9BC7-4B36-B87B-9CCDF6AF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7119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661697-2225-4475-ABBD-E3BBA5D2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C3FA65-24FE-4DC6-80E6-071E4E90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C0209CC-0C17-4AE4-8D57-6149294A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D0A1CD1-0E0F-4FD7-9A6A-97F9E8A3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932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B8BDA3D-6B10-4927-996B-E85C340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A87091F-F437-49C4-B2AE-3769B68A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C1D4BB-2BB7-4FE3-83CA-7405C0C6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0260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F63B26-69F2-4890-B46F-9489C20F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1F8332-3DE4-44EF-932E-44BFE639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FEF7AE-0402-47B6-8714-B4A99DB9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FB672B-A59E-401C-BE07-9D3E4A9C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9AC13F-E9F6-4945-AF92-B7354513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009A8C-8DC3-4C33-A3AB-64592A5F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66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57221C-39C2-44E6-B1FB-AB92CFA1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3F1FEC5-599B-4C47-B2E9-197A8CF8E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9940C5-D86F-4892-BAA9-F57B0F37D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9CFB05-CE8C-4E1D-AB7B-385B619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3ED626-36A3-4879-B994-B5823CA5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E91C2A-587D-4C62-98A1-DF979E60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946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CFA2811-965E-479B-91AD-37BE88FD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91A4FC-8BC8-491A-B815-E25BAA3C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BF31B2-108D-49A5-B7B6-A17D743BA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2BAF-EA06-477A-A333-9CB95B0D2828}" type="datetimeFigureOut">
              <a:rPr lang="hu-HU" smtClean="0"/>
              <a:t>2023. 11. 28.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F95762-10A1-48FC-B1C5-767A7F803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2F9D21-8A2C-43B0-A765-DBC2563B8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A64A-F23D-4185-98CE-35A66A02F85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329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3AE935-EC2A-42B0-9B72-5038BF0C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6979"/>
            <a:ext cx="9144000" cy="2387600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FlyWithMe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A338FBF-A339-48A9-A794-243C752A8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579"/>
            <a:ext cx="9144000" cy="1655762"/>
          </a:xfrm>
        </p:spPr>
        <p:txBody>
          <a:bodyPr/>
          <a:lstStyle/>
          <a:p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Készítők: Lőrik Levente, Deák Máté</a:t>
            </a:r>
          </a:p>
        </p:txBody>
      </p:sp>
      <p:pic>
        <p:nvPicPr>
          <p:cNvPr id="6" name="Picture 5" descr="A blue airplane in a circle&#10;&#10;Description automatically generated">
            <a:extLst>
              <a:ext uri="{FF2B5EF4-FFF2-40B4-BE49-F238E27FC236}">
                <a16:creationId xmlns:a16="http://schemas.microsoft.com/office/drawing/2014/main" id="{021068C5-D350-6826-014B-D8866471B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50" y="888093"/>
            <a:ext cx="2654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97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09B246-1546-4704-8440-B106A9B1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rélvéj</a:t>
            </a:r>
            <a:endParaRPr lang="hu-HU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3F1183-9EAC-6C31-CB9A-1CC40D2FF175}"/>
              </a:ext>
            </a:extLst>
          </p:cNvPr>
          <p:cNvSpPr/>
          <p:nvPr/>
        </p:nvSpPr>
        <p:spPr>
          <a:xfrm>
            <a:off x="452252" y="1574611"/>
            <a:ext cx="10901548" cy="47786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U"/>
          </a:p>
        </p:txBody>
      </p:sp>
      <p:pic>
        <p:nvPicPr>
          <p:cNvPr id="1026" name="Picture 2" descr="React (software) - Wikipedia">
            <a:extLst>
              <a:ext uri="{FF2B5EF4-FFF2-40B4-BE49-F238E27FC236}">
                <a16:creationId xmlns:a16="http://schemas.microsoft.com/office/drawing/2014/main" id="{8219D1B1-A3E7-058C-25D8-EF88AC53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74" y="2799890"/>
            <a:ext cx="3039268" cy="264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01D82792-279F-75D9-8041-507C60910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454" y="3235917"/>
            <a:ext cx="3019666" cy="184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ypeScript — Vikipediya">
            <a:extLst>
              <a:ext uri="{FF2B5EF4-FFF2-40B4-BE49-F238E27FC236}">
                <a16:creationId xmlns:a16="http://schemas.microsoft.com/office/drawing/2014/main" id="{88A56F38-B8BB-A896-79E4-9B506A620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24" y="2958169"/>
            <a:ext cx="2325220" cy="232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57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DADA5-360C-4121-B137-0A415D3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10" y="182563"/>
            <a:ext cx="10515600" cy="1325563"/>
          </a:xfrm>
        </p:spPr>
        <p:txBody>
          <a:bodyPr/>
          <a:lstStyle/>
          <a:p>
            <a:r>
              <a:rPr lang="hu-HU" dirty="0"/>
              <a:t>Python + SQL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0EBBF9-56CA-458B-8C77-8F18DF39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4" y="1991902"/>
            <a:ext cx="6206463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SQL: </a:t>
            </a:r>
            <a:r>
              <a:rPr lang="hu-HU" dirty="0" err="1"/>
              <a:t>auto-incerement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Python: </a:t>
            </a:r>
            <a:r>
              <a:rPr lang="hu-HU" dirty="0" err="1"/>
              <a:t>packetot</a:t>
            </a:r>
            <a:r>
              <a:rPr lang="hu-HU" dirty="0"/>
              <a:t> importálása</a:t>
            </a:r>
          </a:p>
          <a:p>
            <a:pPr marL="0" indent="0">
              <a:buNone/>
            </a:pPr>
            <a:r>
              <a:rPr lang="hu-HU" dirty="0"/>
              <a:t>	    </a:t>
            </a:r>
            <a:r>
              <a:rPr lang="hu-HU" dirty="0" err="1"/>
              <a:t>sql</a:t>
            </a:r>
            <a:r>
              <a:rPr lang="hu-HU" dirty="0"/>
              <a:t> </a:t>
            </a:r>
            <a:r>
              <a:rPr lang="hu-HU" dirty="0" err="1"/>
              <a:t>tömbe</a:t>
            </a:r>
            <a:r>
              <a:rPr lang="hu-HU" dirty="0"/>
              <a:t> vétele</a:t>
            </a:r>
          </a:p>
          <a:p>
            <a:pPr marL="0" indent="0">
              <a:buNone/>
            </a:pPr>
            <a:r>
              <a:rPr lang="hu-HU" dirty="0"/>
              <a:t>	    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CF330F0-3A2C-4BD9-9778-F19BC06DC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463" y="0"/>
            <a:ext cx="5985537" cy="3100917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E0F8151-8972-489E-AA43-857D985B8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04" y="2574191"/>
            <a:ext cx="7544696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88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D36DAA-AB7E-450F-82FB-C95A9701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Formazas</a:t>
            </a:r>
            <a:r>
              <a:rPr lang="hu-HU" dirty="0"/>
              <a:t>(</a:t>
            </a:r>
            <a:r>
              <a:rPr lang="hu-HU" dirty="0" err="1"/>
              <a:t>lőrikkúr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97355F-0054-49C7-955B-78897DE6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- Egy adott weboldalról le lehet kérni adatokat, amikkel a fejlesztő szabadon változókkal tud dolgozni. </a:t>
            </a:r>
          </a:p>
          <a:p>
            <a:pPr marL="0" indent="0">
              <a:buNone/>
            </a:pPr>
            <a:r>
              <a:rPr lang="hu-HU" dirty="0"/>
              <a:t>- Fontosabb API-ok: Google </a:t>
            </a:r>
            <a:r>
              <a:rPr lang="hu-HU" dirty="0" err="1"/>
              <a:t>Maps</a:t>
            </a:r>
            <a:r>
              <a:rPr lang="hu-HU" dirty="0"/>
              <a:t>, </a:t>
            </a:r>
            <a:r>
              <a:rPr lang="hu-HU" dirty="0" err="1"/>
              <a:t>PayPal</a:t>
            </a:r>
            <a:r>
              <a:rPr lang="hu-HU" dirty="0"/>
              <a:t>, Airlabs (ezt használtuk mi is)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089DD4-7A3A-43A8-B92A-A5FEB187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78" y="3800518"/>
            <a:ext cx="3070206" cy="29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07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C9C864-C193-4883-BDC9-7AE6EC50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085" y="148692"/>
            <a:ext cx="4733364" cy="1325563"/>
          </a:xfrm>
        </p:spPr>
        <p:txBody>
          <a:bodyPr/>
          <a:lstStyle/>
          <a:p>
            <a:r>
              <a:rPr lang="hu-HU" dirty="0"/>
              <a:t>Kép a programról: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F7706B2-8DE3-4C23-8485-2A7538CD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40B80DA-B3B5-4B8C-9C14-6AE9769E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00" y="1204467"/>
            <a:ext cx="9345733" cy="55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85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84CAA-F46C-4066-9CE6-82BAE316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1351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Köszönjük szépen a figyelmet!</a:t>
            </a:r>
          </a:p>
        </p:txBody>
      </p:sp>
      <p:pic>
        <p:nvPicPr>
          <p:cNvPr id="4" name="Picture 3" descr="A blue airplane in a circle&#10;&#10;Description automatically generated">
            <a:extLst>
              <a:ext uri="{FF2B5EF4-FFF2-40B4-BE49-F238E27FC236}">
                <a16:creationId xmlns:a16="http://schemas.microsoft.com/office/drawing/2014/main" id="{7BF9A6ED-1569-F504-A42C-98046815E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50" y="3582294"/>
            <a:ext cx="2654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7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Szélesvásznú</PresentationFormat>
  <Paragraphs>13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Office-téma</vt:lpstr>
      <vt:lpstr>FlyWithMe</vt:lpstr>
      <vt:lpstr>rélvéj</vt:lpstr>
      <vt:lpstr>Python + SQL</vt:lpstr>
      <vt:lpstr>Formazas(lőrikkúr)</vt:lpstr>
      <vt:lpstr>Kép a programról: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FlyWithMe</dc:title>
  <dc:creator>Lőrik Levente</dc:creator>
  <cp:lastModifiedBy>Lőrik Levente</cp:lastModifiedBy>
  <cp:revision>16</cp:revision>
  <dcterms:created xsi:type="dcterms:W3CDTF">2023-10-04T12:09:06Z</dcterms:created>
  <dcterms:modified xsi:type="dcterms:W3CDTF">2023-11-28T10:36:44Z</dcterms:modified>
</cp:coreProperties>
</file>