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CF3CE-E0A1-4745-B9DA-3F28B858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348D5-789B-4EDC-901C-B883AB6F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E0CEC-FC1A-467E-A0B2-E3DD5488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04209-2114-41E1-8D51-B87B505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7C32E-9F79-4D9D-85D4-BB8CA763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D1B5-F771-423E-82AC-3B4F054A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6C1894-0C42-4D3C-8F01-D4680839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6E68-F501-4158-AF36-1204EB72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3E3F9-11E3-4147-9AA7-DECAD83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054D-2A90-43C3-ACD9-590B0CA5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095EF-858C-4F61-9813-6A64B3526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3D2F8-344C-430E-BF5D-9362B3B1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2B160-B865-425D-90DF-3DE45FEB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C2EA-3F48-45E5-9D34-ED6D423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08000-E26B-4EFA-B566-5929060D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E9FF2-57D2-46C8-85A0-9B09505C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DD361-8E5A-4B1C-8E45-3DD5E31B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20AF1-602D-4B75-B9BA-23549263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CC8F9-35ED-4F7E-BDD1-B1941613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00A57-FCE9-4D7A-AB96-41D9C256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7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8B4B1-A4EA-4800-800A-90214DA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59BB9-E97C-4713-A502-A810B8E2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096C1-941C-4A19-9ADF-63E987E4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EA1E5-95A1-4E76-B51A-A25182E7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097F0-3CE4-4D31-87A2-58793A15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1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0439-D098-4834-9E73-E47F14F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820BA-9B29-4E1F-A623-0AE98C03A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BF4D9-6439-4837-AB3A-C1E811C7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C8C25-C97A-40B6-936B-1735528A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682AE-D864-4F68-BBF0-88B3E461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C0744-4AEA-4EB8-8BBF-817C3379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41D0-C5A6-4A5D-B440-DB71478D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E4A13-965A-4C4B-AEF4-B5102435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B954F-3B3F-4CC8-87D6-9F2E5922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58C7F-CF56-47CF-9A08-5CC413E88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292C8-B683-4974-A9B1-CF12E3D58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94592-84F0-480C-AEBC-F08624F6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00B756-66B2-44E0-964E-5A18C3E7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DB0EC-EBE7-48C9-B014-0DD6FB76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BCC17-4A4F-47F8-ABF1-3DAA4BC6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1B352-5DEB-4C8A-9517-A24BBD32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F2C43-84C4-41C9-B113-566DD3C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F4B59-3DC0-4FA5-A321-C140C42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9B0D2-D80C-4A49-A8AE-CB420EB3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0FB6B-08F6-4F25-A234-4F368740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FAD49-D813-4C1C-801A-028C174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F11E-1ADF-4C73-A31D-15F7D249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34113-5643-4025-978E-E4404A5F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B3D65-F0D9-4478-A346-B38D2E7D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9EF85-C305-4E85-95B1-9EAD7DF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E7601-4641-4942-BA39-B1FB472C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E687E-A0E9-43ED-95CB-E132A99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ECCF-F97E-4636-9832-6529721B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1E2A8-2F5E-4E45-8C78-3C6F71A63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C03A2-A1B9-4DD7-A715-136653A2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E66F8-D771-4604-BEDD-B42080E0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F76C9-936C-4D75-BEA0-F23D19F6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D1273-D191-494C-B5D3-66A90A72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4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1FEF4-51D6-4846-ADD0-B5BF84F6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36BE6-C74E-4C53-8221-AB8357A3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F6056-4789-40EC-9682-B8008DD6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4B5B-02AC-49CC-8372-095C60E34A57}" type="datetimeFigureOut">
              <a:rPr lang="zh-CN" altLang="en-US" smtClean="0"/>
              <a:t>2018-06-12.Tuesday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59A53-9BC1-4FE8-97A0-D88204CDB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8F2E6-6886-4FE5-82AD-2EC0EEA7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4747-E313-4E45-95DD-4149D680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4F8B0-FFCF-49FA-905D-F3451F2A8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DCT</a:t>
            </a:r>
            <a:r>
              <a:rPr lang="zh-CN" altLang="en-US" dirty="0"/>
              <a:t>的信息隐写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93F0DD-91E1-4767-84C9-56F94F71F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制作及演讲：杨珍</a:t>
            </a:r>
            <a:br>
              <a:rPr lang="zh-CN" altLang="en-US" dirty="0"/>
            </a:br>
            <a:r>
              <a:rPr lang="zh-CN" altLang="en-US" dirty="0"/>
              <a:t>程序编写：沈鑫楠，王宪章</a:t>
            </a:r>
            <a:br>
              <a:rPr lang="zh-CN" altLang="en-US" dirty="0"/>
            </a:br>
            <a:r>
              <a:rPr lang="zh-CN" altLang="en-US" dirty="0"/>
              <a:t>资料收集：耿东飞</a:t>
            </a:r>
          </a:p>
        </p:txBody>
      </p:sp>
    </p:spTree>
    <p:extLst>
      <p:ext uri="{BB962C8B-B14F-4D97-AF65-F5344CB8AC3E}">
        <p14:creationId xmlns:p14="http://schemas.microsoft.com/office/powerpoint/2010/main" val="392399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FE2B2-27A7-4E03-91E1-5BEE280A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729"/>
            <a:ext cx="10515600" cy="582623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%</a:t>
            </a:r>
            <a:r>
              <a:rPr lang="zh-CN" altLang="en-US" dirty="0"/>
              <a:t>准备提取并回写信息</a:t>
            </a:r>
          </a:p>
          <a:p>
            <a:r>
              <a:rPr lang="en-US" altLang="zh-CN" dirty="0" err="1"/>
              <a:t>frr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('1secret.txt' , 'w');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=1:count</a:t>
            </a:r>
          </a:p>
          <a:p>
            <a:r>
              <a:rPr lang="en-US" altLang="zh-CN" dirty="0"/>
              <a:t>   if </a:t>
            </a:r>
            <a:r>
              <a:rPr lang="en-US" altLang="zh-CN" dirty="0" err="1"/>
              <a:t>DCTcheck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)+1)&lt;=</a:t>
            </a:r>
            <a:r>
              <a:rPr lang="en-US" altLang="zh-CN" dirty="0" err="1"/>
              <a:t>DCTcheck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(frr,0,'ubit1');</a:t>
            </a:r>
          </a:p>
          <a:p>
            <a:r>
              <a:rPr lang="en-US" altLang="zh-CN" dirty="0"/>
              <a:t>      result(i,1)=0;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fwrite</a:t>
            </a:r>
            <a:r>
              <a:rPr lang="en-US" altLang="zh-CN" dirty="0"/>
              <a:t>(frr,1,'ubit1'); </a:t>
            </a:r>
          </a:p>
          <a:p>
            <a:r>
              <a:rPr lang="en-US" altLang="zh-CN" dirty="0"/>
              <a:t>     result(i,1)=1;</a:t>
            </a:r>
          </a:p>
          <a:p>
            <a:r>
              <a:rPr lang="en-US" altLang="zh-CN" dirty="0"/>
              <a:t>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frr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5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6FC4B-6DF0-484E-95F4-051C735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59"/>
            <a:ext cx="10515600" cy="5763604"/>
          </a:xfrm>
        </p:spPr>
        <p:txBody>
          <a:bodyPr/>
          <a:lstStyle/>
          <a:p>
            <a:r>
              <a:rPr lang="zh-CN" altLang="en-US" dirty="0"/>
              <a:t>原始图像：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嵌入的信息：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6DFA1-E64F-44F6-9AF0-6AB9092A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6" y="979466"/>
            <a:ext cx="2102981" cy="21029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952BAB-81E2-4666-A673-8CFFCD2C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4" y="5174815"/>
            <a:ext cx="28289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092CF-CAFA-4F50-AFC4-D0D8A04C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828"/>
            <a:ext cx="10515600" cy="5638344"/>
          </a:xfrm>
        </p:spPr>
        <p:txBody>
          <a:bodyPr/>
          <a:lstStyle/>
          <a:p>
            <a:r>
              <a:rPr lang="zh-CN" altLang="en-US" dirty="0"/>
              <a:t>嵌入信息后的图像：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提取出的信息：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0991D2-6DCE-4346-90AF-94E7EEA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1" y="1128386"/>
            <a:ext cx="2054268" cy="2054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1C1DFA-EA61-4E7B-A4C7-C4E5D5D8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85" y="4348814"/>
            <a:ext cx="3238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A992F-33F0-4D87-A36C-FFAD70DC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zh-CN" altLang="en-US" dirty="0"/>
              <a:t>隐体：</a:t>
            </a:r>
            <a:r>
              <a:rPr lang="en-US" altLang="zh-CN" dirty="0"/>
              <a:t>txt</a:t>
            </a:r>
            <a:r>
              <a:rPr lang="zh-CN" altLang="en-US" dirty="0"/>
              <a:t>文本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载体：</a:t>
            </a:r>
            <a:r>
              <a:rPr lang="en-US" altLang="zh-CN" dirty="0"/>
              <a:t>bmp</a:t>
            </a:r>
            <a:r>
              <a:rPr lang="zh-CN" altLang="en-US" dirty="0"/>
              <a:t>图像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运行环境：</a:t>
            </a:r>
            <a:r>
              <a:rPr lang="en-US" altLang="zh-CN" dirty="0" err="1"/>
              <a:t>matlab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956F1E-67B9-4351-ADC7-2F52C3FC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84" y="1917526"/>
            <a:ext cx="3569918" cy="3569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33F2B7-7E60-42AA-B658-F8C36941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65" y="1241251"/>
            <a:ext cx="3543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404C-A5BF-4341-B2EF-14FFC99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87154-C616-4755-96ED-72364C0F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[</a:t>
            </a:r>
            <a:r>
              <a:rPr lang="en-US" altLang="zh-CN" dirty="0" err="1"/>
              <a:t>count,msg,result</a:t>
            </a:r>
            <a:r>
              <a:rPr lang="en-US" altLang="zh-CN" dirty="0"/>
              <a:t>]=</a:t>
            </a:r>
            <a:r>
              <a:rPr lang="en-US" altLang="zh-CN" dirty="0" err="1"/>
              <a:t>hidedctadv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按位读取秘密信息</a:t>
            </a:r>
          </a:p>
          <a:p>
            <a:r>
              <a:rPr lang="en-US" altLang="zh-CN" dirty="0" err="1"/>
              <a:t>frr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('1.txt','r');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msg,count</a:t>
            </a:r>
            <a:r>
              <a:rPr lang="en-US" altLang="zh-CN" dirty="0"/>
              <a:t>]=</a:t>
            </a:r>
            <a:r>
              <a:rPr lang="en-US" altLang="zh-CN" dirty="0" err="1"/>
              <a:t>fread</a:t>
            </a:r>
            <a:r>
              <a:rPr lang="en-US" altLang="zh-CN" dirty="0"/>
              <a:t>(frr,'ubit1');</a:t>
            </a:r>
          </a:p>
          <a:p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frr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data0=</a:t>
            </a:r>
            <a:r>
              <a:rPr lang="en-US" altLang="zh-CN" dirty="0" err="1"/>
              <a:t>imread</a:t>
            </a:r>
            <a:r>
              <a:rPr lang="en-US" altLang="zh-CN" dirty="0"/>
              <a:t>('lena.bmp’);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将图象矩阵转为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  <a:p>
            <a:r>
              <a:rPr lang="en-US" altLang="zh-CN" dirty="0"/>
              <a:t>data0=double(data0)/255;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CE7F3-7A35-412E-8D7A-4F3D2104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307"/>
            <a:ext cx="10515600" cy="57886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%</a:t>
            </a:r>
            <a:r>
              <a:rPr lang="zh-CN" altLang="en-US" dirty="0"/>
              <a:t>取图象的一层做隐藏</a:t>
            </a:r>
          </a:p>
          <a:p>
            <a:r>
              <a:rPr lang="en-US" altLang="zh-CN" dirty="0"/>
              <a:t>data=data0(:,:,1);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对图象分块</a:t>
            </a:r>
          </a:p>
          <a:p>
            <a:r>
              <a:rPr lang="en-US" altLang="zh-CN" dirty="0"/>
              <a:t>T=</a:t>
            </a:r>
            <a:r>
              <a:rPr lang="en-US" altLang="zh-CN" dirty="0" err="1"/>
              <a:t>dctmtx</a:t>
            </a:r>
            <a:r>
              <a:rPr lang="en-US" altLang="zh-CN" dirty="0"/>
              <a:t>(8);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对分块图象做</a:t>
            </a:r>
            <a:r>
              <a:rPr lang="en-US" altLang="zh-CN" dirty="0"/>
              <a:t>DCT</a:t>
            </a:r>
            <a:r>
              <a:rPr lang="zh-CN" altLang="en-US" dirty="0"/>
              <a:t>变换</a:t>
            </a:r>
          </a:p>
          <a:p>
            <a:r>
              <a:rPr lang="en-US" altLang="zh-CN" dirty="0" err="1"/>
              <a:t>DCTrgb</a:t>
            </a:r>
            <a:r>
              <a:rPr lang="en-US" altLang="zh-CN" dirty="0"/>
              <a:t>=</a:t>
            </a:r>
            <a:r>
              <a:rPr lang="en-US" altLang="zh-CN" dirty="0" err="1"/>
              <a:t>blkproc</a:t>
            </a:r>
            <a:r>
              <a:rPr lang="en-US" altLang="zh-CN" dirty="0"/>
              <a:t>(data,[8 8],'P1*x*P2',T,T');</a:t>
            </a:r>
          </a:p>
          <a:p>
            <a:r>
              <a:rPr lang="en-US" altLang="zh-CN" dirty="0"/>
              <a:t>DCTrgb0=</a:t>
            </a:r>
            <a:r>
              <a:rPr lang="en-US" altLang="zh-CN" dirty="0" err="1"/>
              <a:t>DCTrgb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产生随机的块选择</a:t>
            </a:r>
            <a:r>
              <a:rPr lang="en-US" altLang="zh-CN" dirty="0"/>
              <a:t>,</a:t>
            </a:r>
            <a:r>
              <a:rPr lang="zh-CN" altLang="en-US" dirty="0"/>
              <a:t>确定图像块的首地址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row,col</a:t>
            </a:r>
            <a:r>
              <a:rPr lang="en-US" altLang="zh-CN" dirty="0"/>
              <a:t>]=size(</a:t>
            </a:r>
            <a:r>
              <a:rPr lang="en-US" altLang="zh-CN" dirty="0" err="1"/>
              <a:t>DCTrgb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row=floor(row/8);</a:t>
            </a:r>
          </a:p>
          <a:p>
            <a:r>
              <a:rPr lang="en-US" altLang="zh-CN" dirty="0"/>
              <a:t>col=floor(col/8);</a:t>
            </a:r>
          </a:p>
          <a:p>
            <a:r>
              <a:rPr lang="en-US" altLang="zh-CN" dirty="0"/>
              <a:t>a=zeros([row col]);</a:t>
            </a:r>
          </a:p>
          <a:p>
            <a:r>
              <a:rPr lang="en-US" altLang="zh-CN" dirty="0"/>
              <a:t>[k1,k2]=</a:t>
            </a:r>
            <a:r>
              <a:rPr lang="en-US" altLang="zh-CN" dirty="0" err="1"/>
              <a:t>randinterval</a:t>
            </a:r>
            <a:r>
              <a:rPr lang="en-US" altLang="zh-CN" dirty="0"/>
              <a:t>(a,count,2001);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31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EBE9D-8243-4608-9EC5-0FDEE760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=1:count</a:t>
            </a:r>
          </a:p>
          <a:p>
            <a:r>
              <a:rPr lang="en-US" altLang="zh-CN" dirty="0"/>
              <a:t>    k1(1,i)=(k1(1,i)-1)*8+1;</a:t>
            </a:r>
          </a:p>
          <a:p>
            <a:r>
              <a:rPr lang="en-US" altLang="zh-CN" dirty="0"/>
              <a:t>    k2(1,i)=(k2(1,i)-1)*8+1;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信息嵌入</a:t>
            </a:r>
          </a:p>
          <a:p>
            <a:r>
              <a:rPr lang="en-US" altLang="zh-CN" dirty="0"/>
              <a:t>temp=0;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=1:count</a:t>
            </a:r>
          </a:p>
          <a:p>
            <a:r>
              <a:rPr lang="en-US" altLang="zh-CN" dirty="0"/>
              <a:t>   if msg(i,1)==0 </a:t>
            </a:r>
          </a:p>
          <a:p>
            <a:r>
              <a:rPr lang="en-US" altLang="zh-CN" dirty="0"/>
              <a:t>     if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)+1)&gt;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</a:t>
            </a:r>
          </a:p>
          <a:p>
            <a:r>
              <a:rPr lang="en-US" altLang="zh-CN" dirty="0"/>
              <a:t>        temp=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)+2);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)+2)=temp; </a:t>
            </a:r>
          </a:p>
          <a:p>
            <a:r>
              <a:rPr lang="en-US" altLang="zh-CN" dirty="0"/>
              <a:t>    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51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BE552-8B72-4E1B-98F5-81CF039A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145"/>
            <a:ext cx="10515600" cy="562581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else</a:t>
            </a:r>
          </a:p>
          <a:p>
            <a:r>
              <a:rPr lang="en-US" altLang="zh-CN" dirty="0"/>
              <a:t>      if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)+1)&lt;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</a:t>
            </a:r>
          </a:p>
          <a:p>
            <a:r>
              <a:rPr lang="en-US" altLang="zh-CN" dirty="0"/>
              <a:t>        temp=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)+2);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)+2)=temp; </a:t>
            </a:r>
          </a:p>
          <a:p>
            <a:r>
              <a:rPr lang="en-US" altLang="zh-CN" dirty="0"/>
              <a:t>     end</a:t>
            </a:r>
          </a:p>
          <a:p>
            <a:r>
              <a:rPr lang="en-US" altLang="zh-CN" dirty="0"/>
              <a:t>   end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)+1)&gt;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)+3,k2(</a:t>
            </a:r>
            <a:r>
              <a:rPr lang="en-US" altLang="zh-CN" dirty="0" err="1"/>
              <a:t>i</a:t>
            </a:r>
            <a:r>
              <a:rPr lang="en-US" altLang="zh-CN" dirty="0"/>
              <a:t>)+2)-10;%</a:t>
            </a:r>
            <a:r>
              <a:rPr lang="zh-CN" altLang="en-US" dirty="0"/>
              <a:t>将原本小的系数调整得更小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)+1)=</a:t>
            </a:r>
            <a:r>
              <a:rPr lang="en-US" altLang="zh-CN" dirty="0" err="1"/>
              <a:t>DCTrgb</a:t>
            </a:r>
            <a:r>
              <a:rPr lang="en-US" altLang="zh-CN" dirty="0"/>
              <a:t>(k1(</a:t>
            </a:r>
            <a:r>
              <a:rPr lang="en-US" altLang="zh-CN" dirty="0" err="1"/>
              <a:t>i</a:t>
            </a:r>
            <a:r>
              <a:rPr lang="en-US" altLang="zh-CN" dirty="0"/>
              <a:t>)+4,k2(</a:t>
            </a:r>
            <a:r>
              <a:rPr lang="en-US" altLang="zh-CN" dirty="0" err="1"/>
              <a:t>i</a:t>
            </a:r>
            <a:r>
              <a:rPr lang="en-US" altLang="zh-CN" dirty="0"/>
              <a:t>)+1)-10;</a:t>
            </a:r>
          </a:p>
          <a:p>
            <a:r>
              <a:rPr lang="en-US" altLang="zh-CN" dirty="0"/>
              <a:t>  end    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8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39E6-AE85-4EBF-A70D-FC034432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879"/>
            <a:ext cx="10515600" cy="5513084"/>
          </a:xfrm>
        </p:spPr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信息写回保存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DCTrgb1=</a:t>
            </a:r>
            <a:r>
              <a:rPr lang="en-US" altLang="zh-CN" dirty="0" err="1"/>
              <a:t>DCTrgb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data=</a:t>
            </a:r>
            <a:r>
              <a:rPr lang="en-US" altLang="zh-CN" dirty="0" err="1"/>
              <a:t>blkproc</a:t>
            </a:r>
            <a:r>
              <a:rPr lang="en-US" altLang="zh-CN" dirty="0"/>
              <a:t>(</a:t>
            </a:r>
            <a:r>
              <a:rPr lang="en-US" altLang="zh-CN" dirty="0" err="1"/>
              <a:t>DCTrgb</a:t>
            </a:r>
            <a:r>
              <a:rPr lang="en-US" altLang="zh-CN" dirty="0"/>
              <a:t>,[8 8],'P1*x*P2',T',T);</a:t>
            </a:r>
          </a:p>
          <a:p>
            <a:r>
              <a:rPr lang="en-US" altLang="zh-CN" dirty="0"/>
              <a:t> result=data0;</a:t>
            </a:r>
          </a:p>
          <a:p>
            <a:r>
              <a:rPr lang="en-US" altLang="zh-CN" dirty="0"/>
              <a:t> result(:,:,1)=data;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imwrite</a:t>
            </a:r>
            <a:r>
              <a:rPr lang="en-US" altLang="zh-CN" dirty="0"/>
              <a:t>(result,'_lena.bmp');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38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5C2CA-E971-4302-81A3-07F5C156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4BD9E-63B9-4A43-BBD3-B0FEC6A4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545"/>
            <a:ext cx="10515600" cy="471141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function result=</a:t>
            </a:r>
            <a:r>
              <a:rPr lang="en-US" altLang="zh-CN" dirty="0" err="1"/>
              <a:t>extractdctadv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frr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('1.txt','r');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msg,count</a:t>
            </a:r>
            <a:r>
              <a:rPr lang="en-US" altLang="zh-CN" dirty="0"/>
              <a:t>]=</a:t>
            </a:r>
            <a:r>
              <a:rPr lang="en-US" altLang="zh-CN" dirty="0" err="1"/>
              <a:t>fread</a:t>
            </a:r>
            <a:r>
              <a:rPr lang="en-US" altLang="zh-CN" dirty="0"/>
              <a:t>(frr,'ubit1');</a:t>
            </a:r>
          </a:p>
          <a:p>
            <a:r>
              <a:rPr lang="en-US" altLang="zh-CN" dirty="0"/>
              <a:t>data0=</a:t>
            </a:r>
            <a:r>
              <a:rPr lang="en-US" altLang="zh-CN" dirty="0" err="1"/>
              <a:t>imread</a:t>
            </a:r>
            <a:r>
              <a:rPr lang="en-US" altLang="zh-CN" dirty="0"/>
              <a:t>('_</a:t>
            </a:r>
            <a:r>
              <a:rPr lang="en-US" altLang="zh-CN" dirty="0" err="1"/>
              <a:t>lena.bmp','bmp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data0=double(data0)/255;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用图象第一层做提取</a:t>
            </a:r>
          </a:p>
          <a:p>
            <a:r>
              <a:rPr lang="en-US" altLang="zh-CN" dirty="0"/>
              <a:t>data=data0(:,:,1);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分块做</a:t>
            </a:r>
            <a:r>
              <a:rPr lang="en-US" altLang="zh-CN" dirty="0"/>
              <a:t>DCT</a:t>
            </a:r>
            <a:r>
              <a:rPr lang="zh-CN" altLang="en-US" dirty="0"/>
              <a:t>变换</a:t>
            </a:r>
          </a:p>
          <a:p>
            <a:r>
              <a:rPr lang="en-US" altLang="zh-CN" dirty="0"/>
              <a:t>T=</a:t>
            </a:r>
            <a:r>
              <a:rPr lang="en-US" altLang="zh-CN" dirty="0" err="1"/>
              <a:t>dctmtx</a:t>
            </a:r>
            <a:r>
              <a:rPr lang="en-US" altLang="zh-CN" dirty="0"/>
              <a:t>(8);</a:t>
            </a:r>
          </a:p>
          <a:p>
            <a:r>
              <a:rPr lang="en-US" altLang="zh-CN" dirty="0" err="1"/>
              <a:t>DCTcheck</a:t>
            </a:r>
            <a:r>
              <a:rPr lang="en-US" altLang="zh-CN" dirty="0"/>
              <a:t>=</a:t>
            </a:r>
            <a:r>
              <a:rPr lang="en-US" altLang="zh-CN" dirty="0" err="1"/>
              <a:t>blkproc</a:t>
            </a:r>
            <a:r>
              <a:rPr lang="en-US" altLang="zh-CN" dirty="0"/>
              <a:t>(data,[8 8],'P1*x*P2',T,T');</a:t>
            </a:r>
          </a:p>
          <a:p>
            <a:r>
              <a:rPr lang="en-US" altLang="zh-CN" dirty="0"/>
              <a:t>%</a:t>
            </a:r>
            <a:r>
              <a:rPr lang="zh-CN" altLang="en-US" dirty="0"/>
              <a:t>产生随机的块选择</a:t>
            </a:r>
            <a:r>
              <a:rPr lang="en-US" altLang="zh-CN" dirty="0"/>
              <a:t>,</a:t>
            </a:r>
            <a:r>
              <a:rPr lang="zh-CN" altLang="en-US" dirty="0"/>
              <a:t>确定图像块的首地址</a:t>
            </a:r>
          </a:p>
        </p:txBody>
      </p:sp>
    </p:spTree>
    <p:extLst>
      <p:ext uri="{BB962C8B-B14F-4D97-AF65-F5344CB8AC3E}">
        <p14:creationId xmlns:p14="http://schemas.microsoft.com/office/powerpoint/2010/main" val="242342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60C6C-FD78-4E28-8F4C-AE2BAD13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9"/>
            <a:ext cx="10515600" cy="5888864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row,col</a:t>
            </a:r>
            <a:r>
              <a:rPr lang="en-US" altLang="zh-CN" dirty="0"/>
              <a:t>]=size(</a:t>
            </a:r>
            <a:r>
              <a:rPr lang="en-US" altLang="zh-CN" dirty="0" err="1"/>
              <a:t>DCTcheck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row=floor(row/8);</a:t>
            </a:r>
          </a:p>
          <a:p>
            <a:r>
              <a:rPr lang="en-US" altLang="zh-CN" dirty="0"/>
              <a:t>col=floor(col/8);</a:t>
            </a:r>
          </a:p>
          <a:p>
            <a:r>
              <a:rPr lang="en-US" altLang="zh-CN" dirty="0"/>
              <a:t>a=zeros([row col]);</a:t>
            </a:r>
          </a:p>
          <a:p>
            <a:r>
              <a:rPr lang="en-US" altLang="zh-CN" dirty="0"/>
              <a:t>[k1,k2]=</a:t>
            </a:r>
            <a:r>
              <a:rPr lang="en-US" altLang="zh-CN" dirty="0" err="1"/>
              <a:t>randinterval</a:t>
            </a:r>
            <a:r>
              <a:rPr lang="en-US" altLang="zh-CN" dirty="0"/>
              <a:t>(a,count,2001);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=1:count    </a:t>
            </a:r>
          </a:p>
          <a:p>
            <a:r>
              <a:rPr lang="en-US" altLang="zh-CN" dirty="0"/>
              <a:t>	k1(1,i)=(k1(1,i)-1)*8+1;    </a:t>
            </a:r>
          </a:p>
          <a:p>
            <a:r>
              <a:rPr lang="en-US" altLang="zh-CN" dirty="0"/>
              <a:t>	k2(1,i)=(k2(1,i)-1)*8+1;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35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877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基于DCT的信息隐写</vt:lpstr>
      <vt:lpstr>PowerPoint 演示文稿</vt:lpstr>
      <vt:lpstr>嵌入信息</vt:lpstr>
      <vt:lpstr>PowerPoint 演示文稿</vt:lpstr>
      <vt:lpstr>PowerPoint 演示文稿</vt:lpstr>
      <vt:lpstr>PowerPoint 演示文稿</vt:lpstr>
      <vt:lpstr>PowerPoint 演示文稿</vt:lpstr>
      <vt:lpstr>提取信息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基于DCT的信息隐写</dc:title>
  <dc:creator>鑫楠 沈</dc:creator>
  <cp:lastModifiedBy>鑫楠 沈</cp:lastModifiedBy>
  <cp:revision>4</cp:revision>
  <dcterms:created xsi:type="dcterms:W3CDTF">2018-05-28T10:09:38Z</dcterms:created>
  <dcterms:modified xsi:type="dcterms:W3CDTF">2018-06-12T00:49:27Z</dcterms:modified>
</cp:coreProperties>
</file>