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C888-31E9-49F4-83BB-21D782350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4CCCC-1CA3-419D-918B-E1BB55C9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395B-A910-40B5-B627-E365E839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CD54-CC50-4F1B-8A0C-FBB6446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77BD-39E5-4636-ADB3-6421EFA5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D0CE-CAD2-4E45-9687-E0E1A53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30473-93EA-43EC-9CCE-F83C8828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B16B-5E54-46F5-B23A-0DE5DE72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6A43-CA79-41E2-95BD-E3FD8425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4423-5E81-4998-99D8-2321F3AD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80117-A7FD-4B43-8996-C84D9F7A6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E04EB-A4F4-4AAE-86A7-2582CD49E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A45F-3FD7-468F-A15D-6B404D2F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DE601-03E0-4D58-BC86-1BF821A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1E01-A9AA-4380-9770-CADC6FAB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4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955E-6802-4433-B843-1B874DF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3F56-15E0-425B-AFCB-61BB0346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FB62-F6E7-44CD-BCD6-60BA40F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5886-307C-483E-8A52-A4039821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9C3D-26CA-4F84-8761-98F6CE3E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333B-1926-4D8D-B012-608899B0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DCAB-67B8-4A0A-B039-66EE7E55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EAB1-65ED-4132-B3E3-2DD02E1F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301-1D2C-4148-834A-4B5322D3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309A-BF5C-44C4-B62D-29DBD9A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B79D-07EE-43E6-9A4F-EC8D7CB5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E38A-7CB1-4B96-A893-AFF22099C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24A8B-2B42-427A-A09C-70B84653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F6CF-4BED-4DDB-BD55-B94A9F43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828AF-F5C7-49B6-864C-70A9CF07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B407D-EC55-4FB6-90B1-1E7D090A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A2B4-3768-4AF1-902D-8F1CB9FC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0AB7-0036-4AF2-93C9-15EA877C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1496F-3320-451B-A628-423EAF8C2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9CB96-C804-4DD1-ABDB-1F00A5EFB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3DB51-4FA0-4204-A8EB-70E6B3E6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CE90F-1719-43A1-889B-AED8D7A1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BC4C6-6D48-4BD5-BF8A-E32E685B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AFB9F-A33F-4974-B208-BE46DA4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363C-81EF-4539-A26C-15381E34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E98D9-C0D8-4AF6-9097-DB987883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AB6A-BF7A-442E-9863-5A5F0F1D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191F6-6BE4-41ED-9F89-072FD0A4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0BAD4-DDB1-4673-8FDE-822F2ECF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CE80A-1585-42DF-A8DE-BD7AAB8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7F7E-4C31-4F8F-9685-96B68A4D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ABA3-6CF1-4465-8E7E-7A1B6994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B859-99EA-4497-BF2E-B634E0D0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9EE89-6509-4ABA-9FDF-2203688F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9274-B195-439B-8EFE-ECB58091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985D6-BE73-4B61-A9E7-1F3A460D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7B73-8536-4D5C-8D55-5E35EDD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7C00-70DA-4946-9BFA-49CFFC6D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AFCE2-746B-4ACE-8978-DBA2CCF80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7DF53-9063-4699-A63B-FB6A89C0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945A-9828-4473-A64D-E8E3FFB4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67007-D36B-42AC-8F49-66C0CA0A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B72B0-31A4-4074-BCE3-D74DC79A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DFD79-3BB6-4061-A760-A89BF88C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C3ACE-4FF0-4398-81CC-F7732FEC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0B1A-CF39-4E71-A81E-4496BEBBE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8C20-C5F2-4C85-AEA6-3428B7D7B6D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4ECC-3763-4520-A285-3F1322776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C151-2602-4CA6-98FD-7C200EF6A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1FD2-65AE-4C55-A149-415650CC5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6FFC-B1A3-43F4-9882-D61FEABF2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085" y="643301"/>
            <a:ext cx="7445829" cy="956899"/>
          </a:xfrm>
        </p:spPr>
        <p:txBody>
          <a:bodyPr/>
          <a:lstStyle/>
          <a:p>
            <a:r>
              <a:rPr lang="en-US" b="1" i="1" dirty="0"/>
              <a:t>Introducing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7663C-B926-4280-8B2B-0543AF53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834"/>
            <a:ext cx="9144000" cy="351286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Camel is an integration framework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Camel project was started in early 2007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Camel’s focus is on simplifying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101369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0CDD-6307-476D-A457-BBEC88C2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/>
              <a:t>org.apache.camel.Exchange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C918-5834-43BC-B8EE-A3188696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exchange </a:t>
            </a:r>
            <a:r>
              <a:rPr lang="en-US" dirty="0"/>
              <a:t>in Camel is the </a:t>
            </a:r>
          </a:p>
          <a:p>
            <a:pPr marL="0" indent="0">
              <a:buNone/>
            </a:pPr>
            <a:r>
              <a:rPr lang="en-US" dirty="0"/>
              <a:t>message’s container during routing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Exchange ID</a:t>
            </a:r>
            <a:r>
              <a:rPr lang="en-US" sz="1800" dirty="0"/>
              <a:t>—A unique ID that identifies the exchange.</a:t>
            </a:r>
          </a:p>
          <a:p>
            <a:r>
              <a:rPr lang="en-US" sz="1800" i="1" dirty="0">
                <a:solidFill>
                  <a:srgbClr val="92D050"/>
                </a:solidFill>
              </a:rPr>
              <a:t>MEP</a:t>
            </a:r>
            <a:r>
              <a:rPr lang="en-US" sz="1800" dirty="0"/>
              <a:t>—A pattern that denotes whether you’re using the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InOnly</a:t>
            </a:r>
            <a:r>
              <a:rPr lang="en-US" sz="1800" dirty="0"/>
              <a:t> or </a:t>
            </a:r>
            <a:r>
              <a:rPr lang="en-US" sz="1800" dirty="0" err="1"/>
              <a:t>InOut</a:t>
            </a:r>
            <a:r>
              <a:rPr lang="en-US" sz="1800" dirty="0"/>
              <a:t> messaging style.</a:t>
            </a:r>
          </a:p>
          <a:p>
            <a:r>
              <a:rPr lang="en-US" sz="1800" i="1" dirty="0">
                <a:solidFill>
                  <a:srgbClr val="00B050"/>
                </a:solidFill>
              </a:rPr>
              <a:t>Exception</a:t>
            </a:r>
            <a:r>
              <a:rPr lang="en-US" sz="1800" dirty="0"/>
              <a:t>—If an error occurs at any time </a:t>
            </a:r>
            <a:r>
              <a:rPr lang="en-US" sz="2000" dirty="0"/>
              <a:t>during routing.</a:t>
            </a:r>
          </a:p>
          <a:p>
            <a:r>
              <a:rPr lang="en-US" sz="1800" i="1" dirty="0">
                <a:solidFill>
                  <a:srgbClr val="00B0F0"/>
                </a:solidFill>
              </a:rPr>
              <a:t>Properties</a:t>
            </a:r>
            <a:r>
              <a:rPr lang="en-US" sz="1800" dirty="0"/>
              <a:t>—Similar to message headers, but they last for </a:t>
            </a:r>
          </a:p>
          <a:p>
            <a:pPr marL="0" indent="0">
              <a:buNone/>
            </a:pPr>
            <a:r>
              <a:rPr lang="en-US" sz="1800" dirty="0"/>
              <a:t>    the duration of the entire exchange.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In message</a:t>
            </a:r>
            <a:r>
              <a:rPr lang="en-US" sz="1800" dirty="0"/>
              <a:t>—This is the input message, which is mandatory.</a:t>
            </a:r>
          </a:p>
          <a:p>
            <a:r>
              <a:rPr lang="en-US" sz="1800" i="1" dirty="0">
                <a:solidFill>
                  <a:srgbClr val="7030A0"/>
                </a:solidFill>
              </a:rPr>
              <a:t>Out message</a:t>
            </a:r>
            <a:r>
              <a:rPr lang="en-US" sz="1800" dirty="0"/>
              <a:t>—This is an optional message that only exists </a:t>
            </a:r>
          </a:p>
          <a:p>
            <a:pPr marL="0" indent="0">
              <a:buNone/>
            </a:pPr>
            <a:r>
              <a:rPr lang="en-US" sz="1800" dirty="0"/>
              <a:t>    if the MEP is </a:t>
            </a:r>
            <a:r>
              <a:rPr lang="en-US" sz="1800" dirty="0" err="1"/>
              <a:t>InOut</a:t>
            </a:r>
            <a:r>
              <a:rPr lang="en-US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038CB-F5DD-4FD8-AB46-66B1D17E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33" y="1825625"/>
            <a:ext cx="3778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32D4-7B5C-4F38-891D-BBA48D8C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What is Camel?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10B1-C677-47B3-A84A-33D5A325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r>
              <a:rPr lang="en-US" dirty="0"/>
              <a:t>At the core of the Camel framework is a routing engine, or routing engine builder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Camel makes no assumptions about the type of data you need to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Camel offers higher-level abstractions using the same API regardless of the protocol or data type the systems are using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638C-E312-4030-BB22-E80E337F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Why use Camel?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6B04-9EE0-4CF2-8CB9-8EC81B06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■ Routing and mediation engine </a:t>
            </a:r>
          </a:p>
          <a:p>
            <a:pPr marL="0" indent="0">
              <a:buNone/>
            </a:pPr>
            <a:r>
              <a:rPr lang="en-US" dirty="0"/>
              <a:t>■ Enterprise integration patterns (EIPs)</a:t>
            </a:r>
          </a:p>
          <a:p>
            <a:pPr marL="0" indent="0">
              <a:buNone/>
            </a:pPr>
            <a:r>
              <a:rPr lang="en-US" dirty="0"/>
              <a:t>■ Domain-specific language (DSL) </a:t>
            </a:r>
          </a:p>
          <a:p>
            <a:pPr marL="0" indent="0">
              <a:buNone/>
            </a:pPr>
            <a:r>
              <a:rPr lang="en-US" dirty="0"/>
              <a:t>■ Extensive component library</a:t>
            </a:r>
          </a:p>
          <a:p>
            <a:pPr marL="0" indent="0">
              <a:buNone/>
            </a:pPr>
            <a:r>
              <a:rPr lang="en-US" dirty="0"/>
              <a:t>■ Payload-agnostic router </a:t>
            </a:r>
          </a:p>
          <a:p>
            <a:pPr marL="0" indent="0">
              <a:buNone/>
            </a:pPr>
            <a:r>
              <a:rPr lang="en-US" dirty="0"/>
              <a:t>■ Modular and pluggable architecture</a:t>
            </a:r>
          </a:p>
          <a:p>
            <a:pPr marL="0" indent="0">
              <a:buNone/>
            </a:pPr>
            <a:r>
              <a:rPr lang="en-US" dirty="0"/>
              <a:t>■ POJO model </a:t>
            </a:r>
          </a:p>
          <a:p>
            <a:pPr marL="0" indent="0">
              <a:buNone/>
            </a:pPr>
            <a:r>
              <a:rPr lang="en-US" dirty="0"/>
              <a:t>■ Easy configuration</a:t>
            </a:r>
          </a:p>
          <a:p>
            <a:pPr marL="0" indent="0">
              <a:buNone/>
            </a:pPr>
            <a:r>
              <a:rPr lang="en-US" dirty="0"/>
              <a:t>■ Automatic type converters </a:t>
            </a:r>
          </a:p>
          <a:p>
            <a:pPr marL="0" indent="0">
              <a:buNone/>
            </a:pPr>
            <a:r>
              <a:rPr lang="en-US" dirty="0"/>
              <a:t>■ Lightweight core</a:t>
            </a:r>
          </a:p>
          <a:p>
            <a:pPr marL="0" indent="0">
              <a:buNone/>
            </a:pPr>
            <a:r>
              <a:rPr lang="en-US" dirty="0"/>
              <a:t>■ Test kit </a:t>
            </a:r>
          </a:p>
          <a:p>
            <a:pPr marL="0" indent="0">
              <a:buNone/>
            </a:pPr>
            <a:r>
              <a:rPr lang="en-US" dirty="0"/>
              <a:t>■ Vibrant community</a:t>
            </a:r>
          </a:p>
        </p:txBody>
      </p:sp>
    </p:spTree>
    <p:extLst>
      <p:ext uri="{BB962C8B-B14F-4D97-AF65-F5344CB8AC3E}">
        <p14:creationId xmlns:p14="http://schemas.microsoft.com/office/powerpoint/2010/main" val="28248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E53D-8446-412A-9299-D4DCC8CB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Your first Camel ride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573D7-B4B4-4EDC-B5B9-65085AE25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44" y="3091529"/>
            <a:ext cx="3839111" cy="1819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D5780-C9CE-4DBC-8034-77C96CE11E39}"/>
              </a:ext>
            </a:extLst>
          </p:cNvPr>
          <p:cNvSpPr txBox="1"/>
          <p:nvPr/>
        </p:nvSpPr>
        <p:spPr>
          <a:xfrm>
            <a:off x="4872445" y="2103379"/>
            <a:ext cx="244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Our problem</a:t>
            </a:r>
          </a:p>
        </p:txBody>
      </p:sp>
    </p:spTree>
    <p:extLst>
      <p:ext uri="{BB962C8B-B14F-4D97-AF65-F5344CB8AC3E}">
        <p14:creationId xmlns:p14="http://schemas.microsoft.com/office/powerpoint/2010/main" val="26889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C16B-D44A-457B-8305-F217A1A0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Routing files from one folder to another in plain 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73358-FFC7-4847-8535-1BBFFC502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05" y="1825625"/>
            <a:ext cx="7534590" cy="4351338"/>
          </a:xfrm>
        </p:spPr>
      </p:pic>
    </p:spTree>
    <p:extLst>
      <p:ext uri="{BB962C8B-B14F-4D97-AF65-F5344CB8AC3E}">
        <p14:creationId xmlns:p14="http://schemas.microsoft.com/office/powerpoint/2010/main" val="41779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0A78-A6E9-4B5C-95AA-E9AC8F64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Routing files from one folder to another with Apache Camel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770FD-0F4D-4241-87AE-D2B5B8B3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7431"/>
            <a:ext cx="8534400" cy="4367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2776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3C5-7E6E-41F9-BB48-5DCBAA81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Camel’s message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41DF-9628-48C5-AFAB-8A2FA377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 Camel, there are two abstractions for modeling messages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org.apache.camel.Message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— The fundamental entity containing the data being carried and routed in Camel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org.apache.camel.Exchange</a:t>
            </a:r>
            <a:r>
              <a:rPr lang="en-US" dirty="0"/>
              <a:t>—The Camel abstraction for an exchange of messages. This exchange of messages has an “in” message and as a reply, an “out” message</a:t>
            </a:r>
          </a:p>
        </p:txBody>
      </p:sp>
    </p:spTree>
    <p:extLst>
      <p:ext uri="{BB962C8B-B14F-4D97-AF65-F5344CB8AC3E}">
        <p14:creationId xmlns:p14="http://schemas.microsoft.com/office/powerpoint/2010/main" val="312913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B22-C981-4D51-B41A-2A5E731A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/>
              <a:t>org.apache.camel.Message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EBFF-81D3-45F6-88D2-9D2A3989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Messages are the entities used by systems to communicate with each other when using messaging channels. Messages flow in one direction from a sender to a receiver.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69A31-FE6E-4D30-8443-D2C1EC456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01" y="4046626"/>
            <a:ext cx="8006197" cy="19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4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6651-204C-4702-98BE-87EE54F2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/>
              <a:t>org.apache.camel.Message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7372-C0AF-47BA-A164-6DA73962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Messages have a body (a payload),</a:t>
            </a:r>
          </a:p>
          <a:p>
            <a:pPr marL="0" indent="0">
              <a:buNone/>
            </a:pPr>
            <a:r>
              <a:rPr lang="en-US" dirty="0"/>
              <a:t>headers, and optional attachments</a:t>
            </a:r>
          </a:p>
          <a:p>
            <a:pPr marL="0" indent="0">
              <a:buNone/>
            </a:pPr>
            <a:r>
              <a:rPr lang="en-US" dirty="0"/>
              <a:t>and they are uniquely identified with</a:t>
            </a:r>
          </a:p>
          <a:p>
            <a:pPr marL="0" indent="0">
              <a:buNone/>
            </a:pPr>
            <a:r>
              <a:rPr lang="en-US" dirty="0"/>
              <a:t>an identifier of type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java.lang.String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E687C-D808-42FD-B5FF-16B5E40D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62" y="1684967"/>
            <a:ext cx="3171829" cy="44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0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14362</TotalTime>
  <Words>399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Introducing</vt:lpstr>
      <vt:lpstr>What is Camel?</vt:lpstr>
      <vt:lpstr>Why use Camel?</vt:lpstr>
      <vt:lpstr>Your first Camel ride</vt:lpstr>
      <vt:lpstr>Routing files from one folder to another in plain Java</vt:lpstr>
      <vt:lpstr>Routing files from one folder to another with Apache Camel</vt:lpstr>
      <vt:lpstr>Camel’s message model</vt:lpstr>
      <vt:lpstr>org.apache.camel.Message</vt:lpstr>
      <vt:lpstr>org.apache.camel.Message</vt:lpstr>
      <vt:lpstr>org.apache.camel.Exchange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</dc:title>
  <dc:creator>Levon Tonoyan</dc:creator>
  <cp:lastModifiedBy>Levon Tonoyan</cp:lastModifiedBy>
  <cp:revision>11</cp:revision>
  <dcterms:created xsi:type="dcterms:W3CDTF">2018-07-24T11:37:24Z</dcterms:created>
  <dcterms:modified xsi:type="dcterms:W3CDTF">2018-08-03T10:59:51Z</dcterms:modified>
</cp:coreProperties>
</file>