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4c4c5a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4c4c5a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c4c5a2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c4c5a2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c4c5a2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c4c5a2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4c4c5a2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4c4c5a2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loudscaling.com/blog/cloud-computing/the-history-of-pets-vs-cattle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28613"/>
            <a:ext cx="857250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62550" y="0"/>
            <a:ext cx="29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TERRAFORM EPAM LAB</a:t>
            </a:r>
            <a:endParaRPr b="1"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Infrastructure as Code (IaC)</a:t>
            </a:r>
            <a:r>
              <a:rPr lang="en"/>
              <a:t> is the managing and provisioning of infrastructure through code instead of through manual processes. © RedHat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IaC - subset of Configuration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Infrastructure as Code approaches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Declarative</a:t>
            </a:r>
            <a:r>
              <a:rPr lang="en"/>
              <a:t>(functional) - describes </a:t>
            </a:r>
            <a:r>
              <a:rPr b="1" lang="en">
                <a:solidFill>
                  <a:srgbClr val="6AA84F"/>
                </a:solidFill>
              </a:rPr>
              <a:t>what</a:t>
            </a:r>
            <a:r>
              <a:rPr lang="en"/>
              <a:t> to create. Doesn’t </a:t>
            </a:r>
            <a:r>
              <a:rPr lang="en"/>
              <a:t>matter</a:t>
            </a:r>
            <a:r>
              <a:rPr lang="en"/>
              <a:t> how.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Imperative</a:t>
            </a:r>
            <a:r>
              <a:rPr lang="en"/>
              <a:t>(procedural)- </a:t>
            </a:r>
            <a:r>
              <a:rPr lang="en"/>
              <a:t>describes </a:t>
            </a:r>
            <a:r>
              <a:rPr b="1" lang="en">
                <a:solidFill>
                  <a:srgbClr val="FFD966"/>
                </a:solidFill>
              </a:rPr>
              <a:t>how</a:t>
            </a:r>
            <a:r>
              <a:rPr lang="en"/>
              <a:t> to create.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Infrastructure as Code principles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infrastructure - </a:t>
            </a:r>
            <a:r>
              <a:rPr lang="en" sz="1200"/>
              <a:t>resource are never modified after they’re deployed. If something needs to be updated, fixed, or modified in any way, new resources built from a common image with the appropriate changes are provisioned to replace the old ones. After they’re validated, they’re put into use and the old ones are decommissioned.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dempotency - </a:t>
            </a:r>
            <a:r>
              <a:rPr lang="en" sz="1200"/>
              <a:t>means that infrastructure, once provisioned, won't be changed by running the same provision command again.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Cattle not pets</a:t>
            </a:r>
            <a:endParaRPr b="1"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00" y="3081495"/>
            <a:ext cx="3520124" cy="1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main concept you need to understood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eal resources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onfiguration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this 3 concepts are related and connected?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100" y="1081875"/>
            <a:ext cx="4061625" cy="40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