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-commerceJuniorAnalyst/Sub-CategorySale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2FDCBE5-B925-425A-AFC9-B34DAA4D745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E-commerce Junior Analyst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C8F04F2-C599-4460-88F1-88FD2AFD9A2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6/6/2025 4:33:23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-Category (Sales)" id="2" name="slide2">
            <a:extLst>
              <a:ext uri="{FF2B5EF4-FFF2-40B4-BE49-F238E27FC236}">
                <a16:creationId xmlns:a16="http://schemas.microsoft.com/office/drawing/2014/main" id="{98645AAE-D322-40C0-A7C6-263F3F4D7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1238250"/>
            <a:ext cx="113728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2025-06-06T16:33:23Z</dcterms:created>
  <dcterms:modified xsi:type="dcterms:W3CDTF">2025-06-06T16:33:23Z</dcterms:modified>
</cp:coreProperties>
</file>