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F0CBA-5569-448A-9A09-8C66F06DF9B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497FDA-8E2B-4061-B191-B664104C8C3D}">
      <dgm:prSet/>
      <dgm:spPr/>
      <dgm:t>
        <a:bodyPr/>
        <a:lstStyle/>
        <a:p>
          <a:r>
            <a:rPr lang="en-US" b="0" i="0"/>
            <a:t>Arithmetic Operations:</a:t>
          </a:r>
          <a:endParaRPr lang="en-US"/>
        </a:p>
      </dgm:t>
    </dgm:pt>
    <dgm:pt modelId="{0561CAD7-CE18-4D48-8091-BB6F1C680634}" type="parTrans" cxnId="{BAA30F70-E35B-45A6-8667-708F1975877B}">
      <dgm:prSet/>
      <dgm:spPr/>
      <dgm:t>
        <a:bodyPr/>
        <a:lstStyle/>
        <a:p>
          <a:endParaRPr lang="en-US"/>
        </a:p>
      </dgm:t>
    </dgm:pt>
    <dgm:pt modelId="{86633243-5D6B-4DBE-892F-7D1610518175}" type="sibTrans" cxnId="{BAA30F70-E35B-45A6-8667-708F1975877B}">
      <dgm:prSet/>
      <dgm:spPr/>
      <dgm:t>
        <a:bodyPr/>
        <a:lstStyle/>
        <a:p>
          <a:endParaRPr lang="en-US"/>
        </a:p>
      </dgm:t>
    </dgm:pt>
    <dgm:pt modelId="{EC55310D-4227-4FED-A751-7B2FD5C91C12}">
      <dgm:prSet/>
      <dgm:spPr/>
      <dgm:t>
        <a:bodyPr/>
        <a:lstStyle/>
        <a:p>
          <a:r>
            <a:rPr lang="en-US" b="0" i="0" dirty="0"/>
            <a:t>+ - * / %</a:t>
          </a:r>
          <a:endParaRPr lang="en-US" dirty="0"/>
        </a:p>
      </dgm:t>
    </dgm:pt>
    <dgm:pt modelId="{A5299B0E-6748-495D-9C82-99A930ACAC24}" type="parTrans" cxnId="{5DA41C99-1E21-45EF-A90C-9361555F2369}">
      <dgm:prSet/>
      <dgm:spPr/>
      <dgm:t>
        <a:bodyPr/>
        <a:lstStyle/>
        <a:p>
          <a:endParaRPr lang="en-US"/>
        </a:p>
      </dgm:t>
    </dgm:pt>
    <dgm:pt modelId="{CC7F47E0-EA6B-4464-AE0C-1CDB5C570BDB}" type="sibTrans" cxnId="{5DA41C99-1E21-45EF-A90C-9361555F2369}">
      <dgm:prSet/>
      <dgm:spPr/>
      <dgm:t>
        <a:bodyPr/>
        <a:lstStyle/>
        <a:p>
          <a:endParaRPr lang="en-US"/>
        </a:p>
      </dgm:t>
    </dgm:pt>
    <dgm:pt modelId="{C3BEDA17-69B9-49B4-94FF-AE293375873E}">
      <dgm:prSet/>
      <dgm:spPr/>
      <dgm:t>
        <a:bodyPr/>
        <a:lstStyle/>
        <a:p>
          <a:r>
            <a:rPr lang="en-US" b="0" i="0"/>
            <a:t>Conditional Logic:</a:t>
          </a:r>
          <a:endParaRPr lang="en-US"/>
        </a:p>
      </dgm:t>
    </dgm:pt>
    <dgm:pt modelId="{FDCFF0CC-17D8-43AE-BD5F-3E76925F250A}" type="parTrans" cxnId="{988670E4-3181-41B9-9449-C07C8CC5676A}">
      <dgm:prSet/>
      <dgm:spPr/>
      <dgm:t>
        <a:bodyPr/>
        <a:lstStyle/>
        <a:p>
          <a:endParaRPr lang="en-US"/>
        </a:p>
      </dgm:t>
    </dgm:pt>
    <dgm:pt modelId="{420D56F6-D308-4245-BD1E-CC9ED88FD313}" type="sibTrans" cxnId="{988670E4-3181-41B9-9449-C07C8CC5676A}">
      <dgm:prSet/>
      <dgm:spPr/>
      <dgm:t>
        <a:bodyPr/>
        <a:lstStyle/>
        <a:p>
          <a:endParaRPr lang="en-US"/>
        </a:p>
      </dgm:t>
    </dgm:pt>
    <dgm:pt modelId="{742B215F-CABC-49DC-9EAC-84A37A49412E}">
      <dgm:prSet/>
      <dgm:spPr/>
      <dgm:t>
        <a:bodyPr/>
        <a:lstStyle/>
        <a:p>
          <a:r>
            <a:rPr lang="en-US" b="0" i="0"/>
            <a:t>if-then-else</a:t>
          </a:r>
          <a:endParaRPr lang="en-US"/>
        </a:p>
      </dgm:t>
    </dgm:pt>
    <dgm:pt modelId="{B600E9E7-8F2D-4242-9EC8-643696F58B4D}" type="parTrans" cxnId="{51361548-BB58-4787-A19D-93444EDC00D7}">
      <dgm:prSet/>
      <dgm:spPr/>
      <dgm:t>
        <a:bodyPr/>
        <a:lstStyle/>
        <a:p>
          <a:endParaRPr lang="en-US"/>
        </a:p>
      </dgm:t>
    </dgm:pt>
    <dgm:pt modelId="{D2E43ED7-8B3B-457E-A10C-5732AF08402D}" type="sibTrans" cxnId="{51361548-BB58-4787-A19D-93444EDC00D7}">
      <dgm:prSet/>
      <dgm:spPr/>
      <dgm:t>
        <a:bodyPr/>
        <a:lstStyle/>
        <a:p>
          <a:endParaRPr lang="en-US"/>
        </a:p>
      </dgm:t>
    </dgm:pt>
    <dgm:pt modelId="{E314B0D8-18B2-4738-812C-58F9E27C0B2A}">
      <dgm:prSet/>
      <dgm:spPr/>
      <dgm:t>
        <a:bodyPr/>
        <a:lstStyle/>
        <a:p>
          <a:r>
            <a:rPr lang="en-US" b="0" i="0" dirty="0"/>
            <a:t>while</a:t>
          </a:r>
          <a:endParaRPr lang="en-US" dirty="0"/>
        </a:p>
      </dgm:t>
    </dgm:pt>
    <dgm:pt modelId="{04D0AE32-08D9-4181-BCFD-070D222B68DD}" type="parTrans" cxnId="{132B26B0-846F-4686-895E-D82F51FF224D}">
      <dgm:prSet/>
      <dgm:spPr/>
      <dgm:t>
        <a:bodyPr/>
        <a:lstStyle/>
        <a:p>
          <a:endParaRPr lang="en-US"/>
        </a:p>
      </dgm:t>
    </dgm:pt>
    <dgm:pt modelId="{1B135DBF-7414-43FF-BA80-DCD5BBD4644B}" type="sibTrans" cxnId="{132B26B0-846F-4686-895E-D82F51FF224D}">
      <dgm:prSet/>
      <dgm:spPr/>
      <dgm:t>
        <a:bodyPr/>
        <a:lstStyle/>
        <a:p>
          <a:endParaRPr lang="en-US"/>
        </a:p>
      </dgm:t>
    </dgm:pt>
    <dgm:pt modelId="{AE0594B2-E9F5-4C3F-B479-4AC49C626DFE}">
      <dgm:prSet/>
      <dgm:spPr/>
      <dgm:t>
        <a:bodyPr/>
        <a:lstStyle/>
        <a:p>
          <a:r>
            <a:rPr lang="en-US" b="0" i="0"/>
            <a:t>Variable Typing:</a:t>
          </a:r>
          <a:endParaRPr lang="en-US"/>
        </a:p>
      </dgm:t>
    </dgm:pt>
    <dgm:pt modelId="{66E8F47B-CF06-4212-88EE-84D26395346F}" type="parTrans" cxnId="{32B1364A-2AEF-4C12-B468-1AF85EB42AB7}">
      <dgm:prSet/>
      <dgm:spPr/>
      <dgm:t>
        <a:bodyPr/>
        <a:lstStyle/>
        <a:p>
          <a:endParaRPr lang="en-US"/>
        </a:p>
      </dgm:t>
    </dgm:pt>
    <dgm:pt modelId="{8E30C80D-86D7-47F6-9812-1E7131AEC1C3}" type="sibTrans" cxnId="{32B1364A-2AEF-4C12-B468-1AF85EB42AB7}">
      <dgm:prSet/>
      <dgm:spPr/>
      <dgm:t>
        <a:bodyPr/>
        <a:lstStyle/>
        <a:p>
          <a:endParaRPr lang="en-US"/>
        </a:p>
      </dgm:t>
    </dgm:pt>
    <dgm:pt modelId="{B42E05EB-E020-45CA-8862-2E2AFF4C727A}">
      <dgm:prSet/>
      <dgm:spPr/>
      <dgm:t>
        <a:bodyPr/>
        <a:lstStyle/>
        <a:p>
          <a:r>
            <a:rPr lang="en-US" b="0" i="0" dirty="0"/>
            <a:t>Boolean</a:t>
          </a:r>
          <a:endParaRPr lang="en-US" dirty="0"/>
        </a:p>
      </dgm:t>
    </dgm:pt>
    <dgm:pt modelId="{D01EA296-6FAA-41D1-BABC-4DF0FC79CE1C}" type="parTrans" cxnId="{69CAB4B2-9FCB-49CD-8D55-9E0C0598896B}">
      <dgm:prSet/>
      <dgm:spPr/>
      <dgm:t>
        <a:bodyPr/>
        <a:lstStyle/>
        <a:p>
          <a:endParaRPr lang="en-US"/>
        </a:p>
      </dgm:t>
    </dgm:pt>
    <dgm:pt modelId="{7CC2E0F8-7790-4994-856C-4B289443BA06}" type="sibTrans" cxnId="{69CAB4B2-9FCB-49CD-8D55-9E0C0598896B}">
      <dgm:prSet/>
      <dgm:spPr/>
      <dgm:t>
        <a:bodyPr/>
        <a:lstStyle/>
        <a:p>
          <a:endParaRPr lang="en-US"/>
        </a:p>
      </dgm:t>
    </dgm:pt>
    <dgm:pt modelId="{5DA80496-6E9E-4232-9D86-CAC69EEB0E72}">
      <dgm:prSet/>
      <dgm:spPr/>
      <dgm:t>
        <a:bodyPr/>
        <a:lstStyle/>
        <a:p>
          <a:r>
            <a:rPr lang="en-US" b="0" i="0" dirty="0"/>
            <a:t>Integer</a:t>
          </a:r>
          <a:endParaRPr lang="en-US" dirty="0"/>
        </a:p>
      </dgm:t>
    </dgm:pt>
    <dgm:pt modelId="{CD96DC45-D561-4FB2-AC23-D20B13D256F0}" type="parTrans" cxnId="{813E06E2-AB78-4E17-9A51-997A8748429F}">
      <dgm:prSet/>
      <dgm:spPr/>
      <dgm:t>
        <a:bodyPr/>
        <a:lstStyle/>
        <a:p>
          <a:endParaRPr lang="en-US"/>
        </a:p>
      </dgm:t>
    </dgm:pt>
    <dgm:pt modelId="{36D92884-2826-4104-9617-F9AE43247BFA}" type="sibTrans" cxnId="{813E06E2-AB78-4E17-9A51-997A8748429F}">
      <dgm:prSet/>
      <dgm:spPr/>
      <dgm:t>
        <a:bodyPr/>
        <a:lstStyle/>
        <a:p>
          <a:endParaRPr lang="en-US"/>
        </a:p>
      </dgm:t>
    </dgm:pt>
    <dgm:pt modelId="{FA72C1D6-7883-4F0B-9DE2-19E325D1EB3F}">
      <dgm:prSet/>
      <dgm:spPr/>
      <dgm:t>
        <a:bodyPr/>
        <a:lstStyle/>
        <a:p>
          <a:r>
            <a:rPr lang="en-US" b="0" i="0" dirty="0"/>
            <a:t>Probability distribution</a:t>
          </a:r>
          <a:endParaRPr lang="en-US" dirty="0"/>
        </a:p>
      </dgm:t>
    </dgm:pt>
    <dgm:pt modelId="{F0A6E248-8393-42D6-A97D-A5D77CBFE445}" type="parTrans" cxnId="{58F55779-395E-4040-96A2-832329BCD0EE}">
      <dgm:prSet/>
      <dgm:spPr/>
      <dgm:t>
        <a:bodyPr/>
        <a:lstStyle/>
        <a:p>
          <a:endParaRPr lang="en-US"/>
        </a:p>
      </dgm:t>
    </dgm:pt>
    <dgm:pt modelId="{25B66EBA-5FBB-40B7-906C-D7DE5CAA94C3}" type="sibTrans" cxnId="{58F55779-395E-4040-96A2-832329BCD0EE}">
      <dgm:prSet/>
      <dgm:spPr/>
      <dgm:t>
        <a:bodyPr/>
        <a:lstStyle/>
        <a:p>
          <a:endParaRPr lang="en-US"/>
        </a:p>
      </dgm:t>
    </dgm:pt>
    <dgm:pt modelId="{2AE73FBB-28F9-4161-BF81-CC487EC2BB7E}">
      <dgm:prSet/>
      <dgm:spPr/>
      <dgm:t>
        <a:bodyPr/>
        <a:lstStyle/>
        <a:p>
          <a:r>
            <a:rPr lang="en-US" b="0" i="0"/>
            <a:t>Probabilistic Operations:</a:t>
          </a:r>
          <a:endParaRPr lang="en-US"/>
        </a:p>
      </dgm:t>
    </dgm:pt>
    <dgm:pt modelId="{9B318436-9DF3-46EE-9A5D-1EBD8C4D0185}" type="parTrans" cxnId="{ABF6F7F3-92EB-4C8C-B3BA-ADF87A624194}">
      <dgm:prSet/>
      <dgm:spPr/>
      <dgm:t>
        <a:bodyPr/>
        <a:lstStyle/>
        <a:p>
          <a:endParaRPr lang="en-US"/>
        </a:p>
      </dgm:t>
    </dgm:pt>
    <dgm:pt modelId="{E977B5A8-1FED-4B20-97C9-149A4F969864}" type="sibTrans" cxnId="{ABF6F7F3-92EB-4C8C-B3BA-ADF87A624194}">
      <dgm:prSet/>
      <dgm:spPr/>
      <dgm:t>
        <a:bodyPr/>
        <a:lstStyle/>
        <a:p>
          <a:endParaRPr lang="en-US"/>
        </a:p>
      </dgm:t>
    </dgm:pt>
    <dgm:pt modelId="{94F6AA69-3886-4B5B-A551-F52681FF2FD8}">
      <dgm:prSet/>
      <dgm:spPr/>
      <dgm:t>
        <a:bodyPr/>
        <a:lstStyle/>
        <a:p>
          <a:r>
            <a:rPr lang="en-US" b="0" i="0" dirty="0"/>
            <a:t>+ - * / %</a:t>
          </a:r>
          <a:endParaRPr lang="en-US" dirty="0"/>
        </a:p>
      </dgm:t>
    </dgm:pt>
    <dgm:pt modelId="{EE9AE9D1-1E10-40D2-A986-79836BDCE2E6}" type="parTrans" cxnId="{B772F816-6E89-4F76-9906-68AEA2B875B5}">
      <dgm:prSet/>
      <dgm:spPr/>
      <dgm:t>
        <a:bodyPr/>
        <a:lstStyle/>
        <a:p>
          <a:endParaRPr lang="en-US"/>
        </a:p>
      </dgm:t>
    </dgm:pt>
    <dgm:pt modelId="{63C365AC-6D97-4A0D-819E-AF9D69AF5B8A}" type="sibTrans" cxnId="{B772F816-6E89-4F76-9906-68AEA2B875B5}">
      <dgm:prSet/>
      <dgm:spPr/>
      <dgm:t>
        <a:bodyPr/>
        <a:lstStyle/>
        <a:p>
          <a:endParaRPr lang="en-US"/>
        </a:p>
      </dgm:t>
    </dgm:pt>
    <dgm:pt modelId="{92CCB0FD-62C7-44D3-8854-FA1486FCCE74}">
      <dgm:prSet/>
      <dgm:spPr/>
      <dgm:t>
        <a:bodyPr/>
        <a:lstStyle/>
        <a:p>
          <a:r>
            <a:rPr lang="en-US" b="0" i="0"/>
            <a:t>Observe</a:t>
          </a:r>
          <a:endParaRPr lang="en-US"/>
        </a:p>
      </dgm:t>
    </dgm:pt>
    <dgm:pt modelId="{66DDE915-DDC1-4318-B544-B453ED825BCF}" type="parTrans" cxnId="{B5AE52DA-AA01-464A-B96D-4BAFB3095535}">
      <dgm:prSet/>
      <dgm:spPr/>
      <dgm:t>
        <a:bodyPr/>
        <a:lstStyle/>
        <a:p>
          <a:endParaRPr lang="en-US"/>
        </a:p>
      </dgm:t>
    </dgm:pt>
    <dgm:pt modelId="{00763438-C432-4EC3-B32D-88CD47A26040}" type="sibTrans" cxnId="{B5AE52DA-AA01-464A-B96D-4BAFB3095535}">
      <dgm:prSet/>
      <dgm:spPr/>
      <dgm:t>
        <a:bodyPr/>
        <a:lstStyle/>
        <a:p>
          <a:endParaRPr lang="en-US"/>
        </a:p>
      </dgm:t>
    </dgm:pt>
    <dgm:pt modelId="{AB064FD3-7C3E-4036-B014-D1D94F9877F7}" type="pres">
      <dgm:prSet presAssocID="{457F0CBA-5569-448A-9A09-8C66F06DF9BF}" presName="linear" presStyleCnt="0">
        <dgm:presLayoutVars>
          <dgm:dir/>
          <dgm:animLvl val="lvl"/>
          <dgm:resizeHandles val="exact"/>
        </dgm:presLayoutVars>
      </dgm:prSet>
      <dgm:spPr/>
    </dgm:pt>
    <dgm:pt modelId="{CF4EE142-2E45-43FB-824A-ED102F9EF7D7}" type="pres">
      <dgm:prSet presAssocID="{FB497FDA-8E2B-4061-B191-B664104C8C3D}" presName="parentLin" presStyleCnt="0"/>
      <dgm:spPr/>
    </dgm:pt>
    <dgm:pt modelId="{B6E6BE7E-2392-4AD6-B0DF-83C69295BEA3}" type="pres">
      <dgm:prSet presAssocID="{FB497FDA-8E2B-4061-B191-B664104C8C3D}" presName="parentLeftMargin" presStyleLbl="node1" presStyleIdx="0" presStyleCnt="4"/>
      <dgm:spPr/>
    </dgm:pt>
    <dgm:pt modelId="{583B6B55-8B93-4D74-8369-4AC1F0E43D08}" type="pres">
      <dgm:prSet presAssocID="{FB497FDA-8E2B-4061-B191-B664104C8C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F70A07-B48D-4B09-9EA0-36ACB5A0EFB7}" type="pres">
      <dgm:prSet presAssocID="{FB497FDA-8E2B-4061-B191-B664104C8C3D}" presName="negativeSpace" presStyleCnt="0"/>
      <dgm:spPr/>
    </dgm:pt>
    <dgm:pt modelId="{EF8D895B-6B71-4E73-9B66-55D074845DD9}" type="pres">
      <dgm:prSet presAssocID="{FB497FDA-8E2B-4061-B191-B664104C8C3D}" presName="childText" presStyleLbl="conFgAcc1" presStyleIdx="0" presStyleCnt="4">
        <dgm:presLayoutVars>
          <dgm:bulletEnabled val="1"/>
        </dgm:presLayoutVars>
      </dgm:prSet>
      <dgm:spPr/>
    </dgm:pt>
    <dgm:pt modelId="{B25F8C2D-CF6A-4AD5-A13F-CF5B29164970}" type="pres">
      <dgm:prSet presAssocID="{86633243-5D6B-4DBE-892F-7D1610518175}" presName="spaceBetweenRectangles" presStyleCnt="0"/>
      <dgm:spPr/>
    </dgm:pt>
    <dgm:pt modelId="{D9AD0F5B-C2F9-459A-960E-1B3C91E9AC00}" type="pres">
      <dgm:prSet presAssocID="{C3BEDA17-69B9-49B4-94FF-AE293375873E}" presName="parentLin" presStyleCnt="0"/>
      <dgm:spPr/>
    </dgm:pt>
    <dgm:pt modelId="{BE7B47DF-7939-4ED9-A4F8-285423C5C344}" type="pres">
      <dgm:prSet presAssocID="{C3BEDA17-69B9-49B4-94FF-AE293375873E}" presName="parentLeftMargin" presStyleLbl="node1" presStyleIdx="0" presStyleCnt="4"/>
      <dgm:spPr/>
    </dgm:pt>
    <dgm:pt modelId="{451B04D0-D0EF-49E3-A4EF-DF034BBCF6DF}" type="pres">
      <dgm:prSet presAssocID="{C3BEDA17-69B9-49B4-94FF-AE29337587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3282C3-F1C3-4F98-967B-EC8E7C9CF7E7}" type="pres">
      <dgm:prSet presAssocID="{C3BEDA17-69B9-49B4-94FF-AE293375873E}" presName="negativeSpace" presStyleCnt="0"/>
      <dgm:spPr/>
    </dgm:pt>
    <dgm:pt modelId="{04FFE5D7-0E6C-49D1-B9EC-7BAD6F94FB78}" type="pres">
      <dgm:prSet presAssocID="{C3BEDA17-69B9-49B4-94FF-AE293375873E}" presName="childText" presStyleLbl="conFgAcc1" presStyleIdx="1" presStyleCnt="4">
        <dgm:presLayoutVars>
          <dgm:bulletEnabled val="1"/>
        </dgm:presLayoutVars>
      </dgm:prSet>
      <dgm:spPr/>
    </dgm:pt>
    <dgm:pt modelId="{2AC2C7B1-FC09-44DA-BD60-EC06BF050583}" type="pres">
      <dgm:prSet presAssocID="{420D56F6-D308-4245-BD1E-CC9ED88FD313}" presName="spaceBetweenRectangles" presStyleCnt="0"/>
      <dgm:spPr/>
    </dgm:pt>
    <dgm:pt modelId="{3D67219B-C006-4834-837A-571F29142E02}" type="pres">
      <dgm:prSet presAssocID="{AE0594B2-E9F5-4C3F-B479-4AC49C626DFE}" presName="parentLin" presStyleCnt="0"/>
      <dgm:spPr/>
    </dgm:pt>
    <dgm:pt modelId="{7B6C3C50-F67E-45B7-AAF4-23B0B8E17342}" type="pres">
      <dgm:prSet presAssocID="{AE0594B2-E9F5-4C3F-B479-4AC49C626DFE}" presName="parentLeftMargin" presStyleLbl="node1" presStyleIdx="1" presStyleCnt="4"/>
      <dgm:spPr/>
    </dgm:pt>
    <dgm:pt modelId="{C682E9F5-D3FB-4640-AEA6-CF5B3C6BF8CC}" type="pres">
      <dgm:prSet presAssocID="{AE0594B2-E9F5-4C3F-B479-4AC49C626D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928072-5F27-4E4C-AC4C-580B6A9A9248}" type="pres">
      <dgm:prSet presAssocID="{AE0594B2-E9F5-4C3F-B479-4AC49C626DFE}" presName="negativeSpace" presStyleCnt="0"/>
      <dgm:spPr/>
    </dgm:pt>
    <dgm:pt modelId="{9353BB28-5C8F-47C4-9495-BD7123714B50}" type="pres">
      <dgm:prSet presAssocID="{AE0594B2-E9F5-4C3F-B479-4AC49C626DFE}" presName="childText" presStyleLbl="conFgAcc1" presStyleIdx="2" presStyleCnt="4">
        <dgm:presLayoutVars>
          <dgm:bulletEnabled val="1"/>
        </dgm:presLayoutVars>
      </dgm:prSet>
      <dgm:spPr/>
    </dgm:pt>
    <dgm:pt modelId="{A0330245-00F5-409A-9302-4CCB755FBF29}" type="pres">
      <dgm:prSet presAssocID="{8E30C80D-86D7-47F6-9812-1E7131AEC1C3}" presName="spaceBetweenRectangles" presStyleCnt="0"/>
      <dgm:spPr/>
    </dgm:pt>
    <dgm:pt modelId="{13F7C5F9-B1BC-47D3-9A5C-A970A264F6C1}" type="pres">
      <dgm:prSet presAssocID="{2AE73FBB-28F9-4161-BF81-CC487EC2BB7E}" presName="parentLin" presStyleCnt="0"/>
      <dgm:spPr/>
    </dgm:pt>
    <dgm:pt modelId="{3CE3DBD5-2889-4B42-B6C3-5D808909FCBA}" type="pres">
      <dgm:prSet presAssocID="{2AE73FBB-28F9-4161-BF81-CC487EC2BB7E}" presName="parentLeftMargin" presStyleLbl="node1" presStyleIdx="2" presStyleCnt="4"/>
      <dgm:spPr/>
    </dgm:pt>
    <dgm:pt modelId="{DA29340B-9E4C-4CB0-B300-3F6A54AF9FDC}" type="pres">
      <dgm:prSet presAssocID="{2AE73FBB-28F9-4161-BF81-CC487EC2BB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B58538-1BA0-4EF4-B7C9-E96426DCCF10}" type="pres">
      <dgm:prSet presAssocID="{2AE73FBB-28F9-4161-BF81-CC487EC2BB7E}" presName="negativeSpace" presStyleCnt="0"/>
      <dgm:spPr/>
    </dgm:pt>
    <dgm:pt modelId="{1BAE6BB1-7F0D-46A4-A35C-7D56FC97E81E}" type="pres">
      <dgm:prSet presAssocID="{2AE73FBB-28F9-4161-BF81-CC487EC2BB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110107-205E-456D-A126-AD2B4A114DC4}" type="presOf" srcId="{742B215F-CABC-49DC-9EAC-84A37A49412E}" destId="{04FFE5D7-0E6C-49D1-B9EC-7BAD6F94FB78}" srcOrd="0" destOrd="0" presId="urn:microsoft.com/office/officeart/2005/8/layout/list1"/>
    <dgm:cxn modelId="{B772F816-6E89-4F76-9906-68AEA2B875B5}" srcId="{2AE73FBB-28F9-4161-BF81-CC487EC2BB7E}" destId="{94F6AA69-3886-4B5B-A551-F52681FF2FD8}" srcOrd="0" destOrd="0" parTransId="{EE9AE9D1-1E10-40D2-A986-79836BDCE2E6}" sibTransId="{63C365AC-6D97-4A0D-819E-AF9D69AF5B8A}"/>
    <dgm:cxn modelId="{E6F5102D-C173-4A28-92B9-916251939CED}" type="presOf" srcId="{AE0594B2-E9F5-4C3F-B479-4AC49C626DFE}" destId="{7B6C3C50-F67E-45B7-AAF4-23B0B8E17342}" srcOrd="0" destOrd="0" presId="urn:microsoft.com/office/officeart/2005/8/layout/list1"/>
    <dgm:cxn modelId="{458F5634-EE38-4A31-BB53-7E9A423835A3}" type="presOf" srcId="{C3BEDA17-69B9-49B4-94FF-AE293375873E}" destId="{BE7B47DF-7939-4ED9-A4F8-285423C5C344}" srcOrd="0" destOrd="0" presId="urn:microsoft.com/office/officeart/2005/8/layout/list1"/>
    <dgm:cxn modelId="{D7DCDF3C-633D-4399-AD40-6758BDF4F9F6}" type="presOf" srcId="{EC55310D-4227-4FED-A751-7B2FD5C91C12}" destId="{EF8D895B-6B71-4E73-9B66-55D074845DD9}" srcOrd="0" destOrd="0" presId="urn:microsoft.com/office/officeart/2005/8/layout/list1"/>
    <dgm:cxn modelId="{5992BA46-1C4A-4F4B-9634-50B2A101512F}" type="presOf" srcId="{92CCB0FD-62C7-44D3-8854-FA1486FCCE74}" destId="{1BAE6BB1-7F0D-46A4-A35C-7D56FC97E81E}" srcOrd="0" destOrd="1" presId="urn:microsoft.com/office/officeart/2005/8/layout/list1"/>
    <dgm:cxn modelId="{C109A367-0E72-4EBE-A0EF-EC75B64F5573}" type="presOf" srcId="{AE0594B2-E9F5-4C3F-B479-4AC49C626DFE}" destId="{C682E9F5-D3FB-4640-AEA6-CF5B3C6BF8CC}" srcOrd="1" destOrd="0" presId="urn:microsoft.com/office/officeart/2005/8/layout/list1"/>
    <dgm:cxn modelId="{51361548-BB58-4787-A19D-93444EDC00D7}" srcId="{C3BEDA17-69B9-49B4-94FF-AE293375873E}" destId="{742B215F-CABC-49DC-9EAC-84A37A49412E}" srcOrd="0" destOrd="0" parTransId="{B600E9E7-8F2D-4242-9EC8-643696F58B4D}" sibTransId="{D2E43ED7-8B3B-457E-A10C-5732AF08402D}"/>
    <dgm:cxn modelId="{32B1364A-2AEF-4C12-B468-1AF85EB42AB7}" srcId="{457F0CBA-5569-448A-9A09-8C66F06DF9BF}" destId="{AE0594B2-E9F5-4C3F-B479-4AC49C626DFE}" srcOrd="2" destOrd="0" parTransId="{66E8F47B-CF06-4212-88EE-84D26395346F}" sibTransId="{8E30C80D-86D7-47F6-9812-1E7131AEC1C3}"/>
    <dgm:cxn modelId="{199CD34E-DBB5-4992-BC00-C3328DF4A62D}" type="presOf" srcId="{B42E05EB-E020-45CA-8862-2E2AFF4C727A}" destId="{9353BB28-5C8F-47C4-9495-BD7123714B50}" srcOrd="0" destOrd="0" presId="urn:microsoft.com/office/officeart/2005/8/layout/list1"/>
    <dgm:cxn modelId="{BAA30F70-E35B-45A6-8667-708F1975877B}" srcId="{457F0CBA-5569-448A-9A09-8C66F06DF9BF}" destId="{FB497FDA-8E2B-4061-B191-B664104C8C3D}" srcOrd="0" destOrd="0" parTransId="{0561CAD7-CE18-4D48-8091-BB6F1C680634}" sibTransId="{86633243-5D6B-4DBE-892F-7D1610518175}"/>
    <dgm:cxn modelId="{B5629758-BEB6-4742-A672-BEAB35EEDCE5}" type="presOf" srcId="{2AE73FBB-28F9-4161-BF81-CC487EC2BB7E}" destId="{3CE3DBD5-2889-4B42-B6C3-5D808909FCBA}" srcOrd="0" destOrd="0" presId="urn:microsoft.com/office/officeart/2005/8/layout/list1"/>
    <dgm:cxn modelId="{58F55779-395E-4040-96A2-832329BCD0EE}" srcId="{AE0594B2-E9F5-4C3F-B479-4AC49C626DFE}" destId="{FA72C1D6-7883-4F0B-9DE2-19E325D1EB3F}" srcOrd="2" destOrd="0" parTransId="{F0A6E248-8393-42D6-A97D-A5D77CBFE445}" sibTransId="{25B66EBA-5FBB-40B7-906C-D7DE5CAA94C3}"/>
    <dgm:cxn modelId="{45511683-A168-49BE-9D97-CF7972A5AE60}" type="presOf" srcId="{FA72C1D6-7883-4F0B-9DE2-19E325D1EB3F}" destId="{9353BB28-5C8F-47C4-9495-BD7123714B50}" srcOrd="0" destOrd="2" presId="urn:microsoft.com/office/officeart/2005/8/layout/list1"/>
    <dgm:cxn modelId="{01767986-5463-4D70-A6B0-B0328FE33B65}" type="presOf" srcId="{94F6AA69-3886-4B5B-A551-F52681FF2FD8}" destId="{1BAE6BB1-7F0D-46A4-A35C-7D56FC97E81E}" srcOrd="0" destOrd="0" presId="urn:microsoft.com/office/officeart/2005/8/layout/list1"/>
    <dgm:cxn modelId="{5DA41C99-1E21-45EF-A90C-9361555F2369}" srcId="{FB497FDA-8E2B-4061-B191-B664104C8C3D}" destId="{EC55310D-4227-4FED-A751-7B2FD5C91C12}" srcOrd="0" destOrd="0" parTransId="{A5299B0E-6748-495D-9C82-99A930ACAC24}" sibTransId="{CC7F47E0-EA6B-4464-AE0C-1CDB5C570BDB}"/>
    <dgm:cxn modelId="{132B26B0-846F-4686-895E-D82F51FF224D}" srcId="{C3BEDA17-69B9-49B4-94FF-AE293375873E}" destId="{E314B0D8-18B2-4738-812C-58F9E27C0B2A}" srcOrd="1" destOrd="0" parTransId="{04D0AE32-08D9-4181-BCFD-070D222B68DD}" sibTransId="{1B135DBF-7414-43FF-BA80-DCD5BBD4644B}"/>
    <dgm:cxn modelId="{69CAB4B2-9FCB-49CD-8D55-9E0C0598896B}" srcId="{AE0594B2-E9F5-4C3F-B479-4AC49C626DFE}" destId="{B42E05EB-E020-45CA-8862-2E2AFF4C727A}" srcOrd="0" destOrd="0" parTransId="{D01EA296-6FAA-41D1-BABC-4DF0FC79CE1C}" sibTransId="{7CC2E0F8-7790-4994-856C-4B289443BA06}"/>
    <dgm:cxn modelId="{62C285BF-B181-48E2-B471-4A13B2D89CF2}" type="presOf" srcId="{2AE73FBB-28F9-4161-BF81-CC487EC2BB7E}" destId="{DA29340B-9E4C-4CB0-B300-3F6A54AF9FDC}" srcOrd="1" destOrd="0" presId="urn:microsoft.com/office/officeart/2005/8/layout/list1"/>
    <dgm:cxn modelId="{8970D9C0-0BCC-4E3E-925E-90729BCDFAD6}" type="presOf" srcId="{FB497FDA-8E2B-4061-B191-B664104C8C3D}" destId="{B6E6BE7E-2392-4AD6-B0DF-83C69295BEA3}" srcOrd="0" destOrd="0" presId="urn:microsoft.com/office/officeart/2005/8/layout/list1"/>
    <dgm:cxn modelId="{23B137C9-C4DF-4F3D-A307-BB7B2CC620C7}" type="presOf" srcId="{5DA80496-6E9E-4232-9D86-CAC69EEB0E72}" destId="{9353BB28-5C8F-47C4-9495-BD7123714B50}" srcOrd="0" destOrd="1" presId="urn:microsoft.com/office/officeart/2005/8/layout/list1"/>
    <dgm:cxn modelId="{B5AE52DA-AA01-464A-B96D-4BAFB3095535}" srcId="{2AE73FBB-28F9-4161-BF81-CC487EC2BB7E}" destId="{92CCB0FD-62C7-44D3-8854-FA1486FCCE74}" srcOrd="1" destOrd="0" parTransId="{66DDE915-DDC1-4318-B544-B453ED825BCF}" sibTransId="{00763438-C432-4EC3-B32D-88CD47A26040}"/>
    <dgm:cxn modelId="{BA6372DB-D3FA-4C3E-9AB7-D4B7F326FD50}" type="presOf" srcId="{C3BEDA17-69B9-49B4-94FF-AE293375873E}" destId="{451B04D0-D0EF-49E3-A4EF-DF034BBCF6DF}" srcOrd="1" destOrd="0" presId="urn:microsoft.com/office/officeart/2005/8/layout/list1"/>
    <dgm:cxn modelId="{719304DF-A1EF-419D-B881-DBF787A77F42}" type="presOf" srcId="{FB497FDA-8E2B-4061-B191-B664104C8C3D}" destId="{583B6B55-8B93-4D74-8369-4AC1F0E43D08}" srcOrd="1" destOrd="0" presId="urn:microsoft.com/office/officeart/2005/8/layout/list1"/>
    <dgm:cxn modelId="{813E06E2-AB78-4E17-9A51-997A8748429F}" srcId="{AE0594B2-E9F5-4C3F-B479-4AC49C626DFE}" destId="{5DA80496-6E9E-4232-9D86-CAC69EEB0E72}" srcOrd="1" destOrd="0" parTransId="{CD96DC45-D561-4FB2-AC23-D20B13D256F0}" sibTransId="{36D92884-2826-4104-9617-F9AE43247BFA}"/>
    <dgm:cxn modelId="{988670E4-3181-41B9-9449-C07C8CC5676A}" srcId="{457F0CBA-5569-448A-9A09-8C66F06DF9BF}" destId="{C3BEDA17-69B9-49B4-94FF-AE293375873E}" srcOrd="1" destOrd="0" parTransId="{FDCFF0CC-17D8-43AE-BD5F-3E76925F250A}" sibTransId="{420D56F6-D308-4245-BD1E-CC9ED88FD313}"/>
    <dgm:cxn modelId="{D4397EEC-4406-4897-B030-1F5A4FECEFF6}" type="presOf" srcId="{E314B0D8-18B2-4738-812C-58F9E27C0B2A}" destId="{04FFE5D7-0E6C-49D1-B9EC-7BAD6F94FB78}" srcOrd="0" destOrd="1" presId="urn:microsoft.com/office/officeart/2005/8/layout/list1"/>
    <dgm:cxn modelId="{ABF6F7F3-92EB-4C8C-B3BA-ADF87A624194}" srcId="{457F0CBA-5569-448A-9A09-8C66F06DF9BF}" destId="{2AE73FBB-28F9-4161-BF81-CC487EC2BB7E}" srcOrd="3" destOrd="0" parTransId="{9B318436-9DF3-46EE-9A5D-1EBD8C4D0185}" sibTransId="{E977B5A8-1FED-4B20-97C9-149A4F969864}"/>
    <dgm:cxn modelId="{407903F8-E08C-47EA-99EA-744BDF1A0410}" type="presOf" srcId="{457F0CBA-5569-448A-9A09-8C66F06DF9BF}" destId="{AB064FD3-7C3E-4036-B014-D1D94F9877F7}" srcOrd="0" destOrd="0" presId="urn:microsoft.com/office/officeart/2005/8/layout/list1"/>
    <dgm:cxn modelId="{774C8C19-02E2-4B02-A71C-82E0D6CF7485}" type="presParOf" srcId="{AB064FD3-7C3E-4036-B014-D1D94F9877F7}" destId="{CF4EE142-2E45-43FB-824A-ED102F9EF7D7}" srcOrd="0" destOrd="0" presId="urn:microsoft.com/office/officeart/2005/8/layout/list1"/>
    <dgm:cxn modelId="{0551EB4D-2246-42F0-9978-9BE66CBCFD86}" type="presParOf" srcId="{CF4EE142-2E45-43FB-824A-ED102F9EF7D7}" destId="{B6E6BE7E-2392-4AD6-B0DF-83C69295BEA3}" srcOrd="0" destOrd="0" presId="urn:microsoft.com/office/officeart/2005/8/layout/list1"/>
    <dgm:cxn modelId="{BCEF45E8-BE39-4D6B-898F-1C2EC7101AA4}" type="presParOf" srcId="{CF4EE142-2E45-43FB-824A-ED102F9EF7D7}" destId="{583B6B55-8B93-4D74-8369-4AC1F0E43D08}" srcOrd="1" destOrd="0" presId="urn:microsoft.com/office/officeart/2005/8/layout/list1"/>
    <dgm:cxn modelId="{7D3F97F0-A69E-4A32-BB37-D3B960160D44}" type="presParOf" srcId="{AB064FD3-7C3E-4036-B014-D1D94F9877F7}" destId="{69F70A07-B48D-4B09-9EA0-36ACB5A0EFB7}" srcOrd="1" destOrd="0" presId="urn:microsoft.com/office/officeart/2005/8/layout/list1"/>
    <dgm:cxn modelId="{55EE4427-8EE1-4C8D-BAFF-976BB01B4888}" type="presParOf" srcId="{AB064FD3-7C3E-4036-B014-D1D94F9877F7}" destId="{EF8D895B-6B71-4E73-9B66-55D074845DD9}" srcOrd="2" destOrd="0" presId="urn:microsoft.com/office/officeart/2005/8/layout/list1"/>
    <dgm:cxn modelId="{2F91B100-90D1-4168-B30E-2F0ED5956F62}" type="presParOf" srcId="{AB064FD3-7C3E-4036-B014-D1D94F9877F7}" destId="{B25F8C2D-CF6A-4AD5-A13F-CF5B29164970}" srcOrd="3" destOrd="0" presId="urn:microsoft.com/office/officeart/2005/8/layout/list1"/>
    <dgm:cxn modelId="{32F7F1FD-C19D-4124-8CBB-DA0546E68B1C}" type="presParOf" srcId="{AB064FD3-7C3E-4036-B014-D1D94F9877F7}" destId="{D9AD0F5B-C2F9-459A-960E-1B3C91E9AC00}" srcOrd="4" destOrd="0" presId="urn:microsoft.com/office/officeart/2005/8/layout/list1"/>
    <dgm:cxn modelId="{381A1B88-5A6A-4DF8-9EA5-18FDD02A0BB2}" type="presParOf" srcId="{D9AD0F5B-C2F9-459A-960E-1B3C91E9AC00}" destId="{BE7B47DF-7939-4ED9-A4F8-285423C5C344}" srcOrd="0" destOrd="0" presId="urn:microsoft.com/office/officeart/2005/8/layout/list1"/>
    <dgm:cxn modelId="{9CCC2EFE-A5F8-4DA0-A7F4-815D52033987}" type="presParOf" srcId="{D9AD0F5B-C2F9-459A-960E-1B3C91E9AC00}" destId="{451B04D0-D0EF-49E3-A4EF-DF034BBCF6DF}" srcOrd="1" destOrd="0" presId="urn:microsoft.com/office/officeart/2005/8/layout/list1"/>
    <dgm:cxn modelId="{778F2648-9D37-44A2-84B9-3EC461C7BEC2}" type="presParOf" srcId="{AB064FD3-7C3E-4036-B014-D1D94F9877F7}" destId="{2A3282C3-F1C3-4F98-967B-EC8E7C9CF7E7}" srcOrd="5" destOrd="0" presId="urn:microsoft.com/office/officeart/2005/8/layout/list1"/>
    <dgm:cxn modelId="{CAB52720-CC80-4F83-AE01-4552B0BAB5D7}" type="presParOf" srcId="{AB064FD3-7C3E-4036-B014-D1D94F9877F7}" destId="{04FFE5D7-0E6C-49D1-B9EC-7BAD6F94FB78}" srcOrd="6" destOrd="0" presId="urn:microsoft.com/office/officeart/2005/8/layout/list1"/>
    <dgm:cxn modelId="{05A09200-F205-4C6E-9E38-59E9EE86C413}" type="presParOf" srcId="{AB064FD3-7C3E-4036-B014-D1D94F9877F7}" destId="{2AC2C7B1-FC09-44DA-BD60-EC06BF050583}" srcOrd="7" destOrd="0" presId="urn:microsoft.com/office/officeart/2005/8/layout/list1"/>
    <dgm:cxn modelId="{C003559E-2AC1-456E-A257-58F19814538D}" type="presParOf" srcId="{AB064FD3-7C3E-4036-B014-D1D94F9877F7}" destId="{3D67219B-C006-4834-837A-571F29142E02}" srcOrd="8" destOrd="0" presId="urn:microsoft.com/office/officeart/2005/8/layout/list1"/>
    <dgm:cxn modelId="{FE292FA7-0F1B-448D-804D-A2B92226E93D}" type="presParOf" srcId="{3D67219B-C006-4834-837A-571F29142E02}" destId="{7B6C3C50-F67E-45B7-AAF4-23B0B8E17342}" srcOrd="0" destOrd="0" presId="urn:microsoft.com/office/officeart/2005/8/layout/list1"/>
    <dgm:cxn modelId="{874642A8-C46F-400F-859A-4287DABE5AD5}" type="presParOf" srcId="{3D67219B-C006-4834-837A-571F29142E02}" destId="{C682E9F5-D3FB-4640-AEA6-CF5B3C6BF8CC}" srcOrd="1" destOrd="0" presId="urn:microsoft.com/office/officeart/2005/8/layout/list1"/>
    <dgm:cxn modelId="{D47F8F67-E779-473D-8D4F-D84B5FC36036}" type="presParOf" srcId="{AB064FD3-7C3E-4036-B014-D1D94F9877F7}" destId="{5C928072-5F27-4E4C-AC4C-580B6A9A9248}" srcOrd="9" destOrd="0" presId="urn:microsoft.com/office/officeart/2005/8/layout/list1"/>
    <dgm:cxn modelId="{46F7D407-C6AF-46B5-8CB7-E44435002B70}" type="presParOf" srcId="{AB064FD3-7C3E-4036-B014-D1D94F9877F7}" destId="{9353BB28-5C8F-47C4-9495-BD7123714B50}" srcOrd="10" destOrd="0" presId="urn:microsoft.com/office/officeart/2005/8/layout/list1"/>
    <dgm:cxn modelId="{6623463F-C4FA-455B-8575-D459FA83B6B4}" type="presParOf" srcId="{AB064FD3-7C3E-4036-B014-D1D94F9877F7}" destId="{A0330245-00F5-409A-9302-4CCB755FBF29}" srcOrd="11" destOrd="0" presId="urn:microsoft.com/office/officeart/2005/8/layout/list1"/>
    <dgm:cxn modelId="{B0EC6946-F0D5-4ED7-B9A8-D07B8F17E947}" type="presParOf" srcId="{AB064FD3-7C3E-4036-B014-D1D94F9877F7}" destId="{13F7C5F9-B1BC-47D3-9A5C-A970A264F6C1}" srcOrd="12" destOrd="0" presId="urn:microsoft.com/office/officeart/2005/8/layout/list1"/>
    <dgm:cxn modelId="{03565840-F2A2-44B6-80C2-B06A588FBE99}" type="presParOf" srcId="{13F7C5F9-B1BC-47D3-9A5C-A970A264F6C1}" destId="{3CE3DBD5-2889-4B42-B6C3-5D808909FCBA}" srcOrd="0" destOrd="0" presId="urn:microsoft.com/office/officeart/2005/8/layout/list1"/>
    <dgm:cxn modelId="{E789AC35-2FA3-442E-8E08-7C1543363FFE}" type="presParOf" srcId="{13F7C5F9-B1BC-47D3-9A5C-A970A264F6C1}" destId="{DA29340B-9E4C-4CB0-B300-3F6A54AF9FDC}" srcOrd="1" destOrd="0" presId="urn:microsoft.com/office/officeart/2005/8/layout/list1"/>
    <dgm:cxn modelId="{DB26CF58-B227-493A-ADBA-A78FCBC497F6}" type="presParOf" srcId="{AB064FD3-7C3E-4036-B014-D1D94F9877F7}" destId="{16B58538-1BA0-4EF4-B7C9-E96426DCCF10}" srcOrd="13" destOrd="0" presId="urn:microsoft.com/office/officeart/2005/8/layout/list1"/>
    <dgm:cxn modelId="{13FBD0CC-B14A-4017-AA56-E5144D8DB574}" type="presParOf" srcId="{AB064FD3-7C3E-4036-B014-D1D94F9877F7}" destId="{1BAE6BB1-7F0D-46A4-A35C-7D56FC97E8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CE8A1-3C3A-4510-8DB1-2F48838E458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A1AA99-947A-42F7-8BBC-381B8E830E93}">
      <dgm:prSet/>
      <dgm:spPr/>
      <dgm:t>
        <a:bodyPr/>
        <a:lstStyle/>
        <a:p>
          <a:r>
            <a:rPr lang="en-US"/>
            <a:t>Removal of Cartesian Product Operator</a:t>
          </a:r>
        </a:p>
      </dgm:t>
    </dgm:pt>
    <dgm:pt modelId="{82648652-7218-4925-8171-DB2BBA4381DE}" type="parTrans" cxnId="{EAE18387-19DF-4AD9-8CC9-8AEE37467DF0}">
      <dgm:prSet/>
      <dgm:spPr/>
      <dgm:t>
        <a:bodyPr/>
        <a:lstStyle/>
        <a:p>
          <a:endParaRPr lang="en-US"/>
        </a:p>
      </dgm:t>
    </dgm:pt>
    <dgm:pt modelId="{5AD527B6-FC32-44A3-80C0-FACEE72E3B75}" type="sibTrans" cxnId="{EAE18387-19DF-4AD9-8CC9-8AEE37467DF0}">
      <dgm:prSet/>
      <dgm:spPr/>
      <dgm:t>
        <a:bodyPr/>
        <a:lstStyle/>
        <a:p>
          <a:endParaRPr lang="en-US"/>
        </a:p>
      </dgm:t>
    </dgm:pt>
    <dgm:pt modelId="{F012C41B-5765-436B-B0C8-6E47B8D44EEE}">
      <dgm:prSet/>
      <dgm:spPr/>
      <dgm:t>
        <a:bodyPr/>
        <a:lstStyle/>
        <a:p>
          <a:r>
            <a:rPr lang="en-US"/>
            <a:t>Could track multiple probabilistic distributions at once</a:t>
          </a:r>
        </a:p>
      </dgm:t>
    </dgm:pt>
    <dgm:pt modelId="{D8F03712-8912-468D-9235-9C499C8436F5}" type="parTrans" cxnId="{171B9289-76CA-43B3-B619-C57660294B81}">
      <dgm:prSet/>
      <dgm:spPr/>
      <dgm:t>
        <a:bodyPr/>
        <a:lstStyle/>
        <a:p>
          <a:endParaRPr lang="en-US"/>
        </a:p>
      </dgm:t>
    </dgm:pt>
    <dgm:pt modelId="{D36C1992-A69A-4155-91FF-9E0B4EE31B2C}" type="sibTrans" cxnId="{171B9289-76CA-43B3-B619-C57660294B81}">
      <dgm:prSet/>
      <dgm:spPr/>
      <dgm:t>
        <a:bodyPr/>
        <a:lstStyle/>
        <a:p>
          <a:endParaRPr lang="en-US"/>
        </a:p>
      </dgm:t>
    </dgm:pt>
    <dgm:pt modelId="{1884B671-E07E-4ED6-A43D-C868F1B486DD}">
      <dgm:prSet/>
      <dgm:spPr/>
      <dgm:t>
        <a:bodyPr/>
        <a:lstStyle/>
        <a:p>
          <a:r>
            <a:rPr lang="en-US" dirty="0"/>
            <a:t>Complicated to implement</a:t>
          </a:r>
        </a:p>
      </dgm:t>
    </dgm:pt>
    <dgm:pt modelId="{5C885B27-2BD9-4A38-B94C-AA28F82FD547}" type="parTrans" cxnId="{EDFD1A01-C3F1-4142-B996-F56FD2676217}">
      <dgm:prSet/>
      <dgm:spPr/>
      <dgm:t>
        <a:bodyPr/>
        <a:lstStyle/>
        <a:p>
          <a:endParaRPr lang="en-US"/>
        </a:p>
      </dgm:t>
    </dgm:pt>
    <dgm:pt modelId="{1BE3B744-28D2-409B-B6BF-77088B16D3FB}" type="sibTrans" cxnId="{EDFD1A01-C3F1-4142-B996-F56FD2676217}">
      <dgm:prSet/>
      <dgm:spPr/>
      <dgm:t>
        <a:bodyPr/>
        <a:lstStyle/>
        <a:p>
          <a:endParaRPr lang="en-US"/>
        </a:p>
      </dgm:t>
    </dgm:pt>
    <dgm:pt modelId="{801CE722-4A88-4B8D-8483-7652C6970467}">
      <dgm:prSet/>
      <dgm:spPr/>
      <dgm:t>
        <a:bodyPr/>
        <a:lstStyle/>
        <a:p>
          <a:r>
            <a:rPr lang="en-US" dirty="0"/>
            <a:t>Multiple variables also works</a:t>
          </a:r>
        </a:p>
      </dgm:t>
    </dgm:pt>
    <dgm:pt modelId="{6F713934-0831-416E-9D90-7F6C286AA516}" type="parTrans" cxnId="{D985B941-890A-47CF-AE1B-8655F00C35F2}">
      <dgm:prSet/>
      <dgm:spPr/>
      <dgm:t>
        <a:bodyPr/>
        <a:lstStyle/>
        <a:p>
          <a:endParaRPr lang="en-US"/>
        </a:p>
      </dgm:t>
    </dgm:pt>
    <dgm:pt modelId="{A6A0B307-7E53-44EB-957F-6061B0D1F592}" type="sibTrans" cxnId="{D985B941-890A-47CF-AE1B-8655F00C35F2}">
      <dgm:prSet/>
      <dgm:spPr/>
      <dgm:t>
        <a:bodyPr/>
        <a:lstStyle/>
        <a:p>
          <a:endParaRPr lang="en-US"/>
        </a:p>
      </dgm:t>
    </dgm:pt>
    <dgm:pt modelId="{AC42C6A2-76DD-4329-943B-5BA850877620}">
      <dgm:prSet/>
      <dgm:spPr/>
      <dgm:t>
        <a:bodyPr/>
        <a:lstStyle/>
        <a:p>
          <a:r>
            <a:rPr lang="en-US"/>
            <a:t>Bayesian Chain Implementation</a:t>
          </a:r>
        </a:p>
      </dgm:t>
    </dgm:pt>
    <dgm:pt modelId="{E441AB04-5BDB-431B-9046-6C9611FCA654}" type="parTrans" cxnId="{D56A5EA1-58D8-41CF-BDCA-11217D09DCDC}">
      <dgm:prSet/>
      <dgm:spPr/>
      <dgm:t>
        <a:bodyPr/>
        <a:lstStyle/>
        <a:p>
          <a:endParaRPr lang="en-US"/>
        </a:p>
      </dgm:t>
    </dgm:pt>
    <dgm:pt modelId="{35279A90-D073-43F4-808A-CD20DEB6A57D}" type="sibTrans" cxnId="{D56A5EA1-58D8-41CF-BDCA-11217D09DCDC}">
      <dgm:prSet/>
      <dgm:spPr/>
      <dgm:t>
        <a:bodyPr/>
        <a:lstStyle/>
        <a:p>
          <a:endParaRPr lang="en-US"/>
        </a:p>
      </dgm:t>
    </dgm:pt>
    <dgm:pt modelId="{85FC0C43-A418-4EE0-84BD-475CD92A5279}">
      <dgm:prSet/>
      <dgm:spPr/>
      <dgm:t>
        <a:bodyPr/>
        <a:lstStyle/>
        <a:p>
          <a:r>
            <a:rPr lang="en-US"/>
            <a:t>Common statistical structure</a:t>
          </a:r>
        </a:p>
      </dgm:t>
    </dgm:pt>
    <dgm:pt modelId="{98012390-67A2-4BC5-883A-1A7D22E54F90}" type="parTrans" cxnId="{6708238D-61AD-4D8A-A7BF-2705C798F40A}">
      <dgm:prSet/>
      <dgm:spPr/>
      <dgm:t>
        <a:bodyPr/>
        <a:lstStyle/>
        <a:p>
          <a:endParaRPr lang="en-US"/>
        </a:p>
      </dgm:t>
    </dgm:pt>
    <dgm:pt modelId="{5D7C764F-A29C-4291-B594-B0502F786A05}" type="sibTrans" cxnId="{6708238D-61AD-4D8A-A7BF-2705C798F40A}">
      <dgm:prSet/>
      <dgm:spPr/>
      <dgm:t>
        <a:bodyPr/>
        <a:lstStyle/>
        <a:p>
          <a:endParaRPr lang="en-US"/>
        </a:p>
      </dgm:t>
    </dgm:pt>
    <dgm:pt modelId="{CDFDD61E-5635-4274-8791-FE97148AE576}">
      <dgm:prSet/>
      <dgm:spPr/>
      <dgm:t>
        <a:bodyPr/>
        <a:lstStyle/>
        <a:p>
          <a:r>
            <a:rPr lang="en-US"/>
            <a:t>Might have required special operator</a:t>
          </a:r>
        </a:p>
      </dgm:t>
    </dgm:pt>
    <dgm:pt modelId="{727F4875-D6E5-4539-BC58-AD7EA2A6B192}" type="parTrans" cxnId="{2AB9DCA9-C1E6-4FE9-AA05-BA359C0EC0D3}">
      <dgm:prSet/>
      <dgm:spPr/>
      <dgm:t>
        <a:bodyPr/>
        <a:lstStyle/>
        <a:p>
          <a:endParaRPr lang="en-US"/>
        </a:p>
      </dgm:t>
    </dgm:pt>
    <dgm:pt modelId="{E7C15840-90A7-4449-B6F2-9AD014B79FE3}" type="sibTrans" cxnId="{2AB9DCA9-C1E6-4FE9-AA05-BA359C0EC0D3}">
      <dgm:prSet/>
      <dgm:spPr/>
      <dgm:t>
        <a:bodyPr/>
        <a:lstStyle/>
        <a:p>
          <a:endParaRPr lang="en-US"/>
        </a:p>
      </dgm:t>
    </dgm:pt>
    <dgm:pt modelId="{1CA8E5DA-91F5-4F89-ACC4-66961CAF231B}">
      <dgm:prSet/>
      <dgm:spPr/>
      <dgm:t>
        <a:bodyPr/>
        <a:lstStyle/>
        <a:p>
          <a:r>
            <a:rPr lang="en-US"/>
            <a:t>Found implementation using observe</a:t>
          </a:r>
        </a:p>
      </dgm:t>
    </dgm:pt>
    <dgm:pt modelId="{A17FF965-3351-430F-8BA5-74E14D56CE37}" type="parTrans" cxnId="{73BB1C91-A951-47AA-95F0-12F205CABA18}">
      <dgm:prSet/>
      <dgm:spPr/>
      <dgm:t>
        <a:bodyPr/>
        <a:lstStyle/>
        <a:p>
          <a:endParaRPr lang="en-US"/>
        </a:p>
      </dgm:t>
    </dgm:pt>
    <dgm:pt modelId="{FC16DADE-ACE8-424D-B2F1-976A77D77C90}" type="sibTrans" cxnId="{73BB1C91-A951-47AA-95F0-12F205CABA18}">
      <dgm:prSet/>
      <dgm:spPr/>
      <dgm:t>
        <a:bodyPr/>
        <a:lstStyle/>
        <a:p>
          <a:endParaRPr lang="en-US"/>
        </a:p>
      </dgm:t>
    </dgm:pt>
    <dgm:pt modelId="{872A00B7-92EA-4A8E-8FDE-0DCD1DB003FA}">
      <dgm:prSet/>
      <dgm:spPr/>
      <dgm:t>
        <a:bodyPr/>
        <a:lstStyle/>
        <a:p>
          <a:r>
            <a:rPr lang="en-US"/>
            <a:t>Order of operations</a:t>
          </a:r>
        </a:p>
      </dgm:t>
    </dgm:pt>
    <dgm:pt modelId="{5B9BB12C-8A9F-4740-BDAF-42E03AF88774}" type="parTrans" cxnId="{D28BFEE9-CEA8-4FE2-AD69-D4C76CCE9AEB}">
      <dgm:prSet/>
      <dgm:spPr/>
      <dgm:t>
        <a:bodyPr/>
        <a:lstStyle/>
        <a:p>
          <a:endParaRPr lang="en-US"/>
        </a:p>
      </dgm:t>
    </dgm:pt>
    <dgm:pt modelId="{B64B61CC-99B3-4F02-BA38-0797A7785DCA}" type="sibTrans" cxnId="{D28BFEE9-CEA8-4FE2-AD69-D4C76CCE9AEB}">
      <dgm:prSet/>
      <dgm:spPr/>
      <dgm:t>
        <a:bodyPr/>
        <a:lstStyle/>
        <a:p>
          <a:endParaRPr lang="en-US"/>
        </a:p>
      </dgm:t>
    </dgm:pt>
    <dgm:pt modelId="{3F867E33-E8A1-45F3-A26D-D9E1FFA7B901}">
      <dgm:prSet/>
      <dgm:spPr/>
      <dgm:t>
        <a:bodyPr/>
        <a:lstStyle/>
        <a:p>
          <a:r>
            <a:rPr lang="en-US"/>
            <a:t>Difficult to parse arithmetic operations while observing PEMDAS</a:t>
          </a:r>
        </a:p>
      </dgm:t>
    </dgm:pt>
    <dgm:pt modelId="{6428628D-CBE3-4486-8632-CAD0F7C66461}" type="parTrans" cxnId="{59D1E5DD-97C3-49A4-ABD3-D7D638403D7B}">
      <dgm:prSet/>
      <dgm:spPr/>
      <dgm:t>
        <a:bodyPr/>
        <a:lstStyle/>
        <a:p>
          <a:endParaRPr lang="en-US"/>
        </a:p>
      </dgm:t>
    </dgm:pt>
    <dgm:pt modelId="{31D7A039-7B9B-4BAF-86F3-AD9E9DFCE8F9}" type="sibTrans" cxnId="{59D1E5DD-97C3-49A4-ABD3-D7D638403D7B}">
      <dgm:prSet/>
      <dgm:spPr/>
      <dgm:t>
        <a:bodyPr/>
        <a:lstStyle/>
        <a:p>
          <a:endParaRPr lang="en-US"/>
        </a:p>
      </dgm:t>
    </dgm:pt>
    <dgm:pt modelId="{679DC5D1-DC67-4BBD-A534-13BA66BA2B0E}">
      <dgm:prSet/>
      <dgm:spPr/>
      <dgm:t>
        <a:bodyPr/>
        <a:lstStyle/>
        <a:p>
          <a:r>
            <a:rPr lang="en-US"/>
            <a:t>Time better served elsewhere</a:t>
          </a:r>
        </a:p>
      </dgm:t>
    </dgm:pt>
    <dgm:pt modelId="{970BA8E9-A04B-4CB3-99EF-82AF58882731}" type="parTrans" cxnId="{A768A12B-F2A7-462C-A514-7001608AB0C6}">
      <dgm:prSet/>
      <dgm:spPr/>
      <dgm:t>
        <a:bodyPr/>
        <a:lstStyle/>
        <a:p>
          <a:endParaRPr lang="en-US"/>
        </a:p>
      </dgm:t>
    </dgm:pt>
    <dgm:pt modelId="{6703AA90-4E3C-45E6-A385-2749CBF834C8}" type="sibTrans" cxnId="{A768A12B-F2A7-462C-A514-7001608AB0C6}">
      <dgm:prSet/>
      <dgm:spPr/>
      <dgm:t>
        <a:bodyPr/>
        <a:lstStyle/>
        <a:p>
          <a:endParaRPr lang="en-US"/>
        </a:p>
      </dgm:t>
    </dgm:pt>
    <dgm:pt modelId="{353A2A48-C1DA-47DC-80CF-74EE383B23D3}">
      <dgm:prSet/>
      <dgm:spPr/>
      <dgm:t>
        <a:bodyPr/>
        <a:lstStyle/>
        <a:p>
          <a:r>
            <a:rPr lang="en-US"/>
            <a:t>Instead parenthesis are required for operation order</a:t>
          </a:r>
        </a:p>
      </dgm:t>
    </dgm:pt>
    <dgm:pt modelId="{956DD028-2F72-4118-AB6F-9EBAA2E4B4FE}" type="parTrans" cxnId="{1AC5ECBE-1535-4DEA-88A0-58CFBEF4EB38}">
      <dgm:prSet/>
      <dgm:spPr/>
      <dgm:t>
        <a:bodyPr/>
        <a:lstStyle/>
        <a:p>
          <a:endParaRPr lang="en-US"/>
        </a:p>
      </dgm:t>
    </dgm:pt>
    <dgm:pt modelId="{8870D705-2255-484A-BB24-EF6992647AE2}" type="sibTrans" cxnId="{1AC5ECBE-1535-4DEA-88A0-58CFBEF4EB38}">
      <dgm:prSet/>
      <dgm:spPr/>
      <dgm:t>
        <a:bodyPr/>
        <a:lstStyle/>
        <a:p>
          <a:endParaRPr lang="en-US"/>
        </a:p>
      </dgm:t>
    </dgm:pt>
    <dgm:pt modelId="{3EC12DEA-2C53-415E-8B59-76780A51A843}" type="pres">
      <dgm:prSet presAssocID="{252CE8A1-3C3A-4510-8DB1-2F48838E4582}" presName="Name0" presStyleCnt="0">
        <dgm:presLayoutVars>
          <dgm:dir/>
          <dgm:animLvl val="lvl"/>
          <dgm:resizeHandles val="exact"/>
        </dgm:presLayoutVars>
      </dgm:prSet>
      <dgm:spPr/>
    </dgm:pt>
    <dgm:pt modelId="{383C65DD-16D7-45A6-8351-36B9446A3662}" type="pres">
      <dgm:prSet presAssocID="{DCA1AA99-947A-42F7-8BBC-381B8E830E93}" presName="linNode" presStyleCnt="0"/>
      <dgm:spPr/>
    </dgm:pt>
    <dgm:pt modelId="{0DC6162C-9677-45AF-BA9A-818C82CF9704}" type="pres">
      <dgm:prSet presAssocID="{DCA1AA99-947A-42F7-8BBC-381B8E830E9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BA3963-D6E0-4CDA-84E2-092C21A9F583}" type="pres">
      <dgm:prSet presAssocID="{DCA1AA99-947A-42F7-8BBC-381B8E830E93}" presName="descendantText" presStyleLbl="alignAccFollowNode1" presStyleIdx="0" presStyleCnt="3">
        <dgm:presLayoutVars>
          <dgm:bulletEnabled val="1"/>
        </dgm:presLayoutVars>
      </dgm:prSet>
      <dgm:spPr/>
    </dgm:pt>
    <dgm:pt modelId="{7C1DFF7C-FE52-4C19-B1EB-237647F6C4ED}" type="pres">
      <dgm:prSet presAssocID="{5AD527B6-FC32-44A3-80C0-FACEE72E3B75}" presName="sp" presStyleCnt="0"/>
      <dgm:spPr/>
    </dgm:pt>
    <dgm:pt modelId="{B6F0A417-1BA7-44A0-AF39-D0E286E9E65E}" type="pres">
      <dgm:prSet presAssocID="{AC42C6A2-76DD-4329-943B-5BA850877620}" presName="linNode" presStyleCnt="0"/>
      <dgm:spPr/>
    </dgm:pt>
    <dgm:pt modelId="{F5B75394-6144-453D-8C4D-07D9B0193F5D}" type="pres">
      <dgm:prSet presAssocID="{AC42C6A2-76DD-4329-943B-5BA85087762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4D0C9C4-223C-4FB3-85B8-0B42D2B08BDB}" type="pres">
      <dgm:prSet presAssocID="{AC42C6A2-76DD-4329-943B-5BA850877620}" presName="descendantText" presStyleLbl="alignAccFollowNode1" presStyleIdx="1" presStyleCnt="3">
        <dgm:presLayoutVars>
          <dgm:bulletEnabled val="1"/>
        </dgm:presLayoutVars>
      </dgm:prSet>
      <dgm:spPr/>
    </dgm:pt>
    <dgm:pt modelId="{01F3DE2E-89A2-4F59-88D3-F99041ACF6D4}" type="pres">
      <dgm:prSet presAssocID="{35279A90-D073-43F4-808A-CD20DEB6A57D}" presName="sp" presStyleCnt="0"/>
      <dgm:spPr/>
    </dgm:pt>
    <dgm:pt modelId="{DB5314AD-BEDC-4B54-8C21-8D37D297DEFB}" type="pres">
      <dgm:prSet presAssocID="{872A00B7-92EA-4A8E-8FDE-0DCD1DB003FA}" presName="linNode" presStyleCnt="0"/>
      <dgm:spPr/>
    </dgm:pt>
    <dgm:pt modelId="{DAE8CD44-2190-411C-89BC-46D98DDA3322}" type="pres">
      <dgm:prSet presAssocID="{872A00B7-92EA-4A8E-8FDE-0DCD1DB003F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B01816A-010C-49DC-B9B0-72911C8E2A35}" type="pres">
      <dgm:prSet presAssocID="{872A00B7-92EA-4A8E-8FDE-0DCD1DB003F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DFD1A01-C3F1-4142-B996-F56FD2676217}" srcId="{DCA1AA99-947A-42F7-8BBC-381B8E830E93}" destId="{1884B671-E07E-4ED6-A43D-C868F1B486DD}" srcOrd="1" destOrd="0" parTransId="{5C885B27-2BD9-4A38-B94C-AA28F82FD547}" sibTransId="{1BE3B744-28D2-409B-B6BF-77088B16D3FB}"/>
    <dgm:cxn modelId="{E856901A-BDFD-425A-BF76-2F0FBECB3A77}" type="presOf" srcId="{679DC5D1-DC67-4BBD-A534-13BA66BA2B0E}" destId="{4B01816A-010C-49DC-B9B0-72911C8E2A35}" srcOrd="0" destOrd="1" presId="urn:microsoft.com/office/officeart/2005/8/layout/vList5"/>
    <dgm:cxn modelId="{2DD08221-7372-416A-84B6-7BA6429EFF12}" type="presOf" srcId="{CDFDD61E-5635-4274-8791-FE97148AE576}" destId="{54D0C9C4-223C-4FB3-85B8-0B42D2B08BDB}" srcOrd="0" destOrd="1" presId="urn:microsoft.com/office/officeart/2005/8/layout/vList5"/>
    <dgm:cxn modelId="{A768A12B-F2A7-462C-A514-7001608AB0C6}" srcId="{872A00B7-92EA-4A8E-8FDE-0DCD1DB003FA}" destId="{679DC5D1-DC67-4BBD-A534-13BA66BA2B0E}" srcOrd="1" destOrd="0" parTransId="{970BA8E9-A04B-4CB3-99EF-82AF58882731}" sibTransId="{6703AA90-4E3C-45E6-A385-2749CBF834C8}"/>
    <dgm:cxn modelId="{D985B941-890A-47CF-AE1B-8655F00C35F2}" srcId="{DCA1AA99-947A-42F7-8BBC-381B8E830E93}" destId="{801CE722-4A88-4B8D-8483-7652C6970467}" srcOrd="2" destOrd="0" parTransId="{6F713934-0831-416E-9D90-7F6C286AA516}" sibTransId="{A6A0B307-7E53-44EB-957F-6061B0D1F592}"/>
    <dgm:cxn modelId="{EB6E456B-5565-4C68-A52A-B6F261D37F46}" type="presOf" srcId="{252CE8A1-3C3A-4510-8DB1-2F48838E4582}" destId="{3EC12DEA-2C53-415E-8B59-76780A51A843}" srcOrd="0" destOrd="0" presId="urn:microsoft.com/office/officeart/2005/8/layout/vList5"/>
    <dgm:cxn modelId="{F20F4473-CFCE-4A6D-B3D9-27150DCBB06E}" type="presOf" srcId="{AC42C6A2-76DD-4329-943B-5BA850877620}" destId="{F5B75394-6144-453D-8C4D-07D9B0193F5D}" srcOrd="0" destOrd="0" presId="urn:microsoft.com/office/officeart/2005/8/layout/vList5"/>
    <dgm:cxn modelId="{68546B5A-30C0-4247-9A80-B952757602F4}" type="presOf" srcId="{872A00B7-92EA-4A8E-8FDE-0DCD1DB003FA}" destId="{DAE8CD44-2190-411C-89BC-46D98DDA3322}" srcOrd="0" destOrd="0" presId="urn:microsoft.com/office/officeart/2005/8/layout/vList5"/>
    <dgm:cxn modelId="{3A9FF97F-A5AE-4F0C-990E-83BC30C92EF5}" type="presOf" srcId="{1CA8E5DA-91F5-4F89-ACC4-66961CAF231B}" destId="{54D0C9C4-223C-4FB3-85B8-0B42D2B08BDB}" srcOrd="0" destOrd="2" presId="urn:microsoft.com/office/officeart/2005/8/layout/vList5"/>
    <dgm:cxn modelId="{EAE18387-19DF-4AD9-8CC9-8AEE37467DF0}" srcId="{252CE8A1-3C3A-4510-8DB1-2F48838E4582}" destId="{DCA1AA99-947A-42F7-8BBC-381B8E830E93}" srcOrd="0" destOrd="0" parTransId="{82648652-7218-4925-8171-DB2BBA4381DE}" sibTransId="{5AD527B6-FC32-44A3-80C0-FACEE72E3B75}"/>
    <dgm:cxn modelId="{171B9289-76CA-43B3-B619-C57660294B81}" srcId="{DCA1AA99-947A-42F7-8BBC-381B8E830E93}" destId="{F012C41B-5765-436B-B0C8-6E47B8D44EEE}" srcOrd="0" destOrd="0" parTransId="{D8F03712-8912-468D-9235-9C499C8436F5}" sibTransId="{D36C1992-A69A-4155-91FF-9E0B4EE31B2C}"/>
    <dgm:cxn modelId="{6708238D-61AD-4D8A-A7BF-2705C798F40A}" srcId="{AC42C6A2-76DD-4329-943B-5BA850877620}" destId="{85FC0C43-A418-4EE0-84BD-475CD92A5279}" srcOrd="0" destOrd="0" parTransId="{98012390-67A2-4BC5-883A-1A7D22E54F90}" sibTransId="{5D7C764F-A29C-4291-B594-B0502F786A05}"/>
    <dgm:cxn modelId="{73BB1C91-A951-47AA-95F0-12F205CABA18}" srcId="{AC42C6A2-76DD-4329-943B-5BA850877620}" destId="{1CA8E5DA-91F5-4F89-ACC4-66961CAF231B}" srcOrd="2" destOrd="0" parTransId="{A17FF965-3351-430F-8BA5-74E14D56CE37}" sibTransId="{FC16DADE-ACE8-424D-B2F1-976A77D77C90}"/>
    <dgm:cxn modelId="{D56A5EA1-58D8-41CF-BDCA-11217D09DCDC}" srcId="{252CE8A1-3C3A-4510-8DB1-2F48838E4582}" destId="{AC42C6A2-76DD-4329-943B-5BA850877620}" srcOrd="1" destOrd="0" parTransId="{E441AB04-5BDB-431B-9046-6C9611FCA654}" sibTransId="{35279A90-D073-43F4-808A-CD20DEB6A57D}"/>
    <dgm:cxn modelId="{2AB9DCA9-C1E6-4FE9-AA05-BA359C0EC0D3}" srcId="{AC42C6A2-76DD-4329-943B-5BA850877620}" destId="{CDFDD61E-5635-4274-8791-FE97148AE576}" srcOrd="1" destOrd="0" parTransId="{727F4875-D6E5-4539-BC58-AD7EA2A6B192}" sibTransId="{E7C15840-90A7-4449-B6F2-9AD014B79FE3}"/>
    <dgm:cxn modelId="{5E4DB7AA-4EF0-4AB5-97BA-6EEBA872B72A}" type="presOf" srcId="{DCA1AA99-947A-42F7-8BBC-381B8E830E93}" destId="{0DC6162C-9677-45AF-BA9A-818C82CF9704}" srcOrd="0" destOrd="0" presId="urn:microsoft.com/office/officeart/2005/8/layout/vList5"/>
    <dgm:cxn modelId="{0EFAAFAC-FDB7-4832-8892-D1A2F942D776}" type="presOf" srcId="{1884B671-E07E-4ED6-A43D-C868F1B486DD}" destId="{73BA3963-D6E0-4CDA-84E2-092C21A9F583}" srcOrd="0" destOrd="1" presId="urn:microsoft.com/office/officeart/2005/8/layout/vList5"/>
    <dgm:cxn modelId="{8E4C16BA-0827-4521-91BA-266F93A2291B}" type="presOf" srcId="{F012C41B-5765-436B-B0C8-6E47B8D44EEE}" destId="{73BA3963-D6E0-4CDA-84E2-092C21A9F583}" srcOrd="0" destOrd="0" presId="urn:microsoft.com/office/officeart/2005/8/layout/vList5"/>
    <dgm:cxn modelId="{7EF583BC-2BA8-439E-8713-6C0BB64B6D63}" type="presOf" srcId="{85FC0C43-A418-4EE0-84BD-475CD92A5279}" destId="{54D0C9C4-223C-4FB3-85B8-0B42D2B08BDB}" srcOrd="0" destOrd="0" presId="urn:microsoft.com/office/officeart/2005/8/layout/vList5"/>
    <dgm:cxn modelId="{1AC5ECBE-1535-4DEA-88A0-58CFBEF4EB38}" srcId="{872A00B7-92EA-4A8E-8FDE-0DCD1DB003FA}" destId="{353A2A48-C1DA-47DC-80CF-74EE383B23D3}" srcOrd="2" destOrd="0" parTransId="{956DD028-2F72-4118-AB6F-9EBAA2E4B4FE}" sibTransId="{8870D705-2255-484A-BB24-EF6992647AE2}"/>
    <dgm:cxn modelId="{A1FB78D4-A1C5-4575-98F3-31685987D249}" type="presOf" srcId="{3F867E33-E8A1-45F3-A26D-D9E1FFA7B901}" destId="{4B01816A-010C-49DC-B9B0-72911C8E2A35}" srcOrd="0" destOrd="0" presId="urn:microsoft.com/office/officeart/2005/8/layout/vList5"/>
    <dgm:cxn modelId="{59D1E5DD-97C3-49A4-ABD3-D7D638403D7B}" srcId="{872A00B7-92EA-4A8E-8FDE-0DCD1DB003FA}" destId="{3F867E33-E8A1-45F3-A26D-D9E1FFA7B901}" srcOrd="0" destOrd="0" parTransId="{6428628D-CBE3-4486-8632-CAD0F7C66461}" sibTransId="{31D7A039-7B9B-4BAF-86F3-AD9E9DFCE8F9}"/>
    <dgm:cxn modelId="{F5DC38E0-CBFE-40EF-885D-F030BDFFD5D6}" type="presOf" srcId="{353A2A48-C1DA-47DC-80CF-74EE383B23D3}" destId="{4B01816A-010C-49DC-B9B0-72911C8E2A35}" srcOrd="0" destOrd="2" presId="urn:microsoft.com/office/officeart/2005/8/layout/vList5"/>
    <dgm:cxn modelId="{B8C113E6-C1A6-430B-A2F4-89B056605641}" type="presOf" srcId="{801CE722-4A88-4B8D-8483-7652C6970467}" destId="{73BA3963-D6E0-4CDA-84E2-092C21A9F583}" srcOrd="0" destOrd="2" presId="urn:microsoft.com/office/officeart/2005/8/layout/vList5"/>
    <dgm:cxn modelId="{D28BFEE9-CEA8-4FE2-AD69-D4C76CCE9AEB}" srcId="{252CE8A1-3C3A-4510-8DB1-2F48838E4582}" destId="{872A00B7-92EA-4A8E-8FDE-0DCD1DB003FA}" srcOrd="2" destOrd="0" parTransId="{5B9BB12C-8A9F-4740-BDAF-42E03AF88774}" sibTransId="{B64B61CC-99B3-4F02-BA38-0797A7785DCA}"/>
    <dgm:cxn modelId="{CFE53D5D-FA02-45BB-8F28-0631BFAC1612}" type="presParOf" srcId="{3EC12DEA-2C53-415E-8B59-76780A51A843}" destId="{383C65DD-16D7-45A6-8351-36B9446A3662}" srcOrd="0" destOrd="0" presId="urn:microsoft.com/office/officeart/2005/8/layout/vList5"/>
    <dgm:cxn modelId="{194B2500-6E7A-481F-8719-6664D18A0382}" type="presParOf" srcId="{383C65DD-16D7-45A6-8351-36B9446A3662}" destId="{0DC6162C-9677-45AF-BA9A-818C82CF9704}" srcOrd="0" destOrd="0" presId="urn:microsoft.com/office/officeart/2005/8/layout/vList5"/>
    <dgm:cxn modelId="{3B7499A1-5A87-4022-8A00-517ED3D38D5F}" type="presParOf" srcId="{383C65DD-16D7-45A6-8351-36B9446A3662}" destId="{73BA3963-D6E0-4CDA-84E2-092C21A9F583}" srcOrd="1" destOrd="0" presId="urn:microsoft.com/office/officeart/2005/8/layout/vList5"/>
    <dgm:cxn modelId="{6B257D77-C670-45FE-9DB9-AE9220005C82}" type="presParOf" srcId="{3EC12DEA-2C53-415E-8B59-76780A51A843}" destId="{7C1DFF7C-FE52-4C19-B1EB-237647F6C4ED}" srcOrd="1" destOrd="0" presId="urn:microsoft.com/office/officeart/2005/8/layout/vList5"/>
    <dgm:cxn modelId="{7AA20511-4B08-423E-91F5-ED19AD05C337}" type="presParOf" srcId="{3EC12DEA-2C53-415E-8B59-76780A51A843}" destId="{B6F0A417-1BA7-44A0-AF39-D0E286E9E65E}" srcOrd="2" destOrd="0" presId="urn:microsoft.com/office/officeart/2005/8/layout/vList5"/>
    <dgm:cxn modelId="{6C306A03-5CDB-4988-911A-0CB6AC54890F}" type="presParOf" srcId="{B6F0A417-1BA7-44A0-AF39-D0E286E9E65E}" destId="{F5B75394-6144-453D-8C4D-07D9B0193F5D}" srcOrd="0" destOrd="0" presId="urn:microsoft.com/office/officeart/2005/8/layout/vList5"/>
    <dgm:cxn modelId="{E81E9B89-4E6B-4785-93D5-A96B7F24C854}" type="presParOf" srcId="{B6F0A417-1BA7-44A0-AF39-D0E286E9E65E}" destId="{54D0C9C4-223C-4FB3-85B8-0B42D2B08BDB}" srcOrd="1" destOrd="0" presId="urn:microsoft.com/office/officeart/2005/8/layout/vList5"/>
    <dgm:cxn modelId="{A5757C0C-9367-4435-8909-D1E1B54ADF35}" type="presParOf" srcId="{3EC12DEA-2C53-415E-8B59-76780A51A843}" destId="{01F3DE2E-89A2-4F59-88D3-F99041ACF6D4}" srcOrd="3" destOrd="0" presId="urn:microsoft.com/office/officeart/2005/8/layout/vList5"/>
    <dgm:cxn modelId="{1039A98D-4274-4973-969B-6001A809081A}" type="presParOf" srcId="{3EC12DEA-2C53-415E-8B59-76780A51A843}" destId="{DB5314AD-BEDC-4B54-8C21-8D37D297DEFB}" srcOrd="4" destOrd="0" presId="urn:microsoft.com/office/officeart/2005/8/layout/vList5"/>
    <dgm:cxn modelId="{1A3510DA-32AF-4D62-A091-74C827A19ADA}" type="presParOf" srcId="{DB5314AD-BEDC-4B54-8C21-8D37D297DEFB}" destId="{DAE8CD44-2190-411C-89BC-46D98DDA3322}" srcOrd="0" destOrd="0" presId="urn:microsoft.com/office/officeart/2005/8/layout/vList5"/>
    <dgm:cxn modelId="{AA846FA2-3F3B-42FF-B34E-EE3E7E64E22D}" type="presParOf" srcId="{DB5314AD-BEDC-4B54-8C21-8D37D297DEFB}" destId="{4B01816A-010C-49DC-B9B0-72911C8E2A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CF20AF-1F6C-4AA9-BFAE-EFA8DEF714C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D1914E-2255-45C2-BD12-47EAA8B2BFD2}">
      <dgm:prSet/>
      <dgm:spPr/>
      <dgm:t>
        <a:bodyPr/>
        <a:lstStyle/>
        <a:p>
          <a:r>
            <a:rPr lang="en-US"/>
            <a:t>April</a:t>
          </a:r>
        </a:p>
      </dgm:t>
    </dgm:pt>
    <dgm:pt modelId="{170A2E07-D1FF-443A-9648-48BF93A8EF99}" type="parTrans" cxnId="{5A01531E-BD1A-4C24-B5C6-F6BCE3407FE5}">
      <dgm:prSet/>
      <dgm:spPr/>
      <dgm:t>
        <a:bodyPr/>
        <a:lstStyle/>
        <a:p>
          <a:endParaRPr lang="en-US"/>
        </a:p>
      </dgm:t>
    </dgm:pt>
    <dgm:pt modelId="{55D97328-62E0-4A48-8443-E7E4F0B09529}" type="sibTrans" cxnId="{5A01531E-BD1A-4C24-B5C6-F6BCE3407FE5}">
      <dgm:prSet/>
      <dgm:spPr/>
      <dgm:t>
        <a:bodyPr/>
        <a:lstStyle/>
        <a:p>
          <a:endParaRPr lang="en-US"/>
        </a:p>
      </dgm:t>
    </dgm:pt>
    <dgm:pt modelId="{6F82463B-9B1D-470A-B254-593D93C0565E}">
      <dgm:prSet/>
      <dgm:spPr/>
      <dgm:t>
        <a:bodyPr/>
        <a:lstStyle/>
        <a:p>
          <a:r>
            <a:rPr lang="en-US"/>
            <a:t>May</a:t>
          </a:r>
        </a:p>
      </dgm:t>
    </dgm:pt>
    <dgm:pt modelId="{A31FBEB4-750C-4201-87A0-D24A96C31690}" type="parTrans" cxnId="{27717F20-E2CE-422C-B2FD-1A1D1E714E96}">
      <dgm:prSet/>
      <dgm:spPr/>
      <dgm:t>
        <a:bodyPr/>
        <a:lstStyle/>
        <a:p>
          <a:endParaRPr lang="en-US"/>
        </a:p>
      </dgm:t>
    </dgm:pt>
    <dgm:pt modelId="{45F3CBB3-0D62-45D5-B4DE-1F31519C1C02}" type="sibTrans" cxnId="{27717F20-E2CE-422C-B2FD-1A1D1E714E96}">
      <dgm:prSet/>
      <dgm:spPr/>
      <dgm:t>
        <a:bodyPr/>
        <a:lstStyle/>
        <a:p>
          <a:endParaRPr lang="en-US"/>
        </a:p>
      </dgm:t>
    </dgm:pt>
    <dgm:pt modelId="{A51BE8F9-CDB5-4824-AD51-7B89783B249B}">
      <dgm:prSet/>
      <dgm:spPr/>
      <dgm:t>
        <a:bodyPr/>
        <a:lstStyle/>
        <a:p>
          <a:r>
            <a:rPr lang="en-US" dirty="0"/>
            <a:t>Add duplication of probabilistic distributions</a:t>
          </a:r>
        </a:p>
      </dgm:t>
    </dgm:pt>
    <dgm:pt modelId="{D478E34C-6B26-4D93-8A50-24ED11A733CB}" type="parTrans" cxnId="{C7702BA6-BB96-4666-9E75-970142AF8DA3}">
      <dgm:prSet/>
      <dgm:spPr/>
      <dgm:t>
        <a:bodyPr/>
        <a:lstStyle/>
        <a:p>
          <a:endParaRPr lang="en-US"/>
        </a:p>
      </dgm:t>
    </dgm:pt>
    <dgm:pt modelId="{C3FC49DF-C6FF-41D3-BED1-10BA798E57A5}" type="sibTrans" cxnId="{C7702BA6-BB96-4666-9E75-970142AF8DA3}">
      <dgm:prSet/>
      <dgm:spPr/>
      <dgm:t>
        <a:bodyPr/>
        <a:lstStyle/>
        <a:p>
          <a:endParaRPr lang="en-US"/>
        </a:p>
      </dgm:t>
    </dgm:pt>
    <dgm:pt modelId="{40335756-6936-4A88-8B3F-526EA5587287}">
      <dgm:prSet/>
      <dgm:spPr/>
      <dgm:t>
        <a:bodyPr/>
        <a:lstStyle/>
        <a:p>
          <a:r>
            <a:rPr lang="en-US" dirty="0"/>
            <a:t>Optimizations and QoL improvements</a:t>
          </a:r>
        </a:p>
      </dgm:t>
    </dgm:pt>
    <dgm:pt modelId="{A2C68D57-2626-418E-8BD9-8CC02238C147}" type="parTrans" cxnId="{F0552E3B-F5D3-497D-B052-33572C6F3E5D}">
      <dgm:prSet/>
      <dgm:spPr/>
      <dgm:t>
        <a:bodyPr/>
        <a:lstStyle/>
        <a:p>
          <a:endParaRPr lang="en-US"/>
        </a:p>
      </dgm:t>
    </dgm:pt>
    <dgm:pt modelId="{6BA4EAE8-9C5B-476F-99F1-A8F26E25B5B8}" type="sibTrans" cxnId="{F0552E3B-F5D3-497D-B052-33572C6F3E5D}">
      <dgm:prSet/>
      <dgm:spPr/>
      <dgm:t>
        <a:bodyPr/>
        <a:lstStyle/>
        <a:p>
          <a:endParaRPr lang="en-US"/>
        </a:p>
      </dgm:t>
    </dgm:pt>
    <dgm:pt modelId="{C688D137-C34F-40AB-97CD-45A739C9EEAF}">
      <dgm:prSet/>
      <dgm:spPr/>
      <dgm:t>
        <a:bodyPr/>
        <a:lstStyle/>
        <a:p>
          <a:r>
            <a:rPr lang="en-US"/>
            <a:t>Stretch</a:t>
          </a:r>
        </a:p>
      </dgm:t>
    </dgm:pt>
    <dgm:pt modelId="{6918F33A-97CD-4EFC-BCAD-72EA6F026BCE}" type="parTrans" cxnId="{58AB0362-8EE8-490A-B09A-FF1D96826DE7}">
      <dgm:prSet/>
      <dgm:spPr/>
      <dgm:t>
        <a:bodyPr/>
        <a:lstStyle/>
        <a:p>
          <a:endParaRPr lang="en-US"/>
        </a:p>
      </dgm:t>
    </dgm:pt>
    <dgm:pt modelId="{6D6A9EFB-94A5-4870-B935-3966CFF5C853}" type="sibTrans" cxnId="{58AB0362-8EE8-490A-B09A-FF1D96826DE7}">
      <dgm:prSet/>
      <dgm:spPr/>
      <dgm:t>
        <a:bodyPr/>
        <a:lstStyle/>
        <a:p>
          <a:endParaRPr lang="en-US"/>
        </a:p>
      </dgm:t>
    </dgm:pt>
    <dgm:pt modelId="{8852E569-0254-4D61-ACA7-23DE6A9860C6}">
      <dgm:prSet/>
      <dgm:spPr/>
      <dgm:t>
        <a:bodyPr/>
        <a:lstStyle/>
        <a:p>
          <a:r>
            <a:rPr lang="en-US" b="0" i="0" dirty="0"/>
            <a:t>Infinite discrete distributions</a:t>
          </a:r>
          <a:endParaRPr lang="en-US" dirty="0"/>
        </a:p>
      </dgm:t>
    </dgm:pt>
    <dgm:pt modelId="{7E13CCC2-F630-409D-8D02-58F47A102E7D}" type="parTrans" cxnId="{C7A33FFE-8D31-4ACC-9414-A32CE77395F7}">
      <dgm:prSet/>
      <dgm:spPr/>
      <dgm:t>
        <a:bodyPr/>
        <a:lstStyle/>
        <a:p>
          <a:endParaRPr lang="en-US"/>
        </a:p>
      </dgm:t>
    </dgm:pt>
    <dgm:pt modelId="{0920C46D-7084-4E5B-95D3-F8E55ACDCC54}" type="sibTrans" cxnId="{C7A33FFE-8D31-4ACC-9414-A32CE77395F7}">
      <dgm:prSet/>
      <dgm:spPr/>
      <dgm:t>
        <a:bodyPr/>
        <a:lstStyle/>
        <a:p>
          <a:endParaRPr lang="en-US"/>
        </a:p>
      </dgm:t>
    </dgm:pt>
    <dgm:pt modelId="{6F0EC9CB-9EEF-4C35-B7CC-663377015F7E}">
      <dgm:prSet/>
      <dgm:spPr/>
      <dgm:t>
        <a:bodyPr/>
        <a:lstStyle/>
        <a:p>
          <a:r>
            <a:rPr lang="en-US" b="0" i="0"/>
            <a:t>Continuous distributions</a:t>
          </a:r>
          <a:endParaRPr lang="en-US"/>
        </a:p>
      </dgm:t>
    </dgm:pt>
    <dgm:pt modelId="{B94DA62B-32E9-4073-84D1-28940E988A21}" type="parTrans" cxnId="{4843CA05-4E75-4BE9-B4C4-AD06B04DC906}">
      <dgm:prSet/>
      <dgm:spPr/>
      <dgm:t>
        <a:bodyPr/>
        <a:lstStyle/>
        <a:p>
          <a:endParaRPr lang="en-US"/>
        </a:p>
      </dgm:t>
    </dgm:pt>
    <dgm:pt modelId="{A8505525-F3AC-4476-A861-C547D6A9C447}" type="sibTrans" cxnId="{4843CA05-4E75-4BE9-B4C4-AD06B04DC906}">
      <dgm:prSet/>
      <dgm:spPr/>
      <dgm:t>
        <a:bodyPr/>
        <a:lstStyle/>
        <a:p>
          <a:endParaRPr lang="en-US"/>
        </a:p>
      </dgm:t>
    </dgm:pt>
    <dgm:pt modelId="{6B7B7EA4-EC4D-4AC1-BB72-C45E43BB835E}">
      <dgm:prSet/>
      <dgm:spPr/>
      <dgm:t>
        <a:bodyPr/>
        <a:lstStyle/>
        <a:p>
          <a:r>
            <a:rPr lang="en-US" b="0" i="0" dirty="0"/>
            <a:t>Interpreter</a:t>
          </a:r>
          <a:endParaRPr lang="en-US" dirty="0"/>
        </a:p>
      </dgm:t>
    </dgm:pt>
    <dgm:pt modelId="{7A35F0E2-FF27-4184-B747-CB14B1625FAB}" type="parTrans" cxnId="{B0CBF0B8-274C-471F-82F9-B95AFF476A74}">
      <dgm:prSet/>
      <dgm:spPr/>
      <dgm:t>
        <a:bodyPr/>
        <a:lstStyle/>
        <a:p>
          <a:endParaRPr lang="en-US"/>
        </a:p>
      </dgm:t>
    </dgm:pt>
    <dgm:pt modelId="{6EE52608-3439-44A4-95D9-D5AB2B8918D5}" type="sibTrans" cxnId="{B0CBF0B8-274C-471F-82F9-B95AFF476A74}">
      <dgm:prSet/>
      <dgm:spPr/>
      <dgm:t>
        <a:bodyPr/>
        <a:lstStyle/>
        <a:p>
          <a:endParaRPr lang="en-US"/>
        </a:p>
      </dgm:t>
    </dgm:pt>
    <dgm:pt modelId="{614D804A-E328-4F86-940A-9AF06DC62244}">
      <dgm:prSet/>
      <dgm:spPr/>
      <dgm:t>
        <a:bodyPr/>
        <a:lstStyle/>
        <a:p>
          <a:r>
            <a:rPr lang="en-US" dirty="0"/>
            <a:t>Output formatting</a:t>
          </a:r>
        </a:p>
      </dgm:t>
    </dgm:pt>
    <dgm:pt modelId="{069C53B9-AB26-4450-AA96-2DED1C3C8AD5}" type="parTrans" cxnId="{17E9F2FE-9E9D-4444-BFFF-207FE0FB5ACD}">
      <dgm:prSet/>
      <dgm:spPr/>
    </dgm:pt>
    <dgm:pt modelId="{53FA658F-B413-4DFA-B3DB-738F468B4E58}" type="sibTrans" cxnId="{17E9F2FE-9E9D-4444-BFFF-207FE0FB5ACD}">
      <dgm:prSet/>
      <dgm:spPr/>
    </dgm:pt>
    <dgm:pt modelId="{B4F27054-230E-4735-9AFF-E9D11643AC20}">
      <dgm:prSet/>
      <dgm:spPr/>
      <dgm:t>
        <a:bodyPr/>
        <a:lstStyle/>
        <a:p>
          <a:r>
            <a:rPr lang="en-US" dirty="0"/>
            <a:t>Implement Markov Chains</a:t>
          </a:r>
        </a:p>
      </dgm:t>
    </dgm:pt>
    <dgm:pt modelId="{8BA8856F-C14B-4583-8DDF-34BE1F689F8F}" type="parTrans" cxnId="{3EFB6A96-F102-4D58-B31D-AD8E8E6870E8}">
      <dgm:prSet/>
      <dgm:spPr/>
    </dgm:pt>
    <dgm:pt modelId="{E8D5CCE2-7B27-4426-8E2F-CC9CBC55F133}" type="sibTrans" cxnId="{3EFB6A96-F102-4D58-B31D-AD8E8E6870E8}">
      <dgm:prSet/>
      <dgm:spPr/>
    </dgm:pt>
    <dgm:pt modelId="{27A73F90-E26B-4BDD-B475-A25E9A9F17A1}">
      <dgm:prSet/>
      <dgm:spPr/>
      <dgm:t>
        <a:bodyPr/>
        <a:lstStyle/>
        <a:p>
          <a:r>
            <a:rPr lang="en-US" dirty="0"/>
            <a:t>User-defined functions</a:t>
          </a:r>
        </a:p>
      </dgm:t>
    </dgm:pt>
    <dgm:pt modelId="{D6D34DCF-A141-4508-956A-BD51B93AC0E5}" type="parTrans" cxnId="{4A630B33-B3EC-4337-967E-3B7478AA113B}">
      <dgm:prSet/>
      <dgm:spPr/>
    </dgm:pt>
    <dgm:pt modelId="{FCF3957C-7A20-4EE1-A706-08B42C083187}" type="sibTrans" cxnId="{4A630B33-B3EC-4337-967E-3B7478AA113B}">
      <dgm:prSet/>
      <dgm:spPr/>
    </dgm:pt>
    <dgm:pt modelId="{1CA74DB0-A777-4533-BE02-66841C83C4A5}" type="pres">
      <dgm:prSet presAssocID="{B7CF20AF-1F6C-4AA9-BFAE-EFA8DEF714C5}" presName="Name0" presStyleCnt="0">
        <dgm:presLayoutVars>
          <dgm:dir/>
          <dgm:animLvl val="lvl"/>
          <dgm:resizeHandles val="exact"/>
        </dgm:presLayoutVars>
      </dgm:prSet>
      <dgm:spPr/>
    </dgm:pt>
    <dgm:pt modelId="{ADFDBB15-1BC4-4A36-930D-66A9EA37099B}" type="pres">
      <dgm:prSet presAssocID="{C3D1914E-2255-45C2-BD12-47EAA8B2BFD2}" presName="linNode" presStyleCnt="0"/>
      <dgm:spPr/>
    </dgm:pt>
    <dgm:pt modelId="{4D305822-4614-4DAF-B122-DDEC64CDA316}" type="pres">
      <dgm:prSet presAssocID="{C3D1914E-2255-45C2-BD12-47EAA8B2BFD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2BCE349-6D80-4E90-B21D-B51B0B4507A7}" type="pres">
      <dgm:prSet presAssocID="{C3D1914E-2255-45C2-BD12-47EAA8B2BFD2}" presName="descendantText" presStyleLbl="alignAccFollowNode1" presStyleIdx="0" presStyleCnt="3">
        <dgm:presLayoutVars>
          <dgm:bulletEnabled val="1"/>
        </dgm:presLayoutVars>
      </dgm:prSet>
      <dgm:spPr/>
    </dgm:pt>
    <dgm:pt modelId="{E1F50298-9000-46DD-8DF6-7CB0F2168127}" type="pres">
      <dgm:prSet presAssocID="{55D97328-62E0-4A48-8443-E7E4F0B09529}" presName="sp" presStyleCnt="0"/>
      <dgm:spPr/>
    </dgm:pt>
    <dgm:pt modelId="{571A740B-A352-4E62-BD77-F7BD040099E6}" type="pres">
      <dgm:prSet presAssocID="{6F82463B-9B1D-470A-B254-593D93C0565E}" presName="linNode" presStyleCnt="0"/>
      <dgm:spPr/>
    </dgm:pt>
    <dgm:pt modelId="{D919F596-77DE-4CED-B61C-10628A8449BB}" type="pres">
      <dgm:prSet presAssocID="{6F82463B-9B1D-470A-B254-593D93C0565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2FAF1EC-A162-4F68-B516-909059E1F91A}" type="pres">
      <dgm:prSet presAssocID="{6F82463B-9B1D-470A-B254-593D93C0565E}" presName="descendantText" presStyleLbl="alignAccFollowNode1" presStyleIdx="1" presStyleCnt="3">
        <dgm:presLayoutVars>
          <dgm:bulletEnabled val="1"/>
        </dgm:presLayoutVars>
      </dgm:prSet>
      <dgm:spPr/>
    </dgm:pt>
    <dgm:pt modelId="{D4C12392-CCAB-4AC8-A492-4066666E142F}" type="pres">
      <dgm:prSet presAssocID="{45F3CBB3-0D62-45D5-B4DE-1F31519C1C02}" presName="sp" presStyleCnt="0"/>
      <dgm:spPr/>
    </dgm:pt>
    <dgm:pt modelId="{A95BFAE6-2699-4434-9F68-977416714F0B}" type="pres">
      <dgm:prSet presAssocID="{C688D137-C34F-40AB-97CD-45A739C9EEAF}" presName="linNode" presStyleCnt="0"/>
      <dgm:spPr/>
    </dgm:pt>
    <dgm:pt modelId="{3CC1AD7A-8612-471C-9494-B9608EB3E2BB}" type="pres">
      <dgm:prSet presAssocID="{C688D137-C34F-40AB-97CD-45A739C9EEA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3866947-0442-494A-ACE8-4468B28D408B}" type="pres">
      <dgm:prSet presAssocID="{C688D137-C34F-40AB-97CD-45A739C9EEA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843CA05-4E75-4BE9-B4C4-AD06B04DC906}" srcId="{C688D137-C34F-40AB-97CD-45A739C9EEAF}" destId="{6F0EC9CB-9EEF-4C35-B7CC-663377015F7E}" srcOrd="2" destOrd="0" parTransId="{B94DA62B-32E9-4073-84D1-28940E988A21}" sibTransId="{A8505525-F3AC-4476-A861-C547D6A9C447}"/>
    <dgm:cxn modelId="{D0524F08-5330-4C3D-9120-F6A8443F1DCB}" type="presOf" srcId="{B4F27054-230E-4735-9AFF-E9D11643AC20}" destId="{82BCE349-6D80-4E90-B21D-B51B0B4507A7}" srcOrd="0" destOrd="2" presId="urn:microsoft.com/office/officeart/2005/8/layout/vList5"/>
    <dgm:cxn modelId="{5A01531E-BD1A-4C24-B5C6-F6BCE3407FE5}" srcId="{B7CF20AF-1F6C-4AA9-BFAE-EFA8DEF714C5}" destId="{C3D1914E-2255-45C2-BD12-47EAA8B2BFD2}" srcOrd="0" destOrd="0" parTransId="{170A2E07-D1FF-443A-9648-48BF93A8EF99}" sibTransId="{55D97328-62E0-4A48-8443-E7E4F0B09529}"/>
    <dgm:cxn modelId="{27717F20-E2CE-422C-B2FD-1A1D1E714E96}" srcId="{B7CF20AF-1F6C-4AA9-BFAE-EFA8DEF714C5}" destId="{6F82463B-9B1D-470A-B254-593D93C0565E}" srcOrd="1" destOrd="0" parTransId="{A31FBEB4-750C-4201-87A0-D24A96C31690}" sibTransId="{45F3CBB3-0D62-45D5-B4DE-1F31519C1C02}"/>
    <dgm:cxn modelId="{4A630B33-B3EC-4337-967E-3B7478AA113B}" srcId="{C688D137-C34F-40AB-97CD-45A739C9EEAF}" destId="{27A73F90-E26B-4BDD-B475-A25E9A9F17A1}" srcOrd="0" destOrd="0" parTransId="{D6D34DCF-A141-4508-956A-BD51B93AC0E5}" sibTransId="{FCF3957C-7A20-4EE1-A706-08B42C083187}"/>
    <dgm:cxn modelId="{B6C3EB34-2D1F-454E-910C-2C2C0C4EC44D}" type="presOf" srcId="{40335756-6936-4A88-8B3F-526EA5587287}" destId="{E2FAF1EC-A162-4F68-B516-909059E1F91A}" srcOrd="0" destOrd="1" presId="urn:microsoft.com/office/officeart/2005/8/layout/vList5"/>
    <dgm:cxn modelId="{F0552E3B-F5D3-497D-B052-33572C6F3E5D}" srcId="{6F82463B-9B1D-470A-B254-593D93C0565E}" destId="{40335756-6936-4A88-8B3F-526EA5587287}" srcOrd="1" destOrd="0" parTransId="{A2C68D57-2626-418E-8BD9-8CC02238C147}" sibTransId="{6BA4EAE8-9C5B-476F-99F1-A8F26E25B5B8}"/>
    <dgm:cxn modelId="{8911643E-607B-40F4-BAB5-E1DE4758CF7C}" type="presOf" srcId="{6F82463B-9B1D-470A-B254-593D93C0565E}" destId="{D919F596-77DE-4CED-B61C-10628A8449BB}" srcOrd="0" destOrd="0" presId="urn:microsoft.com/office/officeart/2005/8/layout/vList5"/>
    <dgm:cxn modelId="{58AB0362-8EE8-490A-B09A-FF1D96826DE7}" srcId="{B7CF20AF-1F6C-4AA9-BFAE-EFA8DEF714C5}" destId="{C688D137-C34F-40AB-97CD-45A739C9EEAF}" srcOrd="2" destOrd="0" parTransId="{6918F33A-97CD-4EFC-BCAD-72EA6F026BCE}" sibTransId="{6D6A9EFB-94A5-4870-B935-3966CFF5C853}"/>
    <dgm:cxn modelId="{B439B475-69AA-4DD8-BEAC-A5FBB2571F0B}" type="presOf" srcId="{A51BE8F9-CDB5-4824-AD51-7B89783B249B}" destId="{E2FAF1EC-A162-4F68-B516-909059E1F91A}" srcOrd="0" destOrd="0" presId="urn:microsoft.com/office/officeart/2005/8/layout/vList5"/>
    <dgm:cxn modelId="{BF8B5257-A514-4411-92F6-1BCC9EDDFA19}" type="presOf" srcId="{27A73F90-E26B-4BDD-B475-A25E9A9F17A1}" destId="{53866947-0442-494A-ACE8-4468B28D408B}" srcOrd="0" destOrd="0" presId="urn:microsoft.com/office/officeart/2005/8/layout/vList5"/>
    <dgm:cxn modelId="{89B7F477-E175-4FCD-B915-F7B87714A3A0}" type="presOf" srcId="{8852E569-0254-4D61-ACA7-23DE6A9860C6}" destId="{53866947-0442-494A-ACE8-4468B28D408B}" srcOrd="0" destOrd="1" presId="urn:microsoft.com/office/officeart/2005/8/layout/vList5"/>
    <dgm:cxn modelId="{3FBE4E5A-DA89-4854-BBD3-F19F1D37E11D}" type="presOf" srcId="{6B7B7EA4-EC4D-4AC1-BB72-C45E43BB835E}" destId="{82BCE349-6D80-4E90-B21D-B51B0B4507A7}" srcOrd="0" destOrd="0" presId="urn:microsoft.com/office/officeart/2005/8/layout/vList5"/>
    <dgm:cxn modelId="{70D14589-EDA9-427E-8E34-0A82BE9E59BE}" type="presOf" srcId="{C3D1914E-2255-45C2-BD12-47EAA8B2BFD2}" destId="{4D305822-4614-4DAF-B122-DDEC64CDA316}" srcOrd="0" destOrd="0" presId="urn:microsoft.com/office/officeart/2005/8/layout/vList5"/>
    <dgm:cxn modelId="{FB298889-093F-4949-A5D7-29270EF63821}" type="presOf" srcId="{6F0EC9CB-9EEF-4C35-B7CC-663377015F7E}" destId="{53866947-0442-494A-ACE8-4468B28D408B}" srcOrd="0" destOrd="2" presId="urn:microsoft.com/office/officeart/2005/8/layout/vList5"/>
    <dgm:cxn modelId="{3EFB6A96-F102-4D58-B31D-AD8E8E6870E8}" srcId="{C3D1914E-2255-45C2-BD12-47EAA8B2BFD2}" destId="{B4F27054-230E-4735-9AFF-E9D11643AC20}" srcOrd="2" destOrd="0" parTransId="{8BA8856F-C14B-4583-8DDF-34BE1F689F8F}" sibTransId="{E8D5CCE2-7B27-4426-8E2F-CC9CBC55F133}"/>
    <dgm:cxn modelId="{C7702BA6-BB96-4666-9E75-970142AF8DA3}" srcId="{6F82463B-9B1D-470A-B254-593D93C0565E}" destId="{A51BE8F9-CDB5-4824-AD51-7B89783B249B}" srcOrd="0" destOrd="0" parTransId="{D478E34C-6B26-4D93-8A50-24ED11A733CB}" sibTransId="{C3FC49DF-C6FF-41D3-BED1-10BA798E57A5}"/>
    <dgm:cxn modelId="{B0CBF0B8-274C-471F-82F9-B95AFF476A74}" srcId="{C3D1914E-2255-45C2-BD12-47EAA8B2BFD2}" destId="{6B7B7EA4-EC4D-4AC1-BB72-C45E43BB835E}" srcOrd="0" destOrd="0" parTransId="{7A35F0E2-FF27-4184-B747-CB14B1625FAB}" sibTransId="{6EE52608-3439-44A4-95D9-D5AB2B8918D5}"/>
    <dgm:cxn modelId="{EF567CD0-79F5-46FE-8259-743A27959FA3}" type="presOf" srcId="{C688D137-C34F-40AB-97CD-45A739C9EEAF}" destId="{3CC1AD7A-8612-471C-9494-B9608EB3E2BB}" srcOrd="0" destOrd="0" presId="urn:microsoft.com/office/officeart/2005/8/layout/vList5"/>
    <dgm:cxn modelId="{A25CCED9-8799-46C7-96A1-9CE414D48DD4}" type="presOf" srcId="{614D804A-E328-4F86-940A-9AF06DC62244}" destId="{82BCE349-6D80-4E90-B21D-B51B0B4507A7}" srcOrd="0" destOrd="1" presId="urn:microsoft.com/office/officeart/2005/8/layout/vList5"/>
    <dgm:cxn modelId="{D6D47AEB-213F-4E3D-9D7A-4592C4A8781F}" type="presOf" srcId="{B7CF20AF-1F6C-4AA9-BFAE-EFA8DEF714C5}" destId="{1CA74DB0-A777-4533-BE02-66841C83C4A5}" srcOrd="0" destOrd="0" presId="urn:microsoft.com/office/officeart/2005/8/layout/vList5"/>
    <dgm:cxn modelId="{C7A33FFE-8D31-4ACC-9414-A32CE77395F7}" srcId="{C688D137-C34F-40AB-97CD-45A739C9EEAF}" destId="{8852E569-0254-4D61-ACA7-23DE6A9860C6}" srcOrd="1" destOrd="0" parTransId="{7E13CCC2-F630-409D-8D02-58F47A102E7D}" sibTransId="{0920C46D-7084-4E5B-95D3-F8E55ACDCC54}"/>
    <dgm:cxn modelId="{17E9F2FE-9E9D-4444-BFFF-207FE0FB5ACD}" srcId="{C3D1914E-2255-45C2-BD12-47EAA8B2BFD2}" destId="{614D804A-E328-4F86-940A-9AF06DC62244}" srcOrd="1" destOrd="0" parTransId="{069C53B9-AB26-4450-AA96-2DED1C3C8AD5}" sibTransId="{53FA658F-B413-4DFA-B3DB-738F468B4E58}"/>
    <dgm:cxn modelId="{15D734F4-D459-4E7A-8053-B322D0FA9C23}" type="presParOf" srcId="{1CA74DB0-A777-4533-BE02-66841C83C4A5}" destId="{ADFDBB15-1BC4-4A36-930D-66A9EA37099B}" srcOrd="0" destOrd="0" presId="urn:microsoft.com/office/officeart/2005/8/layout/vList5"/>
    <dgm:cxn modelId="{ABAEFED6-8720-4300-85BA-153B23B8B3D9}" type="presParOf" srcId="{ADFDBB15-1BC4-4A36-930D-66A9EA37099B}" destId="{4D305822-4614-4DAF-B122-DDEC64CDA316}" srcOrd="0" destOrd="0" presId="urn:microsoft.com/office/officeart/2005/8/layout/vList5"/>
    <dgm:cxn modelId="{3B57FA96-A10C-4466-95CE-34FD9246DE20}" type="presParOf" srcId="{ADFDBB15-1BC4-4A36-930D-66A9EA37099B}" destId="{82BCE349-6D80-4E90-B21D-B51B0B4507A7}" srcOrd="1" destOrd="0" presId="urn:microsoft.com/office/officeart/2005/8/layout/vList5"/>
    <dgm:cxn modelId="{D9E8F951-3FCA-410C-9C4F-A1EE8D20365D}" type="presParOf" srcId="{1CA74DB0-A777-4533-BE02-66841C83C4A5}" destId="{E1F50298-9000-46DD-8DF6-7CB0F2168127}" srcOrd="1" destOrd="0" presId="urn:microsoft.com/office/officeart/2005/8/layout/vList5"/>
    <dgm:cxn modelId="{BCB3297D-68D8-425D-B9F7-3EEED8AE9E5B}" type="presParOf" srcId="{1CA74DB0-A777-4533-BE02-66841C83C4A5}" destId="{571A740B-A352-4E62-BD77-F7BD040099E6}" srcOrd="2" destOrd="0" presId="urn:microsoft.com/office/officeart/2005/8/layout/vList5"/>
    <dgm:cxn modelId="{65FEC591-466C-402A-B58E-C45DAFC722A3}" type="presParOf" srcId="{571A740B-A352-4E62-BD77-F7BD040099E6}" destId="{D919F596-77DE-4CED-B61C-10628A8449BB}" srcOrd="0" destOrd="0" presId="urn:microsoft.com/office/officeart/2005/8/layout/vList5"/>
    <dgm:cxn modelId="{3A53F5AE-8D35-4647-A967-8601FDBB88EF}" type="presParOf" srcId="{571A740B-A352-4E62-BD77-F7BD040099E6}" destId="{E2FAF1EC-A162-4F68-B516-909059E1F91A}" srcOrd="1" destOrd="0" presId="urn:microsoft.com/office/officeart/2005/8/layout/vList5"/>
    <dgm:cxn modelId="{BC06DDEF-0885-4608-87EB-18A38216578B}" type="presParOf" srcId="{1CA74DB0-A777-4533-BE02-66841C83C4A5}" destId="{D4C12392-CCAB-4AC8-A492-4066666E142F}" srcOrd="3" destOrd="0" presId="urn:microsoft.com/office/officeart/2005/8/layout/vList5"/>
    <dgm:cxn modelId="{2B3F6929-ECCC-4E12-A7C7-438F1B05A3A6}" type="presParOf" srcId="{1CA74DB0-A777-4533-BE02-66841C83C4A5}" destId="{A95BFAE6-2699-4434-9F68-977416714F0B}" srcOrd="4" destOrd="0" presId="urn:microsoft.com/office/officeart/2005/8/layout/vList5"/>
    <dgm:cxn modelId="{28E27377-293E-437E-A90A-340F021E1DA9}" type="presParOf" srcId="{A95BFAE6-2699-4434-9F68-977416714F0B}" destId="{3CC1AD7A-8612-471C-9494-B9608EB3E2BB}" srcOrd="0" destOrd="0" presId="urn:microsoft.com/office/officeart/2005/8/layout/vList5"/>
    <dgm:cxn modelId="{2B8DFF36-C54F-4068-82F0-029E8D9CDC38}" type="presParOf" srcId="{A95BFAE6-2699-4434-9F68-977416714F0B}" destId="{53866947-0442-494A-ACE8-4468B28D40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895B-6B71-4E73-9B66-55D074845DD9}">
      <dsp:nvSpPr>
        <dsp:cNvPr id="0" name=""/>
        <dsp:cNvSpPr/>
      </dsp:nvSpPr>
      <dsp:spPr>
        <a:xfrm>
          <a:off x="0" y="301184"/>
          <a:ext cx="64960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+ - * / %</a:t>
          </a:r>
          <a:endParaRPr lang="en-US" sz="1400" kern="1200" dirty="0"/>
        </a:p>
      </dsp:txBody>
      <dsp:txXfrm>
        <a:off x="0" y="301184"/>
        <a:ext cx="6496050" cy="595350"/>
      </dsp:txXfrm>
    </dsp:sp>
    <dsp:sp modelId="{583B6B55-8B93-4D74-8369-4AC1F0E43D08}">
      <dsp:nvSpPr>
        <dsp:cNvPr id="0" name=""/>
        <dsp:cNvSpPr/>
      </dsp:nvSpPr>
      <dsp:spPr>
        <a:xfrm>
          <a:off x="324802" y="94544"/>
          <a:ext cx="454723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Arithmetic Operations:</a:t>
          </a:r>
          <a:endParaRPr lang="en-US" sz="1400" kern="1200"/>
        </a:p>
      </dsp:txBody>
      <dsp:txXfrm>
        <a:off x="344977" y="114719"/>
        <a:ext cx="4506885" cy="372930"/>
      </dsp:txXfrm>
    </dsp:sp>
    <dsp:sp modelId="{04FFE5D7-0E6C-49D1-B9EC-7BAD6F94FB78}">
      <dsp:nvSpPr>
        <dsp:cNvPr id="0" name=""/>
        <dsp:cNvSpPr/>
      </dsp:nvSpPr>
      <dsp:spPr>
        <a:xfrm>
          <a:off x="0" y="1178775"/>
          <a:ext cx="649605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if-then-else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while</a:t>
          </a:r>
          <a:endParaRPr lang="en-US" sz="1400" kern="1200" dirty="0"/>
        </a:p>
      </dsp:txBody>
      <dsp:txXfrm>
        <a:off x="0" y="1178775"/>
        <a:ext cx="6496050" cy="837900"/>
      </dsp:txXfrm>
    </dsp:sp>
    <dsp:sp modelId="{451B04D0-D0EF-49E3-A4EF-DF034BBCF6DF}">
      <dsp:nvSpPr>
        <dsp:cNvPr id="0" name=""/>
        <dsp:cNvSpPr/>
      </dsp:nvSpPr>
      <dsp:spPr>
        <a:xfrm>
          <a:off x="324802" y="972135"/>
          <a:ext cx="4547235" cy="41328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Conditional Logic:</a:t>
          </a:r>
          <a:endParaRPr lang="en-US" sz="1400" kern="1200"/>
        </a:p>
      </dsp:txBody>
      <dsp:txXfrm>
        <a:off x="344977" y="992310"/>
        <a:ext cx="4506885" cy="372930"/>
      </dsp:txXfrm>
    </dsp:sp>
    <dsp:sp modelId="{9353BB28-5C8F-47C4-9495-BD7123714B50}">
      <dsp:nvSpPr>
        <dsp:cNvPr id="0" name=""/>
        <dsp:cNvSpPr/>
      </dsp:nvSpPr>
      <dsp:spPr>
        <a:xfrm>
          <a:off x="0" y="2298914"/>
          <a:ext cx="649605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Boolean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Integer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Probability distribution</a:t>
          </a:r>
          <a:endParaRPr lang="en-US" sz="1400" kern="1200" dirty="0"/>
        </a:p>
      </dsp:txBody>
      <dsp:txXfrm>
        <a:off x="0" y="2298914"/>
        <a:ext cx="6496050" cy="1058400"/>
      </dsp:txXfrm>
    </dsp:sp>
    <dsp:sp modelId="{C682E9F5-D3FB-4640-AEA6-CF5B3C6BF8CC}">
      <dsp:nvSpPr>
        <dsp:cNvPr id="0" name=""/>
        <dsp:cNvSpPr/>
      </dsp:nvSpPr>
      <dsp:spPr>
        <a:xfrm>
          <a:off x="324802" y="2092275"/>
          <a:ext cx="4547235" cy="41328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Variable Typing:</a:t>
          </a:r>
          <a:endParaRPr lang="en-US" sz="1400" kern="1200"/>
        </a:p>
      </dsp:txBody>
      <dsp:txXfrm>
        <a:off x="344977" y="2112450"/>
        <a:ext cx="4506885" cy="372930"/>
      </dsp:txXfrm>
    </dsp:sp>
    <dsp:sp modelId="{1BAE6BB1-7F0D-46A4-A35C-7D56FC97E81E}">
      <dsp:nvSpPr>
        <dsp:cNvPr id="0" name=""/>
        <dsp:cNvSpPr/>
      </dsp:nvSpPr>
      <dsp:spPr>
        <a:xfrm>
          <a:off x="0" y="3639555"/>
          <a:ext cx="6496050" cy="83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91592" rIns="50416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+ - * / %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Observe</a:t>
          </a:r>
          <a:endParaRPr lang="en-US" sz="1400" kern="1200"/>
        </a:p>
      </dsp:txBody>
      <dsp:txXfrm>
        <a:off x="0" y="3639555"/>
        <a:ext cx="6496050" cy="837900"/>
      </dsp:txXfrm>
    </dsp:sp>
    <dsp:sp modelId="{DA29340B-9E4C-4CB0-B300-3F6A54AF9FDC}">
      <dsp:nvSpPr>
        <dsp:cNvPr id="0" name=""/>
        <dsp:cNvSpPr/>
      </dsp:nvSpPr>
      <dsp:spPr>
        <a:xfrm>
          <a:off x="324802" y="3432914"/>
          <a:ext cx="4547235" cy="4132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Probabilistic Operations:</a:t>
          </a:r>
          <a:endParaRPr lang="en-US" sz="1400" kern="1200"/>
        </a:p>
      </dsp:txBody>
      <dsp:txXfrm>
        <a:off x="344977" y="3453089"/>
        <a:ext cx="4506885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3963-D6E0-4CDA-84E2-092C21A9F583}">
      <dsp:nvSpPr>
        <dsp:cNvPr id="0" name=""/>
        <dsp:cNvSpPr/>
      </dsp:nvSpPr>
      <dsp:spPr>
        <a:xfrm rot="5400000">
          <a:off x="5872059" y="-2353787"/>
          <a:ext cx="1045799" cy="601878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Could track multiple probabilistic distributions at once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Complicated to implement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Multiple variables also works</a:t>
          </a:r>
        </a:p>
      </dsp:txBody>
      <dsp:txXfrm rot="-5400000">
        <a:off x="3385566" y="183758"/>
        <a:ext cx="5967733" cy="943695"/>
      </dsp:txXfrm>
    </dsp:sp>
    <dsp:sp modelId="{0DC6162C-9677-45AF-BA9A-818C82CF9704}">
      <dsp:nvSpPr>
        <dsp:cNvPr id="0" name=""/>
        <dsp:cNvSpPr/>
      </dsp:nvSpPr>
      <dsp:spPr>
        <a:xfrm>
          <a:off x="0" y="1980"/>
          <a:ext cx="3385566" cy="13072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Removal of Cartesian Product Operator</a:t>
          </a:r>
        </a:p>
      </dsp:txBody>
      <dsp:txXfrm>
        <a:off x="63815" y="65795"/>
        <a:ext cx="3257936" cy="1179619"/>
      </dsp:txXfrm>
    </dsp:sp>
    <dsp:sp modelId="{54D0C9C4-223C-4FB3-85B8-0B42D2B08BDB}">
      <dsp:nvSpPr>
        <dsp:cNvPr id="0" name=""/>
        <dsp:cNvSpPr/>
      </dsp:nvSpPr>
      <dsp:spPr>
        <a:xfrm rot="5400000">
          <a:off x="5872059" y="-981175"/>
          <a:ext cx="1045799" cy="6018785"/>
        </a:xfrm>
        <a:prstGeom prst="round2SameRect">
          <a:avLst/>
        </a:prstGeom>
        <a:solidFill>
          <a:schemeClr val="accent5">
            <a:tint val="40000"/>
            <a:alpha val="90000"/>
            <a:hueOff val="3014507"/>
            <a:satOff val="29"/>
            <a:lumOff val="2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3014507"/>
              <a:satOff val="29"/>
              <a:lumOff val="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Common statistical structure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Might have required special operator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Found implementation using observe</a:t>
          </a:r>
        </a:p>
      </dsp:txBody>
      <dsp:txXfrm rot="-5400000">
        <a:off x="3385566" y="1556370"/>
        <a:ext cx="5967733" cy="943695"/>
      </dsp:txXfrm>
    </dsp:sp>
    <dsp:sp modelId="{F5B75394-6144-453D-8C4D-07D9B0193F5D}">
      <dsp:nvSpPr>
        <dsp:cNvPr id="0" name=""/>
        <dsp:cNvSpPr/>
      </dsp:nvSpPr>
      <dsp:spPr>
        <a:xfrm>
          <a:off x="0" y="1374592"/>
          <a:ext cx="3385566" cy="1307249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Bayesian Chain Implementation</a:t>
          </a:r>
        </a:p>
      </dsp:txBody>
      <dsp:txXfrm>
        <a:off x="63815" y="1438407"/>
        <a:ext cx="3257936" cy="1179619"/>
      </dsp:txXfrm>
    </dsp:sp>
    <dsp:sp modelId="{4B01816A-010C-49DC-B9B0-72911C8E2A35}">
      <dsp:nvSpPr>
        <dsp:cNvPr id="0" name=""/>
        <dsp:cNvSpPr/>
      </dsp:nvSpPr>
      <dsp:spPr>
        <a:xfrm rot="5400000">
          <a:off x="5872059" y="391436"/>
          <a:ext cx="1045799" cy="6018785"/>
        </a:xfrm>
        <a:prstGeom prst="round2Same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Difficult to parse arithmetic operations while observing PEMDAS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Time better served elsewhere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Instead parenthesis are required for operation order</a:t>
          </a:r>
        </a:p>
      </dsp:txBody>
      <dsp:txXfrm rot="-5400000">
        <a:off x="3385566" y="2928981"/>
        <a:ext cx="5967733" cy="943695"/>
      </dsp:txXfrm>
    </dsp:sp>
    <dsp:sp modelId="{DAE8CD44-2190-411C-89BC-46D98DDA3322}">
      <dsp:nvSpPr>
        <dsp:cNvPr id="0" name=""/>
        <dsp:cNvSpPr/>
      </dsp:nvSpPr>
      <dsp:spPr>
        <a:xfrm>
          <a:off x="0" y="2747204"/>
          <a:ext cx="3385566" cy="1307249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Order of operations</a:t>
          </a:r>
        </a:p>
      </dsp:txBody>
      <dsp:txXfrm>
        <a:off x="63815" y="2811019"/>
        <a:ext cx="3257936" cy="1179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CE349-6D80-4E90-B21D-B51B0B4507A7}">
      <dsp:nvSpPr>
        <dsp:cNvPr id="0" name=""/>
        <dsp:cNvSpPr/>
      </dsp:nvSpPr>
      <dsp:spPr>
        <a:xfrm rot="5400000">
          <a:off x="3202842" y="-1025279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Interpreter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Output formatting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Implement Markov Chains</a:t>
          </a:r>
        </a:p>
      </dsp:txBody>
      <dsp:txXfrm rot="-5400000">
        <a:off x="2021395" y="216246"/>
        <a:ext cx="3533513" cy="1110541"/>
      </dsp:txXfrm>
    </dsp:sp>
    <dsp:sp modelId="{4D305822-4614-4DAF-B122-DDEC64CDA316}">
      <dsp:nvSpPr>
        <dsp:cNvPr id="0" name=""/>
        <dsp:cNvSpPr/>
      </dsp:nvSpPr>
      <dsp:spPr>
        <a:xfrm>
          <a:off x="0" y="233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April</a:t>
          </a:r>
        </a:p>
      </dsp:txBody>
      <dsp:txXfrm>
        <a:off x="75097" y="77427"/>
        <a:ext cx="1871201" cy="1388177"/>
      </dsp:txXfrm>
    </dsp:sp>
    <dsp:sp modelId="{E2FAF1EC-A162-4F68-B516-909059E1F91A}">
      <dsp:nvSpPr>
        <dsp:cNvPr id="0" name=""/>
        <dsp:cNvSpPr/>
      </dsp:nvSpPr>
      <dsp:spPr>
        <a:xfrm rot="5400000">
          <a:off x="3202842" y="59001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Add duplication of probabilistic distributions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Optimizations and QoL improvements</a:t>
          </a:r>
        </a:p>
      </dsp:txBody>
      <dsp:txXfrm rot="-5400000">
        <a:off x="2021395" y="1831535"/>
        <a:ext cx="3533513" cy="1110541"/>
      </dsp:txXfrm>
    </dsp:sp>
    <dsp:sp modelId="{D919F596-77DE-4CED-B61C-10628A8449BB}">
      <dsp:nvSpPr>
        <dsp:cNvPr id="0" name=""/>
        <dsp:cNvSpPr/>
      </dsp:nvSpPr>
      <dsp:spPr>
        <a:xfrm>
          <a:off x="0" y="161762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May</a:t>
          </a:r>
        </a:p>
      </dsp:txBody>
      <dsp:txXfrm>
        <a:off x="75097" y="1692717"/>
        <a:ext cx="1871201" cy="1388177"/>
      </dsp:txXfrm>
    </dsp:sp>
    <dsp:sp modelId="{53866947-0442-494A-ACE8-4468B28D408B}">
      <dsp:nvSpPr>
        <dsp:cNvPr id="0" name=""/>
        <dsp:cNvSpPr/>
      </dsp:nvSpPr>
      <dsp:spPr>
        <a:xfrm rot="5400000">
          <a:off x="3202842" y="2205300"/>
          <a:ext cx="1230697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User-defined functions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Infinite discrete distributions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Continuous distributions</a:t>
          </a:r>
          <a:endParaRPr lang="en-US" sz="1700" kern="1200"/>
        </a:p>
      </dsp:txBody>
      <dsp:txXfrm rot="-5400000">
        <a:off x="2021395" y="3446825"/>
        <a:ext cx="3533513" cy="1110541"/>
      </dsp:txXfrm>
    </dsp:sp>
    <dsp:sp modelId="{3CC1AD7A-8612-471C-9494-B9608EB3E2BB}">
      <dsp:nvSpPr>
        <dsp:cNvPr id="0" name=""/>
        <dsp:cNvSpPr/>
      </dsp:nvSpPr>
      <dsp:spPr>
        <a:xfrm>
          <a:off x="0" y="3232910"/>
          <a:ext cx="2021395" cy="15383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Stretch</a:t>
          </a:r>
        </a:p>
      </dsp:txBody>
      <dsp:txXfrm>
        <a:off x="75097" y="3308007"/>
        <a:ext cx="1871201" cy="1388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77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4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344FA8-1720-4525-A1B2-ACBD803C792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EE5A-EE8E-4B2B-AE9E-2EF407ACA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 Project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B0DD-EBE6-45D9-9419-163D7465F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Hathaway</a:t>
            </a:r>
          </a:p>
        </p:txBody>
      </p:sp>
    </p:spTree>
    <p:extLst>
      <p:ext uri="{BB962C8B-B14F-4D97-AF65-F5344CB8AC3E}">
        <p14:creationId xmlns:p14="http://schemas.microsoft.com/office/powerpoint/2010/main" val="348095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3DF7-0768-4F09-BC16-A692CF43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Project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24E4-63C3-407B-95A7-CD5C19E6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Implement a probabilistic programming language</a:t>
            </a:r>
          </a:p>
          <a:p>
            <a:r>
              <a:rPr lang="en-US" dirty="0"/>
              <a:t>Assignment and manipulation of probability distributions</a:t>
            </a:r>
          </a:p>
          <a:p>
            <a:r>
              <a:rPr lang="en-US" dirty="0"/>
              <a:t>Nondeterministic implementation (i.e. a coin flip is ½ heads and ½ tails, not one of the two.)</a:t>
            </a:r>
          </a:p>
        </p:txBody>
      </p:sp>
    </p:spTree>
    <p:extLst>
      <p:ext uri="{BB962C8B-B14F-4D97-AF65-F5344CB8AC3E}">
        <p14:creationId xmlns:p14="http://schemas.microsoft.com/office/powerpoint/2010/main" val="20535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2A205-610F-4EDC-8322-9D31A623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Features/Requirements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9C366-D936-43E7-BE60-37AFA752F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1189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87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6A7-BE06-4DCA-BD27-6F241F7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Obstacles/Design Changes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70F83-C55A-4F5B-458F-8A629BD2C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46423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59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FA0D6-A3A3-40BD-ADB4-09DDCB0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2F2F2"/>
                </a:solidFill>
              </a:rPr>
              <a:t>Revised</a:t>
            </a:r>
            <a:br>
              <a:rPr lang="en-US" dirty="0">
                <a:solidFill>
                  <a:srgbClr val="F2F2F2"/>
                </a:solidFill>
              </a:rPr>
            </a:br>
            <a:r>
              <a:rPr lang="en-US" dirty="0">
                <a:solidFill>
                  <a:srgbClr val="F2F2F2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0375C67-3A5D-420D-B282-C6496FDB9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2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53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E687B83C-8912-4AF8-9270-D16BD27337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A9B8D-1CEF-4A9C-8A8D-0710093CFA75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25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165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CIS 598 Project Design</vt:lpstr>
      <vt:lpstr>Project Summary</vt:lpstr>
      <vt:lpstr>Features/Requirements</vt:lpstr>
      <vt:lpstr>Obstacles/Design Changes</vt:lpstr>
      <vt:lpstr>Revised Milestones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Hathaway</dc:creator>
  <cp:lastModifiedBy>Joseph Hathaway</cp:lastModifiedBy>
  <cp:revision>17</cp:revision>
  <dcterms:created xsi:type="dcterms:W3CDTF">2022-02-28T19:49:16Z</dcterms:created>
  <dcterms:modified xsi:type="dcterms:W3CDTF">2022-04-04T20:18:50Z</dcterms:modified>
</cp:coreProperties>
</file>