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7F0CBA-5569-448A-9A09-8C66F06DF9BF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497FDA-8E2B-4061-B191-B664104C8C3D}">
      <dgm:prSet/>
      <dgm:spPr/>
      <dgm:t>
        <a:bodyPr/>
        <a:lstStyle/>
        <a:p>
          <a:r>
            <a:rPr lang="en-US" b="0" i="0"/>
            <a:t>Arithmetic Operations:</a:t>
          </a:r>
          <a:endParaRPr lang="en-US"/>
        </a:p>
      </dgm:t>
    </dgm:pt>
    <dgm:pt modelId="{0561CAD7-CE18-4D48-8091-BB6F1C680634}" type="parTrans" cxnId="{BAA30F70-E35B-45A6-8667-708F1975877B}">
      <dgm:prSet/>
      <dgm:spPr/>
      <dgm:t>
        <a:bodyPr/>
        <a:lstStyle/>
        <a:p>
          <a:endParaRPr lang="en-US"/>
        </a:p>
      </dgm:t>
    </dgm:pt>
    <dgm:pt modelId="{86633243-5D6B-4DBE-892F-7D1610518175}" type="sibTrans" cxnId="{BAA30F70-E35B-45A6-8667-708F1975877B}">
      <dgm:prSet/>
      <dgm:spPr/>
      <dgm:t>
        <a:bodyPr/>
        <a:lstStyle/>
        <a:p>
          <a:endParaRPr lang="en-US"/>
        </a:p>
      </dgm:t>
    </dgm:pt>
    <dgm:pt modelId="{EC55310D-4227-4FED-A751-7B2FD5C91C12}">
      <dgm:prSet/>
      <dgm:spPr/>
      <dgm:t>
        <a:bodyPr/>
        <a:lstStyle/>
        <a:p>
          <a:r>
            <a:rPr lang="en-US" b="0" i="0" dirty="0"/>
            <a:t>+ - * / %</a:t>
          </a:r>
          <a:endParaRPr lang="en-US" dirty="0"/>
        </a:p>
      </dgm:t>
    </dgm:pt>
    <dgm:pt modelId="{A5299B0E-6748-495D-9C82-99A930ACAC24}" type="parTrans" cxnId="{5DA41C99-1E21-45EF-A90C-9361555F2369}">
      <dgm:prSet/>
      <dgm:spPr/>
      <dgm:t>
        <a:bodyPr/>
        <a:lstStyle/>
        <a:p>
          <a:endParaRPr lang="en-US"/>
        </a:p>
      </dgm:t>
    </dgm:pt>
    <dgm:pt modelId="{CC7F47E0-EA6B-4464-AE0C-1CDB5C570BDB}" type="sibTrans" cxnId="{5DA41C99-1E21-45EF-A90C-9361555F2369}">
      <dgm:prSet/>
      <dgm:spPr/>
      <dgm:t>
        <a:bodyPr/>
        <a:lstStyle/>
        <a:p>
          <a:endParaRPr lang="en-US"/>
        </a:p>
      </dgm:t>
    </dgm:pt>
    <dgm:pt modelId="{C3BEDA17-69B9-49B4-94FF-AE293375873E}">
      <dgm:prSet/>
      <dgm:spPr/>
      <dgm:t>
        <a:bodyPr/>
        <a:lstStyle/>
        <a:p>
          <a:r>
            <a:rPr lang="en-US" b="0" i="0"/>
            <a:t>Conditional Logic:</a:t>
          </a:r>
          <a:endParaRPr lang="en-US"/>
        </a:p>
      </dgm:t>
    </dgm:pt>
    <dgm:pt modelId="{FDCFF0CC-17D8-43AE-BD5F-3E76925F250A}" type="parTrans" cxnId="{988670E4-3181-41B9-9449-C07C8CC5676A}">
      <dgm:prSet/>
      <dgm:spPr/>
      <dgm:t>
        <a:bodyPr/>
        <a:lstStyle/>
        <a:p>
          <a:endParaRPr lang="en-US"/>
        </a:p>
      </dgm:t>
    </dgm:pt>
    <dgm:pt modelId="{420D56F6-D308-4245-BD1E-CC9ED88FD313}" type="sibTrans" cxnId="{988670E4-3181-41B9-9449-C07C8CC5676A}">
      <dgm:prSet/>
      <dgm:spPr/>
      <dgm:t>
        <a:bodyPr/>
        <a:lstStyle/>
        <a:p>
          <a:endParaRPr lang="en-US"/>
        </a:p>
      </dgm:t>
    </dgm:pt>
    <dgm:pt modelId="{742B215F-CABC-49DC-9EAC-84A37A49412E}">
      <dgm:prSet/>
      <dgm:spPr/>
      <dgm:t>
        <a:bodyPr/>
        <a:lstStyle/>
        <a:p>
          <a:r>
            <a:rPr lang="en-US" b="0" i="0"/>
            <a:t>if-then-else</a:t>
          </a:r>
          <a:endParaRPr lang="en-US"/>
        </a:p>
      </dgm:t>
    </dgm:pt>
    <dgm:pt modelId="{B600E9E7-8F2D-4242-9EC8-643696F58B4D}" type="parTrans" cxnId="{51361548-BB58-4787-A19D-93444EDC00D7}">
      <dgm:prSet/>
      <dgm:spPr/>
      <dgm:t>
        <a:bodyPr/>
        <a:lstStyle/>
        <a:p>
          <a:endParaRPr lang="en-US"/>
        </a:p>
      </dgm:t>
    </dgm:pt>
    <dgm:pt modelId="{D2E43ED7-8B3B-457E-A10C-5732AF08402D}" type="sibTrans" cxnId="{51361548-BB58-4787-A19D-93444EDC00D7}">
      <dgm:prSet/>
      <dgm:spPr/>
      <dgm:t>
        <a:bodyPr/>
        <a:lstStyle/>
        <a:p>
          <a:endParaRPr lang="en-US"/>
        </a:p>
      </dgm:t>
    </dgm:pt>
    <dgm:pt modelId="{E314B0D8-18B2-4738-812C-58F9E27C0B2A}">
      <dgm:prSet/>
      <dgm:spPr/>
      <dgm:t>
        <a:bodyPr/>
        <a:lstStyle/>
        <a:p>
          <a:r>
            <a:rPr lang="en-US" b="0" i="0" dirty="0"/>
            <a:t>while</a:t>
          </a:r>
          <a:endParaRPr lang="en-US" dirty="0"/>
        </a:p>
      </dgm:t>
    </dgm:pt>
    <dgm:pt modelId="{04D0AE32-08D9-4181-BCFD-070D222B68DD}" type="parTrans" cxnId="{132B26B0-846F-4686-895E-D82F51FF224D}">
      <dgm:prSet/>
      <dgm:spPr/>
      <dgm:t>
        <a:bodyPr/>
        <a:lstStyle/>
        <a:p>
          <a:endParaRPr lang="en-US"/>
        </a:p>
      </dgm:t>
    </dgm:pt>
    <dgm:pt modelId="{1B135DBF-7414-43FF-BA80-DCD5BBD4644B}" type="sibTrans" cxnId="{132B26B0-846F-4686-895E-D82F51FF224D}">
      <dgm:prSet/>
      <dgm:spPr/>
      <dgm:t>
        <a:bodyPr/>
        <a:lstStyle/>
        <a:p>
          <a:endParaRPr lang="en-US"/>
        </a:p>
      </dgm:t>
    </dgm:pt>
    <dgm:pt modelId="{AE0594B2-E9F5-4C3F-B479-4AC49C626DFE}">
      <dgm:prSet/>
      <dgm:spPr/>
      <dgm:t>
        <a:bodyPr/>
        <a:lstStyle/>
        <a:p>
          <a:r>
            <a:rPr lang="en-US" b="0" i="0"/>
            <a:t>Variable Typing:</a:t>
          </a:r>
          <a:endParaRPr lang="en-US"/>
        </a:p>
      </dgm:t>
    </dgm:pt>
    <dgm:pt modelId="{66E8F47B-CF06-4212-88EE-84D26395346F}" type="parTrans" cxnId="{32B1364A-2AEF-4C12-B468-1AF85EB42AB7}">
      <dgm:prSet/>
      <dgm:spPr/>
      <dgm:t>
        <a:bodyPr/>
        <a:lstStyle/>
        <a:p>
          <a:endParaRPr lang="en-US"/>
        </a:p>
      </dgm:t>
    </dgm:pt>
    <dgm:pt modelId="{8E30C80D-86D7-47F6-9812-1E7131AEC1C3}" type="sibTrans" cxnId="{32B1364A-2AEF-4C12-B468-1AF85EB42AB7}">
      <dgm:prSet/>
      <dgm:spPr/>
      <dgm:t>
        <a:bodyPr/>
        <a:lstStyle/>
        <a:p>
          <a:endParaRPr lang="en-US"/>
        </a:p>
      </dgm:t>
    </dgm:pt>
    <dgm:pt modelId="{B42E05EB-E020-45CA-8862-2E2AFF4C727A}">
      <dgm:prSet/>
      <dgm:spPr/>
      <dgm:t>
        <a:bodyPr/>
        <a:lstStyle/>
        <a:p>
          <a:r>
            <a:rPr lang="en-US" b="0" i="0" dirty="0"/>
            <a:t>Boolean</a:t>
          </a:r>
          <a:endParaRPr lang="en-US" dirty="0"/>
        </a:p>
      </dgm:t>
    </dgm:pt>
    <dgm:pt modelId="{D01EA296-6FAA-41D1-BABC-4DF0FC79CE1C}" type="parTrans" cxnId="{69CAB4B2-9FCB-49CD-8D55-9E0C0598896B}">
      <dgm:prSet/>
      <dgm:spPr/>
      <dgm:t>
        <a:bodyPr/>
        <a:lstStyle/>
        <a:p>
          <a:endParaRPr lang="en-US"/>
        </a:p>
      </dgm:t>
    </dgm:pt>
    <dgm:pt modelId="{7CC2E0F8-7790-4994-856C-4B289443BA06}" type="sibTrans" cxnId="{69CAB4B2-9FCB-49CD-8D55-9E0C0598896B}">
      <dgm:prSet/>
      <dgm:spPr/>
      <dgm:t>
        <a:bodyPr/>
        <a:lstStyle/>
        <a:p>
          <a:endParaRPr lang="en-US"/>
        </a:p>
      </dgm:t>
    </dgm:pt>
    <dgm:pt modelId="{5DA80496-6E9E-4232-9D86-CAC69EEB0E72}">
      <dgm:prSet/>
      <dgm:spPr/>
      <dgm:t>
        <a:bodyPr/>
        <a:lstStyle/>
        <a:p>
          <a:r>
            <a:rPr lang="en-US" b="0" i="0" dirty="0"/>
            <a:t>Integer</a:t>
          </a:r>
          <a:endParaRPr lang="en-US" dirty="0"/>
        </a:p>
      </dgm:t>
    </dgm:pt>
    <dgm:pt modelId="{CD96DC45-D561-4FB2-AC23-D20B13D256F0}" type="parTrans" cxnId="{813E06E2-AB78-4E17-9A51-997A8748429F}">
      <dgm:prSet/>
      <dgm:spPr/>
      <dgm:t>
        <a:bodyPr/>
        <a:lstStyle/>
        <a:p>
          <a:endParaRPr lang="en-US"/>
        </a:p>
      </dgm:t>
    </dgm:pt>
    <dgm:pt modelId="{36D92884-2826-4104-9617-F9AE43247BFA}" type="sibTrans" cxnId="{813E06E2-AB78-4E17-9A51-997A8748429F}">
      <dgm:prSet/>
      <dgm:spPr/>
      <dgm:t>
        <a:bodyPr/>
        <a:lstStyle/>
        <a:p>
          <a:endParaRPr lang="en-US"/>
        </a:p>
      </dgm:t>
    </dgm:pt>
    <dgm:pt modelId="{FA72C1D6-7883-4F0B-9DE2-19E325D1EB3F}">
      <dgm:prSet/>
      <dgm:spPr/>
      <dgm:t>
        <a:bodyPr/>
        <a:lstStyle/>
        <a:p>
          <a:r>
            <a:rPr lang="en-US" b="0" i="0" dirty="0"/>
            <a:t>Probability distribution</a:t>
          </a:r>
          <a:endParaRPr lang="en-US" dirty="0"/>
        </a:p>
      </dgm:t>
    </dgm:pt>
    <dgm:pt modelId="{F0A6E248-8393-42D6-A97D-A5D77CBFE445}" type="parTrans" cxnId="{58F55779-395E-4040-96A2-832329BCD0EE}">
      <dgm:prSet/>
      <dgm:spPr/>
      <dgm:t>
        <a:bodyPr/>
        <a:lstStyle/>
        <a:p>
          <a:endParaRPr lang="en-US"/>
        </a:p>
      </dgm:t>
    </dgm:pt>
    <dgm:pt modelId="{25B66EBA-5FBB-40B7-906C-D7DE5CAA94C3}" type="sibTrans" cxnId="{58F55779-395E-4040-96A2-832329BCD0EE}">
      <dgm:prSet/>
      <dgm:spPr/>
      <dgm:t>
        <a:bodyPr/>
        <a:lstStyle/>
        <a:p>
          <a:endParaRPr lang="en-US"/>
        </a:p>
      </dgm:t>
    </dgm:pt>
    <dgm:pt modelId="{2AE73FBB-28F9-4161-BF81-CC487EC2BB7E}">
      <dgm:prSet/>
      <dgm:spPr/>
      <dgm:t>
        <a:bodyPr/>
        <a:lstStyle/>
        <a:p>
          <a:r>
            <a:rPr lang="en-US" b="0" i="0"/>
            <a:t>Probabilistic Operations:</a:t>
          </a:r>
          <a:endParaRPr lang="en-US"/>
        </a:p>
      </dgm:t>
    </dgm:pt>
    <dgm:pt modelId="{9B318436-9DF3-46EE-9A5D-1EBD8C4D0185}" type="parTrans" cxnId="{ABF6F7F3-92EB-4C8C-B3BA-ADF87A624194}">
      <dgm:prSet/>
      <dgm:spPr/>
      <dgm:t>
        <a:bodyPr/>
        <a:lstStyle/>
        <a:p>
          <a:endParaRPr lang="en-US"/>
        </a:p>
      </dgm:t>
    </dgm:pt>
    <dgm:pt modelId="{E977B5A8-1FED-4B20-97C9-149A4F969864}" type="sibTrans" cxnId="{ABF6F7F3-92EB-4C8C-B3BA-ADF87A624194}">
      <dgm:prSet/>
      <dgm:spPr/>
      <dgm:t>
        <a:bodyPr/>
        <a:lstStyle/>
        <a:p>
          <a:endParaRPr lang="en-US"/>
        </a:p>
      </dgm:t>
    </dgm:pt>
    <dgm:pt modelId="{94F6AA69-3886-4B5B-A551-F52681FF2FD8}">
      <dgm:prSet/>
      <dgm:spPr/>
      <dgm:t>
        <a:bodyPr/>
        <a:lstStyle/>
        <a:p>
          <a:r>
            <a:rPr lang="en-US" b="0" i="0"/>
            <a:t>+ - * / %</a:t>
          </a:r>
          <a:endParaRPr lang="en-US"/>
        </a:p>
      </dgm:t>
    </dgm:pt>
    <dgm:pt modelId="{EE9AE9D1-1E10-40D2-A986-79836BDCE2E6}" type="parTrans" cxnId="{B772F816-6E89-4F76-9906-68AEA2B875B5}">
      <dgm:prSet/>
      <dgm:spPr/>
      <dgm:t>
        <a:bodyPr/>
        <a:lstStyle/>
        <a:p>
          <a:endParaRPr lang="en-US"/>
        </a:p>
      </dgm:t>
    </dgm:pt>
    <dgm:pt modelId="{63C365AC-6D97-4A0D-819E-AF9D69AF5B8A}" type="sibTrans" cxnId="{B772F816-6E89-4F76-9906-68AEA2B875B5}">
      <dgm:prSet/>
      <dgm:spPr/>
      <dgm:t>
        <a:bodyPr/>
        <a:lstStyle/>
        <a:p>
          <a:endParaRPr lang="en-US"/>
        </a:p>
      </dgm:t>
    </dgm:pt>
    <dgm:pt modelId="{C95672EA-19A0-41E4-861C-07E0B5E77425}">
      <dgm:prSet/>
      <dgm:spPr/>
      <dgm:t>
        <a:bodyPr/>
        <a:lstStyle/>
        <a:p>
          <a:r>
            <a:rPr lang="en-US" b="0" i="0" dirty="0"/>
            <a:t>Cartesian Product</a:t>
          </a:r>
          <a:endParaRPr lang="en-US" dirty="0"/>
        </a:p>
      </dgm:t>
    </dgm:pt>
    <dgm:pt modelId="{8D5BC267-54C6-471A-A216-BFBBEF226173}" type="parTrans" cxnId="{EB239793-43DF-4373-920A-1CC457B4D03E}">
      <dgm:prSet/>
      <dgm:spPr/>
      <dgm:t>
        <a:bodyPr/>
        <a:lstStyle/>
        <a:p>
          <a:endParaRPr lang="en-US"/>
        </a:p>
      </dgm:t>
    </dgm:pt>
    <dgm:pt modelId="{6F61EDC6-2AE3-40C1-9804-7924408A1FEA}" type="sibTrans" cxnId="{EB239793-43DF-4373-920A-1CC457B4D03E}">
      <dgm:prSet/>
      <dgm:spPr/>
      <dgm:t>
        <a:bodyPr/>
        <a:lstStyle/>
        <a:p>
          <a:endParaRPr lang="en-US"/>
        </a:p>
      </dgm:t>
    </dgm:pt>
    <dgm:pt modelId="{92CCB0FD-62C7-44D3-8854-FA1486FCCE74}">
      <dgm:prSet/>
      <dgm:spPr/>
      <dgm:t>
        <a:bodyPr/>
        <a:lstStyle/>
        <a:p>
          <a:r>
            <a:rPr lang="en-US" b="0" i="0"/>
            <a:t>Observe</a:t>
          </a:r>
          <a:endParaRPr lang="en-US"/>
        </a:p>
      </dgm:t>
    </dgm:pt>
    <dgm:pt modelId="{66DDE915-DDC1-4318-B544-B453ED825BCF}" type="parTrans" cxnId="{B5AE52DA-AA01-464A-B96D-4BAFB3095535}">
      <dgm:prSet/>
      <dgm:spPr/>
      <dgm:t>
        <a:bodyPr/>
        <a:lstStyle/>
        <a:p>
          <a:endParaRPr lang="en-US"/>
        </a:p>
      </dgm:t>
    </dgm:pt>
    <dgm:pt modelId="{00763438-C432-4EC3-B32D-88CD47A26040}" type="sibTrans" cxnId="{B5AE52DA-AA01-464A-B96D-4BAFB3095535}">
      <dgm:prSet/>
      <dgm:spPr/>
      <dgm:t>
        <a:bodyPr/>
        <a:lstStyle/>
        <a:p>
          <a:endParaRPr lang="en-US"/>
        </a:p>
      </dgm:t>
    </dgm:pt>
    <dgm:pt modelId="{AB064FD3-7C3E-4036-B014-D1D94F9877F7}" type="pres">
      <dgm:prSet presAssocID="{457F0CBA-5569-448A-9A09-8C66F06DF9BF}" presName="linear" presStyleCnt="0">
        <dgm:presLayoutVars>
          <dgm:dir/>
          <dgm:animLvl val="lvl"/>
          <dgm:resizeHandles val="exact"/>
        </dgm:presLayoutVars>
      </dgm:prSet>
      <dgm:spPr/>
    </dgm:pt>
    <dgm:pt modelId="{CF4EE142-2E45-43FB-824A-ED102F9EF7D7}" type="pres">
      <dgm:prSet presAssocID="{FB497FDA-8E2B-4061-B191-B664104C8C3D}" presName="parentLin" presStyleCnt="0"/>
      <dgm:spPr/>
    </dgm:pt>
    <dgm:pt modelId="{B6E6BE7E-2392-4AD6-B0DF-83C69295BEA3}" type="pres">
      <dgm:prSet presAssocID="{FB497FDA-8E2B-4061-B191-B664104C8C3D}" presName="parentLeftMargin" presStyleLbl="node1" presStyleIdx="0" presStyleCnt="4"/>
      <dgm:spPr/>
    </dgm:pt>
    <dgm:pt modelId="{583B6B55-8B93-4D74-8369-4AC1F0E43D08}" type="pres">
      <dgm:prSet presAssocID="{FB497FDA-8E2B-4061-B191-B664104C8C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9F70A07-B48D-4B09-9EA0-36ACB5A0EFB7}" type="pres">
      <dgm:prSet presAssocID="{FB497FDA-8E2B-4061-B191-B664104C8C3D}" presName="negativeSpace" presStyleCnt="0"/>
      <dgm:spPr/>
    </dgm:pt>
    <dgm:pt modelId="{EF8D895B-6B71-4E73-9B66-55D074845DD9}" type="pres">
      <dgm:prSet presAssocID="{FB497FDA-8E2B-4061-B191-B664104C8C3D}" presName="childText" presStyleLbl="conFgAcc1" presStyleIdx="0" presStyleCnt="4">
        <dgm:presLayoutVars>
          <dgm:bulletEnabled val="1"/>
        </dgm:presLayoutVars>
      </dgm:prSet>
      <dgm:spPr/>
    </dgm:pt>
    <dgm:pt modelId="{B25F8C2D-CF6A-4AD5-A13F-CF5B29164970}" type="pres">
      <dgm:prSet presAssocID="{86633243-5D6B-4DBE-892F-7D1610518175}" presName="spaceBetweenRectangles" presStyleCnt="0"/>
      <dgm:spPr/>
    </dgm:pt>
    <dgm:pt modelId="{D9AD0F5B-C2F9-459A-960E-1B3C91E9AC00}" type="pres">
      <dgm:prSet presAssocID="{C3BEDA17-69B9-49B4-94FF-AE293375873E}" presName="parentLin" presStyleCnt="0"/>
      <dgm:spPr/>
    </dgm:pt>
    <dgm:pt modelId="{BE7B47DF-7939-4ED9-A4F8-285423C5C344}" type="pres">
      <dgm:prSet presAssocID="{C3BEDA17-69B9-49B4-94FF-AE293375873E}" presName="parentLeftMargin" presStyleLbl="node1" presStyleIdx="0" presStyleCnt="4"/>
      <dgm:spPr/>
    </dgm:pt>
    <dgm:pt modelId="{451B04D0-D0EF-49E3-A4EF-DF034BBCF6DF}" type="pres">
      <dgm:prSet presAssocID="{C3BEDA17-69B9-49B4-94FF-AE293375873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A3282C3-F1C3-4F98-967B-EC8E7C9CF7E7}" type="pres">
      <dgm:prSet presAssocID="{C3BEDA17-69B9-49B4-94FF-AE293375873E}" presName="negativeSpace" presStyleCnt="0"/>
      <dgm:spPr/>
    </dgm:pt>
    <dgm:pt modelId="{04FFE5D7-0E6C-49D1-B9EC-7BAD6F94FB78}" type="pres">
      <dgm:prSet presAssocID="{C3BEDA17-69B9-49B4-94FF-AE293375873E}" presName="childText" presStyleLbl="conFgAcc1" presStyleIdx="1" presStyleCnt="4">
        <dgm:presLayoutVars>
          <dgm:bulletEnabled val="1"/>
        </dgm:presLayoutVars>
      </dgm:prSet>
      <dgm:spPr/>
    </dgm:pt>
    <dgm:pt modelId="{2AC2C7B1-FC09-44DA-BD60-EC06BF050583}" type="pres">
      <dgm:prSet presAssocID="{420D56F6-D308-4245-BD1E-CC9ED88FD313}" presName="spaceBetweenRectangles" presStyleCnt="0"/>
      <dgm:spPr/>
    </dgm:pt>
    <dgm:pt modelId="{3D67219B-C006-4834-837A-571F29142E02}" type="pres">
      <dgm:prSet presAssocID="{AE0594B2-E9F5-4C3F-B479-4AC49C626DFE}" presName="parentLin" presStyleCnt="0"/>
      <dgm:spPr/>
    </dgm:pt>
    <dgm:pt modelId="{7B6C3C50-F67E-45B7-AAF4-23B0B8E17342}" type="pres">
      <dgm:prSet presAssocID="{AE0594B2-E9F5-4C3F-B479-4AC49C626DFE}" presName="parentLeftMargin" presStyleLbl="node1" presStyleIdx="1" presStyleCnt="4"/>
      <dgm:spPr/>
    </dgm:pt>
    <dgm:pt modelId="{C682E9F5-D3FB-4640-AEA6-CF5B3C6BF8CC}" type="pres">
      <dgm:prSet presAssocID="{AE0594B2-E9F5-4C3F-B479-4AC49C626DF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C928072-5F27-4E4C-AC4C-580B6A9A9248}" type="pres">
      <dgm:prSet presAssocID="{AE0594B2-E9F5-4C3F-B479-4AC49C626DFE}" presName="negativeSpace" presStyleCnt="0"/>
      <dgm:spPr/>
    </dgm:pt>
    <dgm:pt modelId="{9353BB28-5C8F-47C4-9495-BD7123714B50}" type="pres">
      <dgm:prSet presAssocID="{AE0594B2-E9F5-4C3F-B479-4AC49C626DFE}" presName="childText" presStyleLbl="conFgAcc1" presStyleIdx="2" presStyleCnt="4">
        <dgm:presLayoutVars>
          <dgm:bulletEnabled val="1"/>
        </dgm:presLayoutVars>
      </dgm:prSet>
      <dgm:spPr/>
    </dgm:pt>
    <dgm:pt modelId="{A0330245-00F5-409A-9302-4CCB755FBF29}" type="pres">
      <dgm:prSet presAssocID="{8E30C80D-86D7-47F6-9812-1E7131AEC1C3}" presName="spaceBetweenRectangles" presStyleCnt="0"/>
      <dgm:spPr/>
    </dgm:pt>
    <dgm:pt modelId="{13F7C5F9-B1BC-47D3-9A5C-A970A264F6C1}" type="pres">
      <dgm:prSet presAssocID="{2AE73FBB-28F9-4161-BF81-CC487EC2BB7E}" presName="parentLin" presStyleCnt="0"/>
      <dgm:spPr/>
    </dgm:pt>
    <dgm:pt modelId="{3CE3DBD5-2889-4B42-B6C3-5D808909FCBA}" type="pres">
      <dgm:prSet presAssocID="{2AE73FBB-28F9-4161-BF81-CC487EC2BB7E}" presName="parentLeftMargin" presStyleLbl="node1" presStyleIdx="2" presStyleCnt="4"/>
      <dgm:spPr/>
    </dgm:pt>
    <dgm:pt modelId="{DA29340B-9E4C-4CB0-B300-3F6A54AF9FDC}" type="pres">
      <dgm:prSet presAssocID="{2AE73FBB-28F9-4161-BF81-CC487EC2BB7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6B58538-1BA0-4EF4-B7C9-E96426DCCF10}" type="pres">
      <dgm:prSet presAssocID="{2AE73FBB-28F9-4161-BF81-CC487EC2BB7E}" presName="negativeSpace" presStyleCnt="0"/>
      <dgm:spPr/>
    </dgm:pt>
    <dgm:pt modelId="{1BAE6BB1-7F0D-46A4-A35C-7D56FC97E81E}" type="pres">
      <dgm:prSet presAssocID="{2AE73FBB-28F9-4161-BF81-CC487EC2BB7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C110107-205E-456D-A126-AD2B4A114DC4}" type="presOf" srcId="{742B215F-CABC-49DC-9EAC-84A37A49412E}" destId="{04FFE5D7-0E6C-49D1-B9EC-7BAD6F94FB78}" srcOrd="0" destOrd="0" presId="urn:microsoft.com/office/officeart/2005/8/layout/list1"/>
    <dgm:cxn modelId="{B772F816-6E89-4F76-9906-68AEA2B875B5}" srcId="{2AE73FBB-28F9-4161-BF81-CC487EC2BB7E}" destId="{94F6AA69-3886-4B5B-A551-F52681FF2FD8}" srcOrd="0" destOrd="0" parTransId="{EE9AE9D1-1E10-40D2-A986-79836BDCE2E6}" sibTransId="{63C365AC-6D97-4A0D-819E-AF9D69AF5B8A}"/>
    <dgm:cxn modelId="{E6F5102D-C173-4A28-92B9-916251939CED}" type="presOf" srcId="{AE0594B2-E9F5-4C3F-B479-4AC49C626DFE}" destId="{7B6C3C50-F67E-45B7-AAF4-23B0B8E17342}" srcOrd="0" destOrd="0" presId="urn:microsoft.com/office/officeart/2005/8/layout/list1"/>
    <dgm:cxn modelId="{458F5634-EE38-4A31-BB53-7E9A423835A3}" type="presOf" srcId="{C3BEDA17-69B9-49B4-94FF-AE293375873E}" destId="{BE7B47DF-7939-4ED9-A4F8-285423C5C344}" srcOrd="0" destOrd="0" presId="urn:microsoft.com/office/officeart/2005/8/layout/list1"/>
    <dgm:cxn modelId="{D7DCDF3C-633D-4399-AD40-6758BDF4F9F6}" type="presOf" srcId="{EC55310D-4227-4FED-A751-7B2FD5C91C12}" destId="{EF8D895B-6B71-4E73-9B66-55D074845DD9}" srcOrd="0" destOrd="0" presId="urn:microsoft.com/office/officeart/2005/8/layout/list1"/>
    <dgm:cxn modelId="{5992BA46-1C4A-4F4B-9634-50B2A101512F}" type="presOf" srcId="{92CCB0FD-62C7-44D3-8854-FA1486FCCE74}" destId="{1BAE6BB1-7F0D-46A4-A35C-7D56FC97E81E}" srcOrd="0" destOrd="2" presId="urn:microsoft.com/office/officeart/2005/8/layout/list1"/>
    <dgm:cxn modelId="{C109A367-0E72-4EBE-A0EF-EC75B64F5573}" type="presOf" srcId="{AE0594B2-E9F5-4C3F-B479-4AC49C626DFE}" destId="{C682E9F5-D3FB-4640-AEA6-CF5B3C6BF8CC}" srcOrd="1" destOrd="0" presId="urn:microsoft.com/office/officeart/2005/8/layout/list1"/>
    <dgm:cxn modelId="{51361548-BB58-4787-A19D-93444EDC00D7}" srcId="{C3BEDA17-69B9-49B4-94FF-AE293375873E}" destId="{742B215F-CABC-49DC-9EAC-84A37A49412E}" srcOrd="0" destOrd="0" parTransId="{B600E9E7-8F2D-4242-9EC8-643696F58B4D}" sibTransId="{D2E43ED7-8B3B-457E-A10C-5732AF08402D}"/>
    <dgm:cxn modelId="{32B1364A-2AEF-4C12-B468-1AF85EB42AB7}" srcId="{457F0CBA-5569-448A-9A09-8C66F06DF9BF}" destId="{AE0594B2-E9F5-4C3F-B479-4AC49C626DFE}" srcOrd="2" destOrd="0" parTransId="{66E8F47B-CF06-4212-88EE-84D26395346F}" sibTransId="{8E30C80D-86D7-47F6-9812-1E7131AEC1C3}"/>
    <dgm:cxn modelId="{199CD34E-DBB5-4992-BC00-C3328DF4A62D}" type="presOf" srcId="{B42E05EB-E020-45CA-8862-2E2AFF4C727A}" destId="{9353BB28-5C8F-47C4-9495-BD7123714B50}" srcOrd="0" destOrd="0" presId="urn:microsoft.com/office/officeart/2005/8/layout/list1"/>
    <dgm:cxn modelId="{BAA30F70-E35B-45A6-8667-708F1975877B}" srcId="{457F0CBA-5569-448A-9A09-8C66F06DF9BF}" destId="{FB497FDA-8E2B-4061-B191-B664104C8C3D}" srcOrd="0" destOrd="0" parTransId="{0561CAD7-CE18-4D48-8091-BB6F1C680634}" sibTransId="{86633243-5D6B-4DBE-892F-7D1610518175}"/>
    <dgm:cxn modelId="{B5629758-BEB6-4742-A672-BEAB35EEDCE5}" type="presOf" srcId="{2AE73FBB-28F9-4161-BF81-CC487EC2BB7E}" destId="{3CE3DBD5-2889-4B42-B6C3-5D808909FCBA}" srcOrd="0" destOrd="0" presId="urn:microsoft.com/office/officeart/2005/8/layout/list1"/>
    <dgm:cxn modelId="{58F55779-395E-4040-96A2-832329BCD0EE}" srcId="{AE0594B2-E9F5-4C3F-B479-4AC49C626DFE}" destId="{FA72C1D6-7883-4F0B-9DE2-19E325D1EB3F}" srcOrd="2" destOrd="0" parTransId="{F0A6E248-8393-42D6-A97D-A5D77CBFE445}" sibTransId="{25B66EBA-5FBB-40B7-906C-D7DE5CAA94C3}"/>
    <dgm:cxn modelId="{45511683-A168-49BE-9D97-CF7972A5AE60}" type="presOf" srcId="{FA72C1D6-7883-4F0B-9DE2-19E325D1EB3F}" destId="{9353BB28-5C8F-47C4-9495-BD7123714B50}" srcOrd="0" destOrd="2" presId="urn:microsoft.com/office/officeart/2005/8/layout/list1"/>
    <dgm:cxn modelId="{01767986-5463-4D70-A6B0-B0328FE33B65}" type="presOf" srcId="{94F6AA69-3886-4B5B-A551-F52681FF2FD8}" destId="{1BAE6BB1-7F0D-46A4-A35C-7D56FC97E81E}" srcOrd="0" destOrd="0" presId="urn:microsoft.com/office/officeart/2005/8/layout/list1"/>
    <dgm:cxn modelId="{EB239793-43DF-4373-920A-1CC457B4D03E}" srcId="{2AE73FBB-28F9-4161-BF81-CC487EC2BB7E}" destId="{C95672EA-19A0-41E4-861C-07E0B5E77425}" srcOrd="1" destOrd="0" parTransId="{8D5BC267-54C6-471A-A216-BFBBEF226173}" sibTransId="{6F61EDC6-2AE3-40C1-9804-7924408A1FEA}"/>
    <dgm:cxn modelId="{5DA41C99-1E21-45EF-A90C-9361555F2369}" srcId="{FB497FDA-8E2B-4061-B191-B664104C8C3D}" destId="{EC55310D-4227-4FED-A751-7B2FD5C91C12}" srcOrd="0" destOrd="0" parTransId="{A5299B0E-6748-495D-9C82-99A930ACAC24}" sibTransId="{CC7F47E0-EA6B-4464-AE0C-1CDB5C570BDB}"/>
    <dgm:cxn modelId="{132B26B0-846F-4686-895E-D82F51FF224D}" srcId="{C3BEDA17-69B9-49B4-94FF-AE293375873E}" destId="{E314B0D8-18B2-4738-812C-58F9E27C0B2A}" srcOrd="1" destOrd="0" parTransId="{04D0AE32-08D9-4181-BCFD-070D222B68DD}" sibTransId="{1B135DBF-7414-43FF-BA80-DCD5BBD4644B}"/>
    <dgm:cxn modelId="{69CAB4B2-9FCB-49CD-8D55-9E0C0598896B}" srcId="{AE0594B2-E9F5-4C3F-B479-4AC49C626DFE}" destId="{B42E05EB-E020-45CA-8862-2E2AFF4C727A}" srcOrd="0" destOrd="0" parTransId="{D01EA296-6FAA-41D1-BABC-4DF0FC79CE1C}" sibTransId="{7CC2E0F8-7790-4994-856C-4B289443BA06}"/>
    <dgm:cxn modelId="{62C285BF-B181-48E2-B471-4A13B2D89CF2}" type="presOf" srcId="{2AE73FBB-28F9-4161-BF81-CC487EC2BB7E}" destId="{DA29340B-9E4C-4CB0-B300-3F6A54AF9FDC}" srcOrd="1" destOrd="0" presId="urn:microsoft.com/office/officeart/2005/8/layout/list1"/>
    <dgm:cxn modelId="{8970D9C0-0BCC-4E3E-925E-90729BCDFAD6}" type="presOf" srcId="{FB497FDA-8E2B-4061-B191-B664104C8C3D}" destId="{B6E6BE7E-2392-4AD6-B0DF-83C69295BEA3}" srcOrd="0" destOrd="0" presId="urn:microsoft.com/office/officeart/2005/8/layout/list1"/>
    <dgm:cxn modelId="{23B137C9-C4DF-4F3D-A307-BB7B2CC620C7}" type="presOf" srcId="{5DA80496-6E9E-4232-9D86-CAC69EEB0E72}" destId="{9353BB28-5C8F-47C4-9495-BD7123714B50}" srcOrd="0" destOrd="1" presId="urn:microsoft.com/office/officeart/2005/8/layout/list1"/>
    <dgm:cxn modelId="{B5AE52DA-AA01-464A-B96D-4BAFB3095535}" srcId="{2AE73FBB-28F9-4161-BF81-CC487EC2BB7E}" destId="{92CCB0FD-62C7-44D3-8854-FA1486FCCE74}" srcOrd="2" destOrd="0" parTransId="{66DDE915-DDC1-4318-B544-B453ED825BCF}" sibTransId="{00763438-C432-4EC3-B32D-88CD47A26040}"/>
    <dgm:cxn modelId="{BA6372DB-D3FA-4C3E-9AB7-D4B7F326FD50}" type="presOf" srcId="{C3BEDA17-69B9-49B4-94FF-AE293375873E}" destId="{451B04D0-D0EF-49E3-A4EF-DF034BBCF6DF}" srcOrd="1" destOrd="0" presId="urn:microsoft.com/office/officeart/2005/8/layout/list1"/>
    <dgm:cxn modelId="{719304DF-A1EF-419D-B881-DBF787A77F42}" type="presOf" srcId="{FB497FDA-8E2B-4061-B191-B664104C8C3D}" destId="{583B6B55-8B93-4D74-8369-4AC1F0E43D08}" srcOrd="1" destOrd="0" presId="urn:microsoft.com/office/officeart/2005/8/layout/list1"/>
    <dgm:cxn modelId="{813E06E2-AB78-4E17-9A51-997A8748429F}" srcId="{AE0594B2-E9F5-4C3F-B479-4AC49C626DFE}" destId="{5DA80496-6E9E-4232-9D86-CAC69EEB0E72}" srcOrd="1" destOrd="0" parTransId="{CD96DC45-D561-4FB2-AC23-D20B13D256F0}" sibTransId="{36D92884-2826-4104-9617-F9AE43247BFA}"/>
    <dgm:cxn modelId="{988670E4-3181-41B9-9449-C07C8CC5676A}" srcId="{457F0CBA-5569-448A-9A09-8C66F06DF9BF}" destId="{C3BEDA17-69B9-49B4-94FF-AE293375873E}" srcOrd="1" destOrd="0" parTransId="{FDCFF0CC-17D8-43AE-BD5F-3E76925F250A}" sibTransId="{420D56F6-D308-4245-BD1E-CC9ED88FD313}"/>
    <dgm:cxn modelId="{D4397EEC-4406-4897-B030-1F5A4FECEFF6}" type="presOf" srcId="{E314B0D8-18B2-4738-812C-58F9E27C0B2A}" destId="{04FFE5D7-0E6C-49D1-B9EC-7BAD6F94FB78}" srcOrd="0" destOrd="1" presId="urn:microsoft.com/office/officeart/2005/8/layout/list1"/>
    <dgm:cxn modelId="{DEDD36EF-8FAD-432F-B7F7-56631637BC31}" type="presOf" srcId="{C95672EA-19A0-41E4-861C-07E0B5E77425}" destId="{1BAE6BB1-7F0D-46A4-A35C-7D56FC97E81E}" srcOrd="0" destOrd="1" presId="urn:microsoft.com/office/officeart/2005/8/layout/list1"/>
    <dgm:cxn modelId="{ABF6F7F3-92EB-4C8C-B3BA-ADF87A624194}" srcId="{457F0CBA-5569-448A-9A09-8C66F06DF9BF}" destId="{2AE73FBB-28F9-4161-BF81-CC487EC2BB7E}" srcOrd="3" destOrd="0" parTransId="{9B318436-9DF3-46EE-9A5D-1EBD8C4D0185}" sibTransId="{E977B5A8-1FED-4B20-97C9-149A4F969864}"/>
    <dgm:cxn modelId="{407903F8-E08C-47EA-99EA-744BDF1A0410}" type="presOf" srcId="{457F0CBA-5569-448A-9A09-8C66F06DF9BF}" destId="{AB064FD3-7C3E-4036-B014-D1D94F9877F7}" srcOrd="0" destOrd="0" presId="urn:microsoft.com/office/officeart/2005/8/layout/list1"/>
    <dgm:cxn modelId="{774C8C19-02E2-4B02-A71C-82E0D6CF7485}" type="presParOf" srcId="{AB064FD3-7C3E-4036-B014-D1D94F9877F7}" destId="{CF4EE142-2E45-43FB-824A-ED102F9EF7D7}" srcOrd="0" destOrd="0" presId="urn:microsoft.com/office/officeart/2005/8/layout/list1"/>
    <dgm:cxn modelId="{0551EB4D-2246-42F0-9978-9BE66CBCFD86}" type="presParOf" srcId="{CF4EE142-2E45-43FB-824A-ED102F9EF7D7}" destId="{B6E6BE7E-2392-4AD6-B0DF-83C69295BEA3}" srcOrd="0" destOrd="0" presId="urn:microsoft.com/office/officeart/2005/8/layout/list1"/>
    <dgm:cxn modelId="{BCEF45E8-BE39-4D6B-898F-1C2EC7101AA4}" type="presParOf" srcId="{CF4EE142-2E45-43FB-824A-ED102F9EF7D7}" destId="{583B6B55-8B93-4D74-8369-4AC1F0E43D08}" srcOrd="1" destOrd="0" presId="urn:microsoft.com/office/officeart/2005/8/layout/list1"/>
    <dgm:cxn modelId="{7D3F97F0-A69E-4A32-BB37-D3B960160D44}" type="presParOf" srcId="{AB064FD3-7C3E-4036-B014-D1D94F9877F7}" destId="{69F70A07-B48D-4B09-9EA0-36ACB5A0EFB7}" srcOrd="1" destOrd="0" presId="urn:microsoft.com/office/officeart/2005/8/layout/list1"/>
    <dgm:cxn modelId="{55EE4427-8EE1-4C8D-BAFF-976BB01B4888}" type="presParOf" srcId="{AB064FD3-7C3E-4036-B014-D1D94F9877F7}" destId="{EF8D895B-6B71-4E73-9B66-55D074845DD9}" srcOrd="2" destOrd="0" presId="urn:microsoft.com/office/officeart/2005/8/layout/list1"/>
    <dgm:cxn modelId="{2F91B100-90D1-4168-B30E-2F0ED5956F62}" type="presParOf" srcId="{AB064FD3-7C3E-4036-B014-D1D94F9877F7}" destId="{B25F8C2D-CF6A-4AD5-A13F-CF5B29164970}" srcOrd="3" destOrd="0" presId="urn:microsoft.com/office/officeart/2005/8/layout/list1"/>
    <dgm:cxn modelId="{32F7F1FD-C19D-4124-8CBB-DA0546E68B1C}" type="presParOf" srcId="{AB064FD3-7C3E-4036-B014-D1D94F9877F7}" destId="{D9AD0F5B-C2F9-459A-960E-1B3C91E9AC00}" srcOrd="4" destOrd="0" presId="urn:microsoft.com/office/officeart/2005/8/layout/list1"/>
    <dgm:cxn modelId="{381A1B88-5A6A-4DF8-9EA5-18FDD02A0BB2}" type="presParOf" srcId="{D9AD0F5B-C2F9-459A-960E-1B3C91E9AC00}" destId="{BE7B47DF-7939-4ED9-A4F8-285423C5C344}" srcOrd="0" destOrd="0" presId="urn:microsoft.com/office/officeart/2005/8/layout/list1"/>
    <dgm:cxn modelId="{9CCC2EFE-A5F8-4DA0-A7F4-815D52033987}" type="presParOf" srcId="{D9AD0F5B-C2F9-459A-960E-1B3C91E9AC00}" destId="{451B04D0-D0EF-49E3-A4EF-DF034BBCF6DF}" srcOrd="1" destOrd="0" presId="urn:microsoft.com/office/officeart/2005/8/layout/list1"/>
    <dgm:cxn modelId="{778F2648-9D37-44A2-84B9-3EC461C7BEC2}" type="presParOf" srcId="{AB064FD3-7C3E-4036-B014-D1D94F9877F7}" destId="{2A3282C3-F1C3-4F98-967B-EC8E7C9CF7E7}" srcOrd="5" destOrd="0" presId="urn:microsoft.com/office/officeart/2005/8/layout/list1"/>
    <dgm:cxn modelId="{CAB52720-CC80-4F83-AE01-4552B0BAB5D7}" type="presParOf" srcId="{AB064FD3-7C3E-4036-B014-D1D94F9877F7}" destId="{04FFE5D7-0E6C-49D1-B9EC-7BAD6F94FB78}" srcOrd="6" destOrd="0" presId="urn:microsoft.com/office/officeart/2005/8/layout/list1"/>
    <dgm:cxn modelId="{05A09200-F205-4C6E-9E38-59E9EE86C413}" type="presParOf" srcId="{AB064FD3-7C3E-4036-B014-D1D94F9877F7}" destId="{2AC2C7B1-FC09-44DA-BD60-EC06BF050583}" srcOrd="7" destOrd="0" presId="urn:microsoft.com/office/officeart/2005/8/layout/list1"/>
    <dgm:cxn modelId="{C003559E-2AC1-456E-A257-58F19814538D}" type="presParOf" srcId="{AB064FD3-7C3E-4036-B014-D1D94F9877F7}" destId="{3D67219B-C006-4834-837A-571F29142E02}" srcOrd="8" destOrd="0" presId="urn:microsoft.com/office/officeart/2005/8/layout/list1"/>
    <dgm:cxn modelId="{FE292FA7-0F1B-448D-804D-A2B92226E93D}" type="presParOf" srcId="{3D67219B-C006-4834-837A-571F29142E02}" destId="{7B6C3C50-F67E-45B7-AAF4-23B0B8E17342}" srcOrd="0" destOrd="0" presId="urn:microsoft.com/office/officeart/2005/8/layout/list1"/>
    <dgm:cxn modelId="{874642A8-C46F-400F-859A-4287DABE5AD5}" type="presParOf" srcId="{3D67219B-C006-4834-837A-571F29142E02}" destId="{C682E9F5-D3FB-4640-AEA6-CF5B3C6BF8CC}" srcOrd="1" destOrd="0" presId="urn:microsoft.com/office/officeart/2005/8/layout/list1"/>
    <dgm:cxn modelId="{D47F8F67-E779-473D-8D4F-D84B5FC36036}" type="presParOf" srcId="{AB064FD3-7C3E-4036-B014-D1D94F9877F7}" destId="{5C928072-5F27-4E4C-AC4C-580B6A9A9248}" srcOrd="9" destOrd="0" presId="urn:microsoft.com/office/officeart/2005/8/layout/list1"/>
    <dgm:cxn modelId="{46F7D407-C6AF-46B5-8CB7-E44435002B70}" type="presParOf" srcId="{AB064FD3-7C3E-4036-B014-D1D94F9877F7}" destId="{9353BB28-5C8F-47C4-9495-BD7123714B50}" srcOrd="10" destOrd="0" presId="urn:microsoft.com/office/officeart/2005/8/layout/list1"/>
    <dgm:cxn modelId="{6623463F-C4FA-455B-8575-D459FA83B6B4}" type="presParOf" srcId="{AB064FD3-7C3E-4036-B014-D1D94F9877F7}" destId="{A0330245-00F5-409A-9302-4CCB755FBF29}" srcOrd="11" destOrd="0" presId="urn:microsoft.com/office/officeart/2005/8/layout/list1"/>
    <dgm:cxn modelId="{B0EC6946-F0D5-4ED7-B9A8-D07B8F17E947}" type="presParOf" srcId="{AB064FD3-7C3E-4036-B014-D1D94F9877F7}" destId="{13F7C5F9-B1BC-47D3-9A5C-A970A264F6C1}" srcOrd="12" destOrd="0" presId="urn:microsoft.com/office/officeart/2005/8/layout/list1"/>
    <dgm:cxn modelId="{03565840-F2A2-44B6-80C2-B06A588FBE99}" type="presParOf" srcId="{13F7C5F9-B1BC-47D3-9A5C-A970A264F6C1}" destId="{3CE3DBD5-2889-4B42-B6C3-5D808909FCBA}" srcOrd="0" destOrd="0" presId="urn:microsoft.com/office/officeart/2005/8/layout/list1"/>
    <dgm:cxn modelId="{E789AC35-2FA3-442E-8E08-7C1543363FFE}" type="presParOf" srcId="{13F7C5F9-B1BC-47D3-9A5C-A970A264F6C1}" destId="{DA29340B-9E4C-4CB0-B300-3F6A54AF9FDC}" srcOrd="1" destOrd="0" presId="urn:microsoft.com/office/officeart/2005/8/layout/list1"/>
    <dgm:cxn modelId="{DB26CF58-B227-493A-ADBA-A78FCBC497F6}" type="presParOf" srcId="{AB064FD3-7C3E-4036-B014-D1D94F9877F7}" destId="{16B58538-1BA0-4EF4-B7C9-E96426DCCF10}" srcOrd="13" destOrd="0" presId="urn:microsoft.com/office/officeart/2005/8/layout/list1"/>
    <dgm:cxn modelId="{13FBD0CC-B14A-4017-AA56-E5144D8DB574}" type="presParOf" srcId="{AB064FD3-7C3E-4036-B014-D1D94F9877F7}" destId="{1BAE6BB1-7F0D-46A4-A35C-7D56FC97E81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CF20AF-1F6C-4AA9-BFAE-EFA8DEF714C5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06C3E71-E8E9-4FEB-9D47-C86FDD1E2922}">
      <dgm:prSet/>
      <dgm:spPr/>
      <dgm:t>
        <a:bodyPr/>
        <a:lstStyle/>
        <a:p>
          <a:r>
            <a:rPr lang="en-US" b="0" i="0"/>
            <a:t>February</a:t>
          </a:r>
          <a:endParaRPr lang="en-US"/>
        </a:p>
      </dgm:t>
    </dgm:pt>
    <dgm:pt modelId="{B523DF3D-C5DE-489E-BBA6-2F9A7828BEE5}" type="parTrans" cxnId="{9ED7C0D4-C7B3-4F86-9F83-A981CD1B2575}">
      <dgm:prSet/>
      <dgm:spPr/>
      <dgm:t>
        <a:bodyPr/>
        <a:lstStyle/>
        <a:p>
          <a:endParaRPr lang="en-US"/>
        </a:p>
      </dgm:t>
    </dgm:pt>
    <dgm:pt modelId="{96475979-C6EC-497F-9859-1F87656C6133}" type="sibTrans" cxnId="{9ED7C0D4-C7B3-4F86-9F83-A981CD1B2575}">
      <dgm:prSet/>
      <dgm:spPr/>
      <dgm:t>
        <a:bodyPr/>
        <a:lstStyle/>
        <a:p>
          <a:endParaRPr lang="en-US"/>
        </a:p>
      </dgm:t>
    </dgm:pt>
    <dgm:pt modelId="{11385CA4-E7E4-4888-93C6-B6225987F3E8}">
      <dgm:prSet/>
      <dgm:spPr/>
      <dgm:t>
        <a:bodyPr/>
        <a:lstStyle/>
        <a:p>
          <a:r>
            <a:rPr lang="en-US"/>
            <a:t>Syntax</a:t>
          </a:r>
        </a:p>
      </dgm:t>
    </dgm:pt>
    <dgm:pt modelId="{EFA46C0A-78EF-4A94-9DA5-CD7B90DCE7FD}" type="parTrans" cxnId="{C257D468-A797-4E4E-B525-D6AF98295CDB}">
      <dgm:prSet/>
      <dgm:spPr/>
      <dgm:t>
        <a:bodyPr/>
        <a:lstStyle/>
        <a:p>
          <a:endParaRPr lang="en-US"/>
        </a:p>
      </dgm:t>
    </dgm:pt>
    <dgm:pt modelId="{C0E2ED6A-9A77-48AC-9121-D36BDEBE33BF}" type="sibTrans" cxnId="{C257D468-A797-4E4E-B525-D6AF98295CDB}">
      <dgm:prSet/>
      <dgm:spPr/>
      <dgm:t>
        <a:bodyPr/>
        <a:lstStyle/>
        <a:p>
          <a:endParaRPr lang="en-US"/>
        </a:p>
      </dgm:t>
    </dgm:pt>
    <dgm:pt modelId="{5CB2CA93-B199-4A24-AE24-AF59BBC3503A}">
      <dgm:prSet/>
      <dgm:spPr/>
      <dgm:t>
        <a:bodyPr/>
        <a:lstStyle/>
        <a:p>
          <a:r>
            <a:rPr lang="en-US" b="0" i="0"/>
            <a:t>March</a:t>
          </a:r>
          <a:endParaRPr lang="en-US"/>
        </a:p>
      </dgm:t>
    </dgm:pt>
    <dgm:pt modelId="{50864E64-89B1-49EE-B479-BF64B9D060FB}" type="parTrans" cxnId="{EE60F69C-669E-4E9E-B1A2-E19494A7496D}">
      <dgm:prSet/>
      <dgm:spPr/>
      <dgm:t>
        <a:bodyPr/>
        <a:lstStyle/>
        <a:p>
          <a:endParaRPr lang="en-US"/>
        </a:p>
      </dgm:t>
    </dgm:pt>
    <dgm:pt modelId="{107EB555-DB2A-4ECC-A30B-DB1D23C54C12}" type="sibTrans" cxnId="{EE60F69C-669E-4E9E-B1A2-E19494A7496D}">
      <dgm:prSet/>
      <dgm:spPr/>
      <dgm:t>
        <a:bodyPr/>
        <a:lstStyle/>
        <a:p>
          <a:endParaRPr lang="en-US"/>
        </a:p>
      </dgm:t>
    </dgm:pt>
    <dgm:pt modelId="{F94B8E37-EE12-4C05-99FC-2118E1063F6B}">
      <dgm:prSet/>
      <dgm:spPr/>
      <dgm:t>
        <a:bodyPr/>
        <a:lstStyle/>
        <a:p>
          <a:r>
            <a:rPr lang="en-US" b="0" i="0"/>
            <a:t>Parser</a:t>
          </a:r>
          <a:endParaRPr lang="en-US"/>
        </a:p>
      </dgm:t>
    </dgm:pt>
    <dgm:pt modelId="{6E5A737D-6846-444F-BBDB-70ACFCC6EEB1}" type="parTrans" cxnId="{E88D8685-B25A-42FB-999C-601AE054C01D}">
      <dgm:prSet/>
      <dgm:spPr/>
      <dgm:t>
        <a:bodyPr/>
        <a:lstStyle/>
        <a:p>
          <a:endParaRPr lang="en-US"/>
        </a:p>
      </dgm:t>
    </dgm:pt>
    <dgm:pt modelId="{5AA4279F-DD4C-40B8-A080-78DE642C1E97}" type="sibTrans" cxnId="{E88D8685-B25A-42FB-999C-601AE054C01D}">
      <dgm:prSet/>
      <dgm:spPr/>
      <dgm:t>
        <a:bodyPr/>
        <a:lstStyle/>
        <a:p>
          <a:endParaRPr lang="en-US"/>
        </a:p>
      </dgm:t>
    </dgm:pt>
    <dgm:pt modelId="{B1FFBF6F-406B-49C3-8143-657A94E278C2}">
      <dgm:prSet/>
      <dgm:spPr/>
      <dgm:t>
        <a:bodyPr/>
        <a:lstStyle/>
        <a:p>
          <a:r>
            <a:rPr lang="en-US" b="0" i="0"/>
            <a:t>Interpreter</a:t>
          </a:r>
          <a:endParaRPr lang="en-US"/>
        </a:p>
      </dgm:t>
    </dgm:pt>
    <dgm:pt modelId="{1E4D236D-06D2-4C2B-B430-26C5E4D367E8}" type="parTrans" cxnId="{62EFFA43-FBFF-4D92-A5EC-DA663A5205BF}">
      <dgm:prSet/>
      <dgm:spPr/>
      <dgm:t>
        <a:bodyPr/>
        <a:lstStyle/>
        <a:p>
          <a:endParaRPr lang="en-US"/>
        </a:p>
      </dgm:t>
    </dgm:pt>
    <dgm:pt modelId="{8CED6591-B793-4277-8936-AFCB0613CF8E}" type="sibTrans" cxnId="{62EFFA43-FBFF-4D92-A5EC-DA663A5205BF}">
      <dgm:prSet/>
      <dgm:spPr/>
      <dgm:t>
        <a:bodyPr/>
        <a:lstStyle/>
        <a:p>
          <a:endParaRPr lang="en-US"/>
        </a:p>
      </dgm:t>
    </dgm:pt>
    <dgm:pt modelId="{15E33CB2-18DE-482C-A450-B62F6D9D3C9C}">
      <dgm:prSet/>
      <dgm:spPr/>
      <dgm:t>
        <a:bodyPr/>
        <a:lstStyle/>
        <a:p>
          <a:r>
            <a:rPr lang="en-US" b="0" i="0"/>
            <a:t>Non-probabilistic language elements</a:t>
          </a:r>
          <a:endParaRPr lang="en-US"/>
        </a:p>
      </dgm:t>
    </dgm:pt>
    <dgm:pt modelId="{FF55A1B8-2693-4E0F-B1DC-8558604A9F81}" type="parTrans" cxnId="{92376DA8-BA10-4E10-9BFC-FAE6FFBCAE46}">
      <dgm:prSet/>
      <dgm:spPr/>
      <dgm:t>
        <a:bodyPr/>
        <a:lstStyle/>
        <a:p>
          <a:endParaRPr lang="en-US"/>
        </a:p>
      </dgm:t>
    </dgm:pt>
    <dgm:pt modelId="{D3A86E80-310B-4D2B-BF10-AD3B61702085}" type="sibTrans" cxnId="{92376DA8-BA10-4E10-9BFC-FAE6FFBCAE46}">
      <dgm:prSet/>
      <dgm:spPr/>
      <dgm:t>
        <a:bodyPr/>
        <a:lstStyle/>
        <a:p>
          <a:endParaRPr lang="en-US"/>
        </a:p>
      </dgm:t>
    </dgm:pt>
    <dgm:pt modelId="{C3D1914E-2255-45C2-BD12-47EAA8B2BFD2}">
      <dgm:prSet/>
      <dgm:spPr/>
      <dgm:t>
        <a:bodyPr/>
        <a:lstStyle/>
        <a:p>
          <a:r>
            <a:rPr lang="en-US"/>
            <a:t>April</a:t>
          </a:r>
        </a:p>
      </dgm:t>
    </dgm:pt>
    <dgm:pt modelId="{170A2E07-D1FF-443A-9648-48BF93A8EF99}" type="parTrans" cxnId="{5A01531E-BD1A-4C24-B5C6-F6BCE3407FE5}">
      <dgm:prSet/>
      <dgm:spPr/>
      <dgm:t>
        <a:bodyPr/>
        <a:lstStyle/>
        <a:p>
          <a:endParaRPr lang="en-US"/>
        </a:p>
      </dgm:t>
    </dgm:pt>
    <dgm:pt modelId="{55D97328-62E0-4A48-8443-E7E4F0B09529}" type="sibTrans" cxnId="{5A01531E-BD1A-4C24-B5C6-F6BCE3407FE5}">
      <dgm:prSet/>
      <dgm:spPr/>
      <dgm:t>
        <a:bodyPr/>
        <a:lstStyle/>
        <a:p>
          <a:endParaRPr lang="en-US"/>
        </a:p>
      </dgm:t>
    </dgm:pt>
    <dgm:pt modelId="{7D8D5156-2A3D-49DE-BF09-206DDB6A9B4F}">
      <dgm:prSet/>
      <dgm:spPr/>
      <dgm:t>
        <a:bodyPr/>
        <a:lstStyle/>
        <a:p>
          <a:r>
            <a:rPr lang="en-US"/>
            <a:t>Probabilistic language elements</a:t>
          </a:r>
        </a:p>
      </dgm:t>
    </dgm:pt>
    <dgm:pt modelId="{CC35A0E1-8EB5-4F10-8CAF-4908928269C8}" type="parTrans" cxnId="{5FD1BF93-41D5-43E8-B997-3F46E58504CE}">
      <dgm:prSet/>
      <dgm:spPr/>
      <dgm:t>
        <a:bodyPr/>
        <a:lstStyle/>
        <a:p>
          <a:endParaRPr lang="en-US"/>
        </a:p>
      </dgm:t>
    </dgm:pt>
    <dgm:pt modelId="{1DDA98CB-F0FE-4003-94AB-73098C1B62E6}" type="sibTrans" cxnId="{5FD1BF93-41D5-43E8-B997-3F46E58504CE}">
      <dgm:prSet/>
      <dgm:spPr/>
      <dgm:t>
        <a:bodyPr/>
        <a:lstStyle/>
        <a:p>
          <a:endParaRPr lang="en-US"/>
        </a:p>
      </dgm:t>
    </dgm:pt>
    <dgm:pt modelId="{6026CC97-6958-40F4-A748-DA0905DE53B3}">
      <dgm:prSet/>
      <dgm:spPr/>
      <dgm:t>
        <a:bodyPr/>
        <a:lstStyle/>
        <a:p>
          <a:r>
            <a:rPr lang="en-US" dirty="0"/>
            <a:t>Finite discrete distributions</a:t>
          </a:r>
        </a:p>
      </dgm:t>
    </dgm:pt>
    <dgm:pt modelId="{BDA2D62F-21EC-4776-8984-4C4F9F830FBB}" type="parTrans" cxnId="{71C4291A-3EF0-44EE-BA12-2A29F0BE3C60}">
      <dgm:prSet/>
      <dgm:spPr/>
      <dgm:t>
        <a:bodyPr/>
        <a:lstStyle/>
        <a:p>
          <a:endParaRPr lang="en-US"/>
        </a:p>
      </dgm:t>
    </dgm:pt>
    <dgm:pt modelId="{88430C65-5B56-4E3A-9BDA-4D0278D507F3}" type="sibTrans" cxnId="{71C4291A-3EF0-44EE-BA12-2A29F0BE3C60}">
      <dgm:prSet/>
      <dgm:spPr/>
      <dgm:t>
        <a:bodyPr/>
        <a:lstStyle/>
        <a:p>
          <a:endParaRPr lang="en-US"/>
        </a:p>
      </dgm:t>
    </dgm:pt>
    <dgm:pt modelId="{6F82463B-9B1D-470A-B254-593D93C0565E}">
      <dgm:prSet/>
      <dgm:spPr/>
      <dgm:t>
        <a:bodyPr/>
        <a:lstStyle/>
        <a:p>
          <a:r>
            <a:rPr lang="en-US"/>
            <a:t>May</a:t>
          </a:r>
        </a:p>
      </dgm:t>
    </dgm:pt>
    <dgm:pt modelId="{A31FBEB4-750C-4201-87A0-D24A96C31690}" type="parTrans" cxnId="{27717F20-E2CE-422C-B2FD-1A1D1E714E96}">
      <dgm:prSet/>
      <dgm:spPr/>
      <dgm:t>
        <a:bodyPr/>
        <a:lstStyle/>
        <a:p>
          <a:endParaRPr lang="en-US"/>
        </a:p>
      </dgm:t>
    </dgm:pt>
    <dgm:pt modelId="{45F3CBB3-0D62-45D5-B4DE-1F31519C1C02}" type="sibTrans" cxnId="{27717F20-E2CE-422C-B2FD-1A1D1E714E96}">
      <dgm:prSet/>
      <dgm:spPr/>
      <dgm:t>
        <a:bodyPr/>
        <a:lstStyle/>
        <a:p>
          <a:endParaRPr lang="en-US"/>
        </a:p>
      </dgm:t>
    </dgm:pt>
    <dgm:pt modelId="{A51BE8F9-CDB5-4824-AD51-7B89783B249B}">
      <dgm:prSet/>
      <dgm:spPr/>
      <dgm:t>
        <a:bodyPr/>
        <a:lstStyle/>
        <a:p>
          <a:r>
            <a:rPr lang="en-US"/>
            <a:t>Shortcuts for common probability distributions</a:t>
          </a:r>
        </a:p>
      </dgm:t>
    </dgm:pt>
    <dgm:pt modelId="{D478E34C-6B26-4D93-8A50-24ED11A733CB}" type="parTrans" cxnId="{C7702BA6-BB96-4666-9E75-970142AF8DA3}">
      <dgm:prSet/>
      <dgm:spPr/>
      <dgm:t>
        <a:bodyPr/>
        <a:lstStyle/>
        <a:p>
          <a:endParaRPr lang="en-US"/>
        </a:p>
      </dgm:t>
    </dgm:pt>
    <dgm:pt modelId="{C3FC49DF-C6FF-41D3-BED1-10BA798E57A5}" type="sibTrans" cxnId="{C7702BA6-BB96-4666-9E75-970142AF8DA3}">
      <dgm:prSet/>
      <dgm:spPr/>
      <dgm:t>
        <a:bodyPr/>
        <a:lstStyle/>
        <a:p>
          <a:endParaRPr lang="en-US"/>
        </a:p>
      </dgm:t>
    </dgm:pt>
    <dgm:pt modelId="{40335756-6936-4A88-8B3F-526EA5587287}">
      <dgm:prSet/>
      <dgm:spPr/>
      <dgm:t>
        <a:bodyPr/>
        <a:lstStyle/>
        <a:p>
          <a:r>
            <a:rPr lang="en-US"/>
            <a:t>Optimizations and QoL improvements</a:t>
          </a:r>
        </a:p>
      </dgm:t>
    </dgm:pt>
    <dgm:pt modelId="{A2C68D57-2626-418E-8BD9-8CC02238C147}" type="parTrans" cxnId="{F0552E3B-F5D3-497D-B052-33572C6F3E5D}">
      <dgm:prSet/>
      <dgm:spPr/>
      <dgm:t>
        <a:bodyPr/>
        <a:lstStyle/>
        <a:p>
          <a:endParaRPr lang="en-US"/>
        </a:p>
      </dgm:t>
    </dgm:pt>
    <dgm:pt modelId="{6BA4EAE8-9C5B-476F-99F1-A8F26E25B5B8}" type="sibTrans" cxnId="{F0552E3B-F5D3-497D-B052-33572C6F3E5D}">
      <dgm:prSet/>
      <dgm:spPr/>
      <dgm:t>
        <a:bodyPr/>
        <a:lstStyle/>
        <a:p>
          <a:endParaRPr lang="en-US"/>
        </a:p>
      </dgm:t>
    </dgm:pt>
    <dgm:pt modelId="{C688D137-C34F-40AB-97CD-45A739C9EEAF}">
      <dgm:prSet/>
      <dgm:spPr/>
      <dgm:t>
        <a:bodyPr/>
        <a:lstStyle/>
        <a:p>
          <a:r>
            <a:rPr lang="en-US"/>
            <a:t>Stretch</a:t>
          </a:r>
        </a:p>
      </dgm:t>
    </dgm:pt>
    <dgm:pt modelId="{6918F33A-97CD-4EFC-BCAD-72EA6F026BCE}" type="parTrans" cxnId="{58AB0362-8EE8-490A-B09A-FF1D96826DE7}">
      <dgm:prSet/>
      <dgm:spPr/>
      <dgm:t>
        <a:bodyPr/>
        <a:lstStyle/>
        <a:p>
          <a:endParaRPr lang="en-US"/>
        </a:p>
      </dgm:t>
    </dgm:pt>
    <dgm:pt modelId="{6D6A9EFB-94A5-4870-B935-3966CFF5C853}" type="sibTrans" cxnId="{58AB0362-8EE8-490A-B09A-FF1D96826DE7}">
      <dgm:prSet/>
      <dgm:spPr/>
      <dgm:t>
        <a:bodyPr/>
        <a:lstStyle/>
        <a:p>
          <a:endParaRPr lang="en-US"/>
        </a:p>
      </dgm:t>
    </dgm:pt>
    <dgm:pt modelId="{8852E569-0254-4D61-ACA7-23DE6A9860C6}">
      <dgm:prSet/>
      <dgm:spPr/>
      <dgm:t>
        <a:bodyPr/>
        <a:lstStyle/>
        <a:p>
          <a:r>
            <a:rPr lang="en-US" b="0" i="0"/>
            <a:t>Infinite discrete distributions</a:t>
          </a:r>
          <a:endParaRPr lang="en-US"/>
        </a:p>
      </dgm:t>
    </dgm:pt>
    <dgm:pt modelId="{7E13CCC2-F630-409D-8D02-58F47A102E7D}" type="parTrans" cxnId="{C7A33FFE-8D31-4ACC-9414-A32CE77395F7}">
      <dgm:prSet/>
      <dgm:spPr/>
      <dgm:t>
        <a:bodyPr/>
        <a:lstStyle/>
        <a:p>
          <a:endParaRPr lang="en-US"/>
        </a:p>
      </dgm:t>
    </dgm:pt>
    <dgm:pt modelId="{0920C46D-7084-4E5B-95D3-F8E55ACDCC54}" type="sibTrans" cxnId="{C7A33FFE-8D31-4ACC-9414-A32CE77395F7}">
      <dgm:prSet/>
      <dgm:spPr/>
      <dgm:t>
        <a:bodyPr/>
        <a:lstStyle/>
        <a:p>
          <a:endParaRPr lang="en-US"/>
        </a:p>
      </dgm:t>
    </dgm:pt>
    <dgm:pt modelId="{6F0EC9CB-9EEF-4C35-B7CC-663377015F7E}">
      <dgm:prSet/>
      <dgm:spPr/>
      <dgm:t>
        <a:bodyPr/>
        <a:lstStyle/>
        <a:p>
          <a:r>
            <a:rPr lang="en-US" b="0" i="0"/>
            <a:t>Continuous distributions</a:t>
          </a:r>
          <a:endParaRPr lang="en-US"/>
        </a:p>
      </dgm:t>
    </dgm:pt>
    <dgm:pt modelId="{B94DA62B-32E9-4073-84D1-28940E988A21}" type="parTrans" cxnId="{4843CA05-4E75-4BE9-B4C4-AD06B04DC906}">
      <dgm:prSet/>
      <dgm:spPr/>
      <dgm:t>
        <a:bodyPr/>
        <a:lstStyle/>
        <a:p>
          <a:endParaRPr lang="en-US"/>
        </a:p>
      </dgm:t>
    </dgm:pt>
    <dgm:pt modelId="{A8505525-F3AC-4476-A861-C547D6A9C447}" type="sibTrans" cxnId="{4843CA05-4E75-4BE9-B4C4-AD06B04DC906}">
      <dgm:prSet/>
      <dgm:spPr/>
      <dgm:t>
        <a:bodyPr/>
        <a:lstStyle/>
        <a:p>
          <a:endParaRPr lang="en-US"/>
        </a:p>
      </dgm:t>
    </dgm:pt>
    <dgm:pt modelId="{1CA74DB0-A777-4533-BE02-66841C83C4A5}" type="pres">
      <dgm:prSet presAssocID="{B7CF20AF-1F6C-4AA9-BFAE-EFA8DEF714C5}" presName="Name0" presStyleCnt="0">
        <dgm:presLayoutVars>
          <dgm:dir/>
          <dgm:animLvl val="lvl"/>
          <dgm:resizeHandles val="exact"/>
        </dgm:presLayoutVars>
      </dgm:prSet>
      <dgm:spPr/>
    </dgm:pt>
    <dgm:pt modelId="{CF9CA91A-096C-43F8-83DF-726323B046CB}" type="pres">
      <dgm:prSet presAssocID="{E06C3E71-E8E9-4FEB-9D47-C86FDD1E2922}" presName="linNode" presStyleCnt="0"/>
      <dgm:spPr/>
    </dgm:pt>
    <dgm:pt modelId="{F9319867-34C2-4B84-9B5E-98519FFD7BCF}" type="pres">
      <dgm:prSet presAssocID="{E06C3E71-E8E9-4FEB-9D47-C86FDD1E2922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D68BE3D6-0941-4B70-8AFA-15D2473DF80D}" type="pres">
      <dgm:prSet presAssocID="{E06C3E71-E8E9-4FEB-9D47-C86FDD1E2922}" presName="descendantText" presStyleLbl="alignAccFollowNode1" presStyleIdx="0" presStyleCnt="5">
        <dgm:presLayoutVars>
          <dgm:bulletEnabled val="1"/>
        </dgm:presLayoutVars>
      </dgm:prSet>
      <dgm:spPr/>
    </dgm:pt>
    <dgm:pt modelId="{29CE9F23-FDD9-4B98-9EBD-3B6EBA14C473}" type="pres">
      <dgm:prSet presAssocID="{96475979-C6EC-497F-9859-1F87656C6133}" presName="sp" presStyleCnt="0"/>
      <dgm:spPr/>
    </dgm:pt>
    <dgm:pt modelId="{5357F779-9C67-49C7-A70C-9CD340E1BAF0}" type="pres">
      <dgm:prSet presAssocID="{5CB2CA93-B199-4A24-AE24-AF59BBC3503A}" presName="linNode" presStyleCnt="0"/>
      <dgm:spPr/>
    </dgm:pt>
    <dgm:pt modelId="{173B846B-7309-478E-9CE5-9D82714BBB59}" type="pres">
      <dgm:prSet presAssocID="{5CB2CA93-B199-4A24-AE24-AF59BBC3503A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E653EE64-F13E-42C3-8721-76A9568FA8B3}" type="pres">
      <dgm:prSet presAssocID="{5CB2CA93-B199-4A24-AE24-AF59BBC3503A}" presName="descendantText" presStyleLbl="alignAccFollowNode1" presStyleIdx="1" presStyleCnt="5">
        <dgm:presLayoutVars>
          <dgm:bulletEnabled val="1"/>
        </dgm:presLayoutVars>
      </dgm:prSet>
      <dgm:spPr/>
    </dgm:pt>
    <dgm:pt modelId="{DBEF43D9-C44A-4724-90D9-69891EB79F07}" type="pres">
      <dgm:prSet presAssocID="{107EB555-DB2A-4ECC-A30B-DB1D23C54C12}" presName="sp" presStyleCnt="0"/>
      <dgm:spPr/>
    </dgm:pt>
    <dgm:pt modelId="{ADFDBB15-1BC4-4A36-930D-66A9EA37099B}" type="pres">
      <dgm:prSet presAssocID="{C3D1914E-2255-45C2-BD12-47EAA8B2BFD2}" presName="linNode" presStyleCnt="0"/>
      <dgm:spPr/>
    </dgm:pt>
    <dgm:pt modelId="{4D305822-4614-4DAF-B122-DDEC64CDA316}" type="pres">
      <dgm:prSet presAssocID="{C3D1914E-2255-45C2-BD12-47EAA8B2BFD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2BCE349-6D80-4E90-B21D-B51B0B4507A7}" type="pres">
      <dgm:prSet presAssocID="{C3D1914E-2255-45C2-BD12-47EAA8B2BFD2}" presName="descendantText" presStyleLbl="alignAccFollowNode1" presStyleIdx="2" presStyleCnt="5">
        <dgm:presLayoutVars>
          <dgm:bulletEnabled val="1"/>
        </dgm:presLayoutVars>
      </dgm:prSet>
      <dgm:spPr/>
    </dgm:pt>
    <dgm:pt modelId="{E1F50298-9000-46DD-8DF6-7CB0F2168127}" type="pres">
      <dgm:prSet presAssocID="{55D97328-62E0-4A48-8443-E7E4F0B09529}" presName="sp" presStyleCnt="0"/>
      <dgm:spPr/>
    </dgm:pt>
    <dgm:pt modelId="{571A740B-A352-4E62-BD77-F7BD040099E6}" type="pres">
      <dgm:prSet presAssocID="{6F82463B-9B1D-470A-B254-593D93C0565E}" presName="linNode" presStyleCnt="0"/>
      <dgm:spPr/>
    </dgm:pt>
    <dgm:pt modelId="{D919F596-77DE-4CED-B61C-10628A8449BB}" type="pres">
      <dgm:prSet presAssocID="{6F82463B-9B1D-470A-B254-593D93C0565E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2FAF1EC-A162-4F68-B516-909059E1F91A}" type="pres">
      <dgm:prSet presAssocID="{6F82463B-9B1D-470A-B254-593D93C0565E}" presName="descendantText" presStyleLbl="alignAccFollowNode1" presStyleIdx="3" presStyleCnt="5">
        <dgm:presLayoutVars>
          <dgm:bulletEnabled val="1"/>
        </dgm:presLayoutVars>
      </dgm:prSet>
      <dgm:spPr/>
    </dgm:pt>
    <dgm:pt modelId="{D4C12392-CCAB-4AC8-A492-4066666E142F}" type="pres">
      <dgm:prSet presAssocID="{45F3CBB3-0D62-45D5-B4DE-1F31519C1C02}" presName="sp" presStyleCnt="0"/>
      <dgm:spPr/>
    </dgm:pt>
    <dgm:pt modelId="{A95BFAE6-2699-4434-9F68-977416714F0B}" type="pres">
      <dgm:prSet presAssocID="{C688D137-C34F-40AB-97CD-45A739C9EEAF}" presName="linNode" presStyleCnt="0"/>
      <dgm:spPr/>
    </dgm:pt>
    <dgm:pt modelId="{3CC1AD7A-8612-471C-9494-B9608EB3E2BB}" type="pres">
      <dgm:prSet presAssocID="{C688D137-C34F-40AB-97CD-45A739C9EEAF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53866947-0442-494A-ACE8-4468B28D408B}" type="pres">
      <dgm:prSet presAssocID="{C688D137-C34F-40AB-97CD-45A739C9EEAF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25DCB702-ACBC-4772-A636-9F3D49DD3BE0}" type="presOf" srcId="{B1FFBF6F-406B-49C3-8143-657A94E278C2}" destId="{E653EE64-F13E-42C3-8721-76A9568FA8B3}" srcOrd="0" destOrd="1" presId="urn:microsoft.com/office/officeart/2005/8/layout/vList5"/>
    <dgm:cxn modelId="{4843CA05-4E75-4BE9-B4C4-AD06B04DC906}" srcId="{C688D137-C34F-40AB-97CD-45A739C9EEAF}" destId="{6F0EC9CB-9EEF-4C35-B7CC-663377015F7E}" srcOrd="1" destOrd="0" parTransId="{B94DA62B-32E9-4073-84D1-28940E988A21}" sibTransId="{A8505525-F3AC-4476-A861-C547D6A9C447}"/>
    <dgm:cxn modelId="{71C4291A-3EF0-44EE-BA12-2A29F0BE3C60}" srcId="{C3D1914E-2255-45C2-BD12-47EAA8B2BFD2}" destId="{6026CC97-6958-40F4-A748-DA0905DE53B3}" srcOrd="1" destOrd="0" parTransId="{BDA2D62F-21EC-4776-8984-4C4F9F830FBB}" sibTransId="{88430C65-5B56-4E3A-9BDA-4D0278D507F3}"/>
    <dgm:cxn modelId="{16E8AD1B-8FBE-44EC-93E6-D755D90DEBBE}" type="presOf" srcId="{E06C3E71-E8E9-4FEB-9D47-C86FDD1E2922}" destId="{F9319867-34C2-4B84-9B5E-98519FFD7BCF}" srcOrd="0" destOrd="0" presId="urn:microsoft.com/office/officeart/2005/8/layout/vList5"/>
    <dgm:cxn modelId="{5A01531E-BD1A-4C24-B5C6-F6BCE3407FE5}" srcId="{B7CF20AF-1F6C-4AA9-BFAE-EFA8DEF714C5}" destId="{C3D1914E-2255-45C2-BD12-47EAA8B2BFD2}" srcOrd="2" destOrd="0" parTransId="{170A2E07-D1FF-443A-9648-48BF93A8EF99}" sibTransId="{55D97328-62E0-4A48-8443-E7E4F0B09529}"/>
    <dgm:cxn modelId="{27717F20-E2CE-422C-B2FD-1A1D1E714E96}" srcId="{B7CF20AF-1F6C-4AA9-BFAE-EFA8DEF714C5}" destId="{6F82463B-9B1D-470A-B254-593D93C0565E}" srcOrd="3" destOrd="0" parTransId="{A31FBEB4-750C-4201-87A0-D24A96C31690}" sibTransId="{45F3CBB3-0D62-45D5-B4DE-1F31519C1C02}"/>
    <dgm:cxn modelId="{0F44192C-7DB9-46EC-A724-7C40CF4616ED}" type="presOf" srcId="{F94B8E37-EE12-4C05-99FC-2118E1063F6B}" destId="{E653EE64-F13E-42C3-8721-76A9568FA8B3}" srcOrd="0" destOrd="0" presId="urn:microsoft.com/office/officeart/2005/8/layout/vList5"/>
    <dgm:cxn modelId="{B6C3EB34-2D1F-454E-910C-2C2C0C4EC44D}" type="presOf" srcId="{40335756-6936-4A88-8B3F-526EA5587287}" destId="{E2FAF1EC-A162-4F68-B516-909059E1F91A}" srcOrd="0" destOrd="1" presId="urn:microsoft.com/office/officeart/2005/8/layout/vList5"/>
    <dgm:cxn modelId="{F0552E3B-F5D3-497D-B052-33572C6F3E5D}" srcId="{6F82463B-9B1D-470A-B254-593D93C0565E}" destId="{40335756-6936-4A88-8B3F-526EA5587287}" srcOrd="1" destOrd="0" parTransId="{A2C68D57-2626-418E-8BD9-8CC02238C147}" sibTransId="{6BA4EAE8-9C5B-476F-99F1-A8F26E25B5B8}"/>
    <dgm:cxn modelId="{8911643E-607B-40F4-BAB5-E1DE4758CF7C}" type="presOf" srcId="{6F82463B-9B1D-470A-B254-593D93C0565E}" destId="{D919F596-77DE-4CED-B61C-10628A8449BB}" srcOrd="0" destOrd="0" presId="urn:microsoft.com/office/officeart/2005/8/layout/vList5"/>
    <dgm:cxn modelId="{58AB0362-8EE8-490A-B09A-FF1D96826DE7}" srcId="{B7CF20AF-1F6C-4AA9-BFAE-EFA8DEF714C5}" destId="{C688D137-C34F-40AB-97CD-45A739C9EEAF}" srcOrd="4" destOrd="0" parTransId="{6918F33A-97CD-4EFC-BCAD-72EA6F026BCE}" sibTransId="{6D6A9EFB-94A5-4870-B935-3966CFF5C853}"/>
    <dgm:cxn modelId="{62EFFA43-FBFF-4D92-A5EC-DA663A5205BF}" srcId="{5CB2CA93-B199-4A24-AE24-AF59BBC3503A}" destId="{B1FFBF6F-406B-49C3-8143-657A94E278C2}" srcOrd="1" destOrd="0" parTransId="{1E4D236D-06D2-4C2B-B430-26C5E4D367E8}" sibTransId="{8CED6591-B793-4277-8936-AFCB0613CF8E}"/>
    <dgm:cxn modelId="{C257D468-A797-4E4E-B525-D6AF98295CDB}" srcId="{E06C3E71-E8E9-4FEB-9D47-C86FDD1E2922}" destId="{11385CA4-E7E4-4888-93C6-B6225987F3E8}" srcOrd="0" destOrd="0" parTransId="{EFA46C0A-78EF-4A94-9DA5-CD7B90DCE7FD}" sibTransId="{C0E2ED6A-9A77-48AC-9121-D36BDEBE33BF}"/>
    <dgm:cxn modelId="{B439B475-69AA-4DD8-BEAC-A5FBB2571F0B}" type="presOf" srcId="{A51BE8F9-CDB5-4824-AD51-7B89783B249B}" destId="{E2FAF1EC-A162-4F68-B516-909059E1F91A}" srcOrd="0" destOrd="0" presId="urn:microsoft.com/office/officeart/2005/8/layout/vList5"/>
    <dgm:cxn modelId="{892E0456-98DD-46C7-9ED8-C7F944130298}" type="presOf" srcId="{11385CA4-E7E4-4888-93C6-B6225987F3E8}" destId="{D68BE3D6-0941-4B70-8AFA-15D2473DF80D}" srcOrd="0" destOrd="0" presId="urn:microsoft.com/office/officeart/2005/8/layout/vList5"/>
    <dgm:cxn modelId="{89B7F477-E175-4FCD-B915-F7B87714A3A0}" type="presOf" srcId="{8852E569-0254-4D61-ACA7-23DE6A9860C6}" destId="{53866947-0442-494A-ACE8-4468B28D408B}" srcOrd="0" destOrd="0" presId="urn:microsoft.com/office/officeart/2005/8/layout/vList5"/>
    <dgm:cxn modelId="{E88D8685-B25A-42FB-999C-601AE054C01D}" srcId="{5CB2CA93-B199-4A24-AE24-AF59BBC3503A}" destId="{F94B8E37-EE12-4C05-99FC-2118E1063F6B}" srcOrd="0" destOrd="0" parTransId="{6E5A737D-6846-444F-BBDB-70ACFCC6EEB1}" sibTransId="{5AA4279F-DD4C-40B8-A080-78DE642C1E97}"/>
    <dgm:cxn modelId="{70D14589-EDA9-427E-8E34-0A82BE9E59BE}" type="presOf" srcId="{C3D1914E-2255-45C2-BD12-47EAA8B2BFD2}" destId="{4D305822-4614-4DAF-B122-DDEC64CDA316}" srcOrd="0" destOrd="0" presId="urn:microsoft.com/office/officeart/2005/8/layout/vList5"/>
    <dgm:cxn modelId="{FB298889-093F-4949-A5D7-29270EF63821}" type="presOf" srcId="{6F0EC9CB-9EEF-4C35-B7CC-663377015F7E}" destId="{53866947-0442-494A-ACE8-4468B28D408B}" srcOrd="0" destOrd="1" presId="urn:microsoft.com/office/officeart/2005/8/layout/vList5"/>
    <dgm:cxn modelId="{5FD1BF93-41D5-43E8-B997-3F46E58504CE}" srcId="{C3D1914E-2255-45C2-BD12-47EAA8B2BFD2}" destId="{7D8D5156-2A3D-49DE-BF09-206DDB6A9B4F}" srcOrd="0" destOrd="0" parTransId="{CC35A0E1-8EB5-4F10-8CAF-4908928269C8}" sibTransId="{1DDA98CB-F0FE-4003-94AB-73098C1B62E6}"/>
    <dgm:cxn modelId="{EE60F69C-669E-4E9E-B1A2-E19494A7496D}" srcId="{B7CF20AF-1F6C-4AA9-BFAE-EFA8DEF714C5}" destId="{5CB2CA93-B199-4A24-AE24-AF59BBC3503A}" srcOrd="1" destOrd="0" parTransId="{50864E64-89B1-49EE-B479-BF64B9D060FB}" sibTransId="{107EB555-DB2A-4ECC-A30B-DB1D23C54C12}"/>
    <dgm:cxn modelId="{F5621C9D-2CAE-4199-ADA0-37CD455873FB}" type="presOf" srcId="{5CB2CA93-B199-4A24-AE24-AF59BBC3503A}" destId="{173B846B-7309-478E-9CE5-9D82714BBB59}" srcOrd="0" destOrd="0" presId="urn:microsoft.com/office/officeart/2005/8/layout/vList5"/>
    <dgm:cxn modelId="{C7702BA6-BB96-4666-9E75-970142AF8DA3}" srcId="{6F82463B-9B1D-470A-B254-593D93C0565E}" destId="{A51BE8F9-CDB5-4824-AD51-7B89783B249B}" srcOrd="0" destOrd="0" parTransId="{D478E34C-6B26-4D93-8A50-24ED11A733CB}" sibTransId="{C3FC49DF-C6FF-41D3-BED1-10BA798E57A5}"/>
    <dgm:cxn modelId="{92376DA8-BA10-4E10-9BFC-FAE6FFBCAE46}" srcId="{5CB2CA93-B199-4A24-AE24-AF59BBC3503A}" destId="{15E33CB2-18DE-482C-A450-B62F6D9D3C9C}" srcOrd="2" destOrd="0" parTransId="{FF55A1B8-2693-4E0F-B1DC-8558604A9F81}" sibTransId="{D3A86E80-310B-4D2B-BF10-AD3B61702085}"/>
    <dgm:cxn modelId="{C39426CD-1414-4C1D-A769-3F56A677F111}" type="presOf" srcId="{7D8D5156-2A3D-49DE-BF09-206DDB6A9B4F}" destId="{82BCE349-6D80-4E90-B21D-B51B0B4507A7}" srcOrd="0" destOrd="0" presId="urn:microsoft.com/office/officeart/2005/8/layout/vList5"/>
    <dgm:cxn modelId="{EF567CD0-79F5-46FE-8259-743A27959FA3}" type="presOf" srcId="{C688D137-C34F-40AB-97CD-45A739C9EEAF}" destId="{3CC1AD7A-8612-471C-9494-B9608EB3E2BB}" srcOrd="0" destOrd="0" presId="urn:microsoft.com/office/officeart/2005/8/layout/vList5"/>
    <dgm:cxn modelId="{8C27B8D2-CD35-4E96-A916-9A5ECA4287A1}" type="presOf" srcId="{6026CC97-6958-40F4-A748-DA0905DE53B3}" destId="{82BCE349-6D80-4E90-B21D-B51B0B4507A7}" srcOrd="0" destOrd="1" presId="urn:microsoft.com/office/officeart/2005/8/layout/vList5"/>
    <dgm:cxn modelId="{9ED7C0D4-C7B3-4F86-9F83-A981CD1B2575}" srcId="{B7CF20AF-1F6C-4AA9-BFAE-EFA8DEF714C5}" destId="{E06C3E71-E8E9-4FEB-9D47-C86FDD1E2922}" srcOrd="0" destOrd="0" parTransId="{B523DF3D-C5DE-489E-BBA6-2F9A7828BEE5}" sibTransId="{96475979-C6EC-497F-9859-1F87656C6133}"/>
    <dgm:cxn modelId="{0145BEE1-1B38-40EF-A648-279A10D87D57}" type="presOf" srcId="{15E33CB2-18DE-482C-A450-B62F6D9D3C9C}" destId="{E653EE64-F13E-42C3-8721-76A9568FA8B3}" srcOrd="0" destOrd="2" presId="urn:microsoft.com/office/officeart/2005/8/layout/vList5"/>
    <dgm:cxn modelId="{D6D47AEB-213F-4E3D-9D7A-4592C4A8781F}" type="presOf" srcId="{B7CF20AF-1F6C-4AA9-BFAE-EFA8DEF714C5}" destId="{1CA74DB0-A777-4533-BE02-66841C83C4A5}" srcOrd="0" destOrd="0" presId="urn:microsoft.com/office/officeart/2005/8/layout/vList5"/>
    <dgm:cxn modelId="{C7A33FFE-8D31-4ACC-9414-A32CE77395F7}" srcId="{C688D137-C34F-40AB-97CD-45A739C9EEAF}" destId="{8852E569-0254-4D61-ACA7-23DE6A9860C6}" srcOrd="0" destOrd="0" parTransId="{7E13CCC2-F630-409D-8D02-58F47A102E7D}" sibTransId="{0920C46D-7084-4E5B-95D3-F8E55ACDCC54}"/>
    <dgm:cxn modelId="{C11A385C-E5B3-4CE0-87EC-5C4B1D92EF59}" type="presParOf" srcId="{1CA74DB0-A777-4533-BE02-66841C83C4A5}" destId="{CF9CA91A-096C-43F8-83DF-726323B046CB}" srcOrd="0" destOrd="0" presId="urn:microsoft.com/office/officeart/2005/8/layout/vList5"/>
    <dgm:cxn modelId="{6BC99486-CFD1-4B3D-8ACF-CF20C120EB22}" type="presParOf" srcId="{CF9CA91A-096C-43F8-83DF-726323B046CB}" destId="{F9319867-34C2-4B84-9B5E-98519FFD7BCF}" srcOrd="0" destOrd="0" presId="urn:microsoft.com/office/officeart/2005/8/layout/vList5"/>
    <dgm:cxn modelId="{A7BD4078-8D38-4541-8C58-60033DA6FF1E}" type="presParOf" srcId="{CF9CA91A-096C-43F8-83DF-726323B046CB}" destId="{D68BE3D6-0941-4B70-8AFA-15D2473DF80D}" srcOrd="1" destOrd="0" presId="urn:microsoft.com/office/officeart/2005/8/layout/vList5"/>
    <dgm:cxn modelId="{91CD11C5-1F31-4147-8820-14B0CE976EF8}" type="presParOf" srcId="{1CA74DB0-A777-4533-BE02-66841C83C4A5}" destId="{29CE9F23-FDD9-4B98-9EBD-3B6EBA14C473}" srcOrd="1" destOrd="0" presId="urn:microsoft.com/office/officeart/2005/8/layout/vList5"/>
    <dgm:cxn modelId="{35E1B19C-740A-42D0-B64D-4AC3D94D768C}" type="presParOf" srcId="{1CA74DB0-A777-4533-BE02-66841C83C4A5}" destId="{5357F779-9C67-49C7-A70C-9CD340E1BAF0}" srcOrd="2" destOrd="0" presId="urn:microsoft.com/office/officeart/2005/8/layout/vList5"/>
    <dgm:cxn modelId="{8A120609-C031-4BFE-8142-99494F77F739}" type="presParOf" srcId="{5357F779-9C67-49C7-A70C-9CD340E1BAF0}" destId="{173B846B-7309-478E-9CE5-9D82714BBB59}" srcOrd="0" destOrd="0" presId="urn:microsoft.com/office/officeart/2005/8/layout/vList5"/>
    <dgm:cxn modelId="{66BE0841-3D9C-4DC6-973C-5158983E6A64}" type="presParOf" srcId="{5357F779-9C67-49C7-A70C-9CD340E1BAF0}" destId="{E653EE64-F13E-42C3-8721-76A9568FA8B3}" srcOrd="1" destOrd="0" presId="urn:microsoft.com/office/officeart/2005/8/layout/vList5"/>
    <dgm:cxn modelId="{BFC0DD5D-05DF-4ADA-88B5-12780AE52DF9}" type="presParOf" srcId="{1CA74DB0-A777-4533-BE02-66841C83C4A5}" destId="{DBEF43D9-C44A-4724-90D9-69891EB79F07}" srcOrd="3" destOrd="0" presId="urn:microsoft.com/office/officeart/2005/8/layout/vList5"/>
    <dgm:cxn modelId="{15D734F4-D459-4E7A-8053-B322D0FA9C23}" type="presParOf" srcId="{1CA74DB0-A777-4533-BE02-66841C83C4A5}" destId="{ADFDBB15-1BC4-4A36-930D-66A9EA37099B}" srcOrd="4" destOrd="0" presId="urn:microsoft.com/office/officeart/2005/8/layout/vList5"/>
    <dgm:cxn modelId="{ABAEFED6-8720-4300-85BA-153B23B8B3D9}" type="presParOf" srcId="{ADFDBB15-1BC4-4A36-930D-66A9EA37099B}" destId="{4D305822-4614-4DAF-B122-DDEC64CDA316}" srcOrd="0" destOrd="0" presId="urn:microsoft.com/office/officeart/2005/8/layout/vList5"/>
    <dgm:cxn modelId="{3B57FA96-A10C-4466-95CE-34FD9246DE20}" type="presParOf" srcId="{ADFDBB15-1BC4-4A36-930D-66A9EA37099B}" destId="{82BCE349-6D80-4E90-B21D-B51B0B4507A7}" srcOrd="1" destOrd="0" presId="urn:microsoft.com/office/officeart/2005/8/layout/vList5"/>
    <dgm:cxn modelId="{D9E8F951-3FCA-410C-9C4F-A1EE8D20365D}" type="presParOf" srcId="{1CA74DB0-A777-4533-BE02-66841C83C4A5}" destId="{E1F50298-9000-46DD-8DF6-7CB0F2168127}" srcOrd="5" destOrd="0" presId="urn:microsoft.com/office/officeart/2005/8/layout/vList5"/>
    <dgm:cxn modelId="{BCB3297D-68D8-425D-B9F7-3EEED8AE9E5B}" type="presParOf" srcId="{1CA74DB0-A777-4533-BE02-66841C83C4A5}" destId="{571A740B-A352-4E62-BD77-F7BD040099E6}" srcOrd="6" destOrd="0" presId="urn:microsoft.com/office/officeart/2005/8/layout/vList5"/>
    <dgm:cxn modelId="{65FEC591-466C-402A-B58E-C45DAFC722A3}" type="presParOf" srcId="{571A740B-A352-4E62-BD77-F7BD040099E6}" destId="{D919F596-77DE-4CED-B61C-10628A8449BB}" srcOrd="0" destOrd="0" presId="urn:microsoft.com/office/officeart/2005/8/layout/vList5"/>
    <dgm:cxn modelId="{3A53F5AE-8D35-4647-A967-8601FDBB88EF}" type="presParOf" srcId="{571A740B-A352-4E62-BD77-F7BD040099E6}" destId="{E2FAF1EC-A162-4F68-B516-909059E1F91A}" srcOrd="1" destOrd="0" presId="urn:microsoft.com/office/officeart/2005/8/layout/vList5"/>
    <dgm:cxn modelId="{BC06DDEF-0885-4608-87EB-18A38216578B}" type="presParOf" srcId="{1CA74DB0-A777-4533-BE02-66841C83C4A5}" destId="{D4C12392-CCAB-4AC8-A492-4066666E142F}" srcOrd="7" destOrd="0" presId="urn:microsoft.com/office/officeart/2005/8/layout/vList5"/>
    <dgm:cxn modelId="{2B3F6929-ECCC-4E12-A7C7-438F1B05A3A6}" type="presParOf" srcId="{1CA74DB0-A777-4533-BE02-66841C83C4A5}" destId="{A95BFAE6-2699-4434-9F68-977416714F0B}" srcOrd="8" destOrd="0" presId="urn:microsoft.com/office/officeart/2005/8/layout/vList5"/>
    <dgm:cxn modelId="{28E27377-293E-437E-A90A-340F021E1DA9}" type="presParOf" srcId="{A95BFAE6-2699-4434-9F68-977416714F0B}" destId="{3CC1AD7A-8612-471C-9494-B9608EB3E2BB}" srcOrd="0" destOrd="0" presId="urn:microsoft.com/office/officeart/2005/8/layout/vList5"/>
    <dgm:cxn modelId="{2B8DFF36-C54F-4068-82F0-029E8D9CDC38}" type="presParOf" srcId="{A95BFAE6-2699-4434-9F68-977416714F0B}" destId="{53866947-0442-494A-ACE8-4468B28D408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D895B-6B71-4E73-9B66-55D074845DD9}">
      <dsp:nvSpPr>
        <dsp:cNvPr id="0" name=""/>
        <dsp:cNvSpPr/>
      </dsp:nvSpPr>
      <dsp:spPr>
        <a:xfrm>
          <a:off x="0" y="340582"/>
          <a:ext cx="649605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270764" rIns="50416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+ - * / %</a:t>
          </a:r>
          <a:endParaRPr lang="en-US" sz="1300" kern="1200" dirty="0"/>
        </a:p>
      </dsp:txBody>
      <dsp:txXfrm>
        <a:off x="0" y="340582"/>
        <a:ext cx="6496050" cy="552825"/>
      </dsp:txXfrm>
    </dsp:sp>
    <dsp:sp modelId="{583B6B55-8B93-4D74-8369-4AC1F0E43D08}">
      <dsp:nvSpPr>
        <dsp:cNvPr id="0" name=""/>
        <dsp:cNvSpPr/>
      </dsp:nvSpPr>
      <dsp:spPr>
        <a:xfrm>
          <a:off x="324802" y="148702"/>
          <a:ext cx="4547235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Arithmetic Operations:</a:t>
          </a:r>
          <a:endParaRPr lang="en-US" sz="1300" kern="1200"/>
        </a:p>
      </dsp:txBody>
      <dsp:txXfrm>
        <a:off x="343536" y="167436"/>
        <a:ext cx="4509767" cy="346292"/>
      </dsp:txXfrm>
    </dsp:sp>
    <dsp:sp modelId="{04FFE5D7-0E6C-49D1-B9EC-7BAD6F94FB78}">
      <dsp:nvSpPr>
        <dsp:cNvPr id="0" name=""/>
        <dsp:cNvSpPr/>
      </dsp:nvSpPr>
      <dsp:spPr>
        <a:xfrm>
          <a:off x="0" y="1155487"/>
          <a:ext cx="6496050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451605"/>
              <a:satOff val="-2211"/>
              <a:lumOff val="12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270764" rIns="50416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if-then-else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while</a:t>
          </a:r>
          <a:endParaRPr lang="en-US" sz="1300" kern="1200" dirty="0"/>
        </a:p>
      </dsp:txBody>
      <dsp:txXfrm>
        <a:off x="0" y="1155487"/>
        <a:ext cx="6496050" cy="778050"/>
      </dsp:txXfrm>
    </dsp:sp>
    <dsp:sp modelId="{451B04D0-D0EF-49E3-A4EF-DF034BBCF6DF}">
      <dsp:nvSpPr>
        <dsp:cNvPr id="0" name=""/>
        <dsp:cNvSpPr/>
      </dsp:nvSpPr>
      <dsp:spPr>
        <a:xfrm>
          <a:off x="324802" y="963607"/>
          <a:ext cx="4547235" cy="383760"/>
        </a:xfrm>
        <a:prstGeom prst="roundRect">
          <a:avLst/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Conditional Logic:</a:t>
          </a:r>
          <a:endParaRPr lang="en-US" sz="1300" kern="1200"/>
        </a:p>
      </dsp:txBody>
      <dsp:txXfrm>
        <a:off x="343536" y="982341"/>
        <a:ext cx="4509767" cy="346292"/>
      </dsp:txXfrm>
    </dsp:sp>
    <dsp:sp modelId="{9353BB28-5C8F-47C4-9495-BD7123714B50}">
      <dsp:nvSpPr>
        <dsp:cNvPr id="0" name=""/>
        <dsp:cNvSpPr/>
      </dsp:nvSpPr>
      <dsp:spPr>
        <a:xfrm>
          <a:off x="0" y="2195617"/>
          <a:ext cx="649605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903209"/>
              <a:satOff val="-4421"/>
              <a:lumOff val="24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270764" rIns="50416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Boolean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Integer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Probability distribution</a:t>
          </a:r>
          <a:endParaRPr lang="en-US" sz="1300" kern="1200" dirty="0"/>
        </a:p>
      </dsp:txBody>
      <dsp:txXfrm>
        <a:off x="0" y="2195617"/>
        <a:ext cx="6496050" cy="982800"/>
      </dsp:txXfrm>
    </dsp:sp>
    <dsp:sp modelId="{C682E9F5-D3FB-4640-AEA6-CF5B3C6BF8CC}">
      <dsp:nvSpPr>
        <dsp:cNvPr id="0" name=""/>
        <dsp:cNvSpPr/>
      </dsp:nvSpPr>
      <dsp:spPr>
        <a:xfrm>
          <a:off x="324802" y="2003737"/>
          <a:ext cx="4547235" cy="383760"/>
        </a:xfrm>
        <a:prstGeom prst="roundRect">
          <a:avLst/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Variable Typing:</a:t>
          </a:r>
          <a:endParaRPr lang="en-US" sz="1300" kern="1200"/>
        </a:p>
      </dsp:txBody>
      <dsp:txXfrm>
        <a:off x="343536" y="2022471"/>
        <a:ext cx="4509767" cy="346292"/>
      </dsp:txXfrm>
    </dsp:sp>
    <dsp:sp modelId="{1BAE6BB1-7F0D-46A4-A35C-7D56FC97E81E}">
      <dsp:nvSpPr>
        <dsp:cNvPr id="0" name=""/>
        <dsp:cNvSpPr/>
      </dsp:nvSpPr>
      <dsp:spPr>
        <a:xfrm>
          <a:off x="0" y="3440497"/>
          <a:ext cx="649605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4166" tIns="270764" rIns="50416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+ - * / %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Cartesian Product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Observe</a:t>
          </a:r>
          <a:endParaRPr lang="en-US" sz="1300" kern="1200"/>
        </a:p>
      </dsp:txBody>
      <dsp:txXfrm>
        <a:off x="0" y="3440497"/>
        <a:ext cx="6496050" cy="982800"/>
      </dsp:txXfrm>
    </dsp:sp>
    <dsp:sp modelId="{DA29340B-9E4C-4CB0-B300-3F6A54AF9FDC}">
      <dsp:nvSpPr>
        <dsp:cNvPr id="0" name=""/>
        <dsp:cNvSpPr/>
      </dsp:nvSpPr>
      <dsp:spPr>
        <a:xfrm>
          <a:off x="324802" y="3248617"/>
          <a:ext cx="4547235" cy="38376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875" tIns="0" rIns="17187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Probabilistic Operations:</a:t>
          </a:r>
          <a:endParaRPr lang="en-US" sz="1300" kern="1200"/>
        </a:p>
      </dsp:txBody>
      <dsp:txXfrm>
        <a:off x="343536" y="3267351"/>
        <a:ext cx="4509767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BE3D6-0941-4B70-8AFA-15D2473DF80D}">
      <dsp:nvSpPr>
        <dsp:cNvPr id="0" name=""/>
        <dsp:cNvSpPr/>
      </dsp:nvSpPr>
      <dsp:spPr>
        <a:xfrm rot="5400000">
          <a:off x="3451312" y="-1336100"/>
          <a:ext cx="733756" cy="359359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Syntax</a:t>
          </a:r>
        </a:p>
      </dsp:txBody>
      <dsp:txXfrm rot="-5400000">
        <a:off x="2021395" y="129636"/>
        <a:ext cx="3557772" cy="662118"/>
      </dsp:txXfrm>
    </dsp:sp>
    <dsp:sp modelId="{F9319867-34C2-4B84-9B5E-98519FFD7BCF}">
      <dsp:nvSpPr>
        <dsp:cNvPr id="0" name=""/>
        <dsp:cNvSpPr/>
      </dsp:nvSpPr>
      <dsp:spPr>
        <a:xfrm>
          <a:off x="0" y="2097"/>
          <a:ext cx="2021395" cy="9171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February</a:t>
          </a:r>
          <a:endParaRPr lang="en-US" sz="2900" kern="1200"/>
        </a:p>
      </dsp:txBody>
      <dsp:txXfrm>
        <a:off x="44774" y="46871"/>
        <a:ext cx="1931847" cy="827647"/>
      </dsp:txXfrm>
    </dsp:sp>
    <dsp:sp modelId="{E653EE64-F13E-42C3-8721-76A9568FA8B3}">
      <dsp:nvSpPr>
        <dsp:cNvPr id="0" name=""/>
        <dsp:cNvSpPr/>
      </dsp:nvSpPr>
      <dsp:spPr>
        <a:xfrm rot="5400000">
          <a:off x="3451312" y="-373044"/>
          <a:ext cx="733756" cy="359359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Parser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Interpreter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Non-probabilistic language elements</a:t>
          </a:r>
          <a:endParaRPr lang="en-US" sz="1300" kern="1200"/>
        </a:p>
      </dsp:txBody>
      <dsp:txXfrm rot="-5400000">
        <a:off x="2021395" y="1092692"/>
        <a:ext cx="3557772" cy="662118"/>
      </dsp:txXfrm>
    </dsp:sp>
    <dsp:sp modelId="{173B846B-7309-478E-9CE5-9D82714BBB59}">
      <dsp:nvSpPr>
        <dsp:cNvPr id="0" name=""/>
        <dsp:cNvSpPr/>
      </dsp:nvSpPr>
      <dsp:spPr>
        <a:xfrm>
          <a:off x="0" y="965153"/>
          <a:ext cx="2021395" cy="9171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March</a:t>
          </a:r>
          <a:endParaRPr lang="en-US" sz="2900" kern="1200"/>
        </a:p>
      </dsp:txBody>
      <dsp:txXfrm>
        <a:off x="44774" y="1009927"/>
        <a:ext cx="1931847" cy="827647"/>
      </dsp:txXfrm>
    </dsp:sp>
    <dsp:sp modelId="{82BCE349-6D80-4E90-B21D-B51B0B4507A7}">
      <dsp:nvSpPr>
        <dsp:cNvPr id="0" name=""/>
        <dsp:cNvSpPr/>
      </dsp:nvSpPr>
      <dsp:spPr>
        <a:xfrm rot="5400000">
          <a:off x="3451312" y="590010"/>
          <a:ext cx="733756" cy="359359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Probabilistic language elements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Finite discrete distributions</a:t>
          </a:r>
        </a:p>
      </dsp:txBody>
      <dsp:txXfrm rot="-5400000">
        <a:off x="2021395" y="2055747"/>
        <a:ext cx="3557772" cy="662118"/>
      </dsp:txXfrm>
    </dsp:sp>
    <dsp:sp modelId="{4D305822-4614-4DAF-B122-DDEC64CDA316}">
      <dsp:nvSpPr>
        <dsp:cNvPr id="0" name=""/>
        <dsp:cNvSpPr/>
      </dsp:nvSpPr>
      <dsp:spPr>
        <a:xfrm>
          <a:off x="0" y="1928208"/>
          <a:ext cx="2021395" cy="9171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April</a:t>
          </a:r>
        </a:p>
      </dsp:txBody>
      <dsp:txXfrm>
        <a:off x="44774" y="1972982"/>
        <a:ext cx="1931847" cy="827647"/>
      </dsp:txXfrm>
    </dsp:sp>
    <dsp:sp modelId="{E2FAF1EC-A162-4F68-B516-909059E1F91A}">
      <dsp:nvSpPr>
        <dsp:cNvPr id="0" name=""/>
        <dsp:cNvSpPr/>
      </dsp:nvSpPr>
      <dsp:spPr>
        <a:xfrm rot="5400000">
          <a:off x="3451312" y="1553066"/>
          <a:ext cx="733756" cy="359359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Shortcuts for common probability distributions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Optimizations and QoL improvements</a:t>
          </a:r>
        </a:p>
      </dsp:txBody>
      <dsp:txXfrm rot="-5400000">
        <a:off x="2021395" y="3018803"/>
        <a:ext cx="3557772" cy="662118"/>
      </dsp:txXfrm>
    </dsp:sp>
    <dsp:sp modelId="{D919F596-77DE-4CED-B61C-10628A8449BB}">
      <dsp:nvSpPr>
        <dsp:cNvPr id="0" name=""/>
        <dsp:cNvSpPr/>
      </dsp:nvSpPr>
      <dsp:spPr>
        <a:xfrm>
          <a:off x="0" y="2891264"/>
          <a:ext cx="2021395" cy="9171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May</a:t>
          </a:r>
        </a:p>
      </dsp:txBody>
      <dsp:txXfrm>
        <a:off x="44774" y="2936038"/>
        <a:ext cx="1931847" cy="827647"/>
      </dsp:txXfrm>
    </dsp:sp>
    <dsp:sp modelId="{53866947-0442-494A-ACE8-4468B28D408B}">
      <dsp:nvSpPr>
        <dsp:cNvPr id="0" name=""/>
        <dsp:cNvSpPr/>
      </dsp:nvSpPr>
      <dsp:spPr>
        <a:xfrm rot="5400000">
          <a:off x="3451312" y="2516121"/>
          <a:ext cx="733756" cy="359359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Infinite discrete distributions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Continuous distributions</a:t>
          </a:r>
          <a:endParaRPr lang="en-US" sz="1300" kern="1200"/>
        </a:p>
      </dsp:txBody>
      <dsp:txXfrm rot="-5400000">
        <a:off x="2021395" y="3981858"/>
        <a:ext cx="3557772" cy="662118"/>
      </dsp:txXfrm>
    </dsp:sp>
    <dsp:sp modelId="{3CC1AD7A-8612-471C-9494-B9608EB3E2BB}">
      <dsp:nvSpPr>
        <dsp:cNvPr id="0" name=""/>
        <dsp:cNvSpPr/>
      </dsp:nvSpPr>
      <dsp:spPr>
        <a:xfrm>
          <a:off x="0" y="3854319"/>
          <a:ext cx="2021395" cy="9171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Stretch</a:t>
          </a:r>
        </a:p>
      </dsp:txBody>
      <dsp:txXfrm>
        <a:off x="44774" y="3899093"/>
        <a:ext cx="1931847" cy="827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1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6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27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774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8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51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36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46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3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4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0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4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44FA8-1720-4525-A1B2-ACBD803C792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3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344FA8-1720-4525-A1B2-ACBD803C792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E9F7D-4709-42E6-A80A-813C36E1E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3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EE5A-EE8E-4B2B-AE9E-2EF407ACA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598 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FB0DD-EBE6-45D9-9419-163D7465F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Hathaway</a:t>
            </a:r>
          </a:p>
        </p:txBody>
      </p:sp>
    </p:spTree>
    <p:extLst>
      <p:ext uri="{BB962C8B-B14F-4D97-AF65-F5344CB8AC3E}">
        <p14:creationId xmlns:p14="http://schemas.microsoft.com/office/powerpoint/2010/main" val="348095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3DF7-0768-4F09-BC16-A692CF43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24E4-63C3-407B-95A7-CD5C19E60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r>
              <a:rPr lang="en-US" dirty="0"/>
              <a:t>Implement a probabilistic programming language</a:t>
            </a:r>
          </a:p>
          <a:p>
            <a:r>
              <a:rPr lang="en-US" dirty="0"/>
              <a:t>Probabilistic languages implement assignment and manipulation of probability distributions</a:t>
            </a:r>
          </a:p>
          <a:p>
            <a:r>
              <a:rPr lang="en-US" dirty="0"/>
              <a:t>Applications exist in fields such as machine learning, populational genetics, medical research, etc.</a:t>
            </a:r>
          </a:p>
          <a:p>
            <a:r>
              <a:rPr lang="en-US" dirty="0"/>
              <a:t>Other probabilistic languages exist</a:t>
            </a:r>
          </a:p>
          <a:p>
            <a:r>
              <a:rPr lang="en-US" dirty="0"/>
              <a:t>This language will have a nondeterministic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5357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2A205-610F-4EDC-8322-9D31A623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2F2F2"/>
                </a:solidFill>
              </a:rPr>
              <a:t>Features/Requirements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59C366-D936-43E7-BE60-37AFA752F2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74148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4872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78C98-E35B-4EB3-AD27-6111B961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ADD0-B170-482B-99B9-6095D474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r>
              <a:rPr lang="en-US" dirty="0"/>
              <a:t>C#</a:t>
            </a:r>
          </a:p>
          <a:p>
            <a:r>
              <a:rPr lang="en-US" dirty="0"/>
              <a:t>Maybe Python</a:t>
            </a:r>
          </a:p>
          <a:p>
            <a:r>
              <a:rPr lang="en-US" dirty="0"/>
              <a:t>CIS 505 materials and notes</a:t>
            </a:r>
          </a:p>
          <a:p>
            <a:r>
              <a:rPr lang="en-US" dirty="0"/>
              <a:t>Internet resources on statistical distributions (Wikipedia etc.)</a:t>
            </a:r>
          </a:p>
        </p:txBody>
      </p:sp>
    </p:spTree>
    <p:extLst>
      <p:ext uri="{BB962C8B-B14F-4D97-AF65-F5344CB8AC3E}">
        <p14:creationId xmlns:p14="http://schemas.microsoft.com/office/powerpoint/2010/main" val="184192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FA0D6-A3A3-40BD-ADB4-09DDCB0A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Milestones Sketch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0375C67-3A5D-420D-B282-C6496FDB9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411213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4534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E687B83C-8912-4AF8-9270-D16BD273372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EA9B8D-1CEF-4A9C-8A8D-0710093CFA75}"/>
              </a:ext>
            </a:extLst>
          </p:cNvPr>
          <p:cNvSpPr txBox="1"/>
          <p:nvPr/>
        </p:nvSpPr>
        <p:spPr>
          <a:xfrm>
            <a:off x="1154955" y="1447800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5252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137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CIS 598 Project Overview</vt:lpstr>
      <vt:lpstr>Goals</vt:lpstr>
      <vt:lpstr>Features/Requirements</vt:lpstr>
      <vt:lpstr>Tools</vt:lpstr>
      <vt:lpstr>Milestones Sketch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Hathaway</dc:creator>
  <cp:lastModifiedBy>Joseph Hathaway</cp:lastModifiedBy>
  <cp:revision>15</cp:revision>
  <dcterms:created xsi:type="dcterms:W3CDTF">2022-02-28T19:49:16Z</dcterms:created>
  <dcterms:modified xsi:type="dcterms:W3CDTF">2022-02-28T21:05:44Z</dcterms:modified>
</cp:coreProperties>
</file>