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6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4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7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3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3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F2D8-3157-4E76-B329-744C5B6DA654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7BBF-1025-44FB-81C5-7FEAF2AD5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LangTrainerBot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Губарь</a:t>
            </a:r>
            <a:r>
              <a:rPr lang="ru-RU" dirty="0" smtClean="0"/>
              <a:t> Лев </a:t>
            </a:r>
            <a:r>
              <a:rPr lang="ru-RU" dirty="0" err="1" smtClean="0"/>
              <a:t>Алексаандрович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LangTrainerBot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863" cy="8619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LangTrainerBot</a:t>
            </a:r>
            <a:r>
              <a:rPr lang="en-US" dirty="0" smtClean="0"/>
              <a:t> – </a:t>
            </a:r>
            <a:r>
              <a:rPr lang="ru-RU" dirty="0" smtClean="0"/>
              <a:t>чат</a:t>
            </a:r>
            <a:r>
              <a:rPr lang="en-US" dirty="0" smtClean="0"/>
              <a:t>-</a:t>
            </a:r>
            <a:r>
              <a:rPr lang="ru-RU" dirty="0" smtClean="0"/>
              <a:t>бот в приложении </a:t>
            </a:r>
            <a:r>
              <a:rPr lang="en-US" dirty="0" smtClean="0"/>
              <a:t>Telegram</a:t>
            </a:r>
            <a:r>
              <a:rPr lang="ru-RU" dirty="0" smtClean="0"/>
              <a:t> для изучения английских слов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9317"/>
            <a:ext cx="3686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1" y="2038015"/>
            <a:ext cx="2134415" cy="2121158"/>
          </a:xfrm>
        </p:spPr>
      </p:pic>
      <p:sp>
        <p:nvSpPr>
          <p:cNvPr id="5" name="TextBox 4"/>
          <p:cNvSpPr txBox="1"/>
          <p:nvPr/>
        </p:nvSpPr>
        <p:spPr>
          <a:xfrm>
            <a:off x="2964962" y="2038015"/>
            <a:ext cx="536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 пользователей хранится в базе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4962" y="2625252"/>
            <a:ext cx="600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Благодаря ней функционируют почти все функции чат-бота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64962" y="3212489"/>
            <a:ext cx="717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соединения базы данных с кодом используется библиотека </a:t>
            </a:r>
            <a:r>
              <a:rPr lang="en-US" dirty="0" smtClean="0"/>
              <a:t>sqlite3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2" y="5103622"/>
            <a:ext cx="2886075" cy="819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639" y="5328531"/>
            <a:ext cx="881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осуществления диалога с чат-ботом используется библиотека </a:t>
            </a:r>
            <a:r>
              <a:rPr lang="en-US" dirty="0"/>
              <a:t>python-telegram-bot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64962" y="3799726"/>
            <a:ext cx="633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Работает база данных в приложении </a:t>
            </a:r>
            <a:r>
              <a:rPr lang="en-US" dirty="0" err="1" smtClean="0"/>
              <a:t>SQLiteStudio</a:t>
            </a:r>
            <a:r>
              <a:rPr lang="en-US" dirty="0" smtClean="0"/>
              <a:t> </a:t>
            </a:r>
            <a:r>
              <a:rPr lang="ru-RU" dirty="0" smtClean="0"/>
              <a:t>версии </a:t>
            </a:r>
            <a:r>
              <a:rPr lang="en-US" dirty="0" smtClean="0"/>
              <a:t>3.4.4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58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чат-бота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33700" cy="1514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1900" y="2232530"/>
            <a:ext cx="650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Всего в боте присутствует 4 команды с говорящими названиями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0938" y="3747005"/>
            <a:ext cx="323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/</a:t>
            </a:r>
            <a:r>
              <a:rPr lang="en-US" dirty="0" smtClean="0"/>
              <a:t>start – </a:t>
            </a:r>
            <a:r>
              <a:rPr lang="ru-RU" dirty="0" smtClean="0"/>
              <a:t>команда-</a:t>
            </a:r>
            <a:r>
              <a:rPr lang="ru-RU" dirty="0" err="1" smtClean="0"/>
              <a:t>ознакомитель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80938" y="4892148"/>
            <a:ext cx="75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/</a:t>
            </a:r>
            <a:r>
              <a:rPr lang="en-US" dirty="0" smtClean="0"/>
              <a:t>leaderboard – </a:t>
            </a:r>
            <a:r>
              <a:rPr lang="ru-RU" dirty="0" smtClean="0"/>
              <a:t>выводит список лидеров по угаданным словам в викторине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0938" y="4319576"/>
            <a:ext cx="926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/</a:t>
            </a:r>
            <a:r>
              <a:rPr lang="en-US" dirty="0" smtClean="0"/>
              <a:t>quiz –</a:t>
            </a:r>
            <a:r>
              <a:rPr lang="ru-RU" dirty="0" smtClean="0"/>
              <a:t> запускает викторину, где пользователь должен перевести случайно выбранное слово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80938" y="5464720"/>
            <a:ext cx="522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/learn – </a:t>
            </a:r>
            <a:r>
              <a:rPr lang="ru-RU" dirty="0" smtClean="0"/>
              <a:t>выводит слово и его возможные переводы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82861" y="1876508"/>
            <a:ext cx="112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Получился чат-бот с простым, но понятным функционалом и возможностью соревноваться с другими игроками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2861" y="2528515"/>
            <a:ext cx="78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Присутствует потенциал и возможности для улучшения бота, например: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80522"/>
            <a:ext cx="3449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Расширение списка слов</a:t>
            </a:r>
          </a:p>
          <a:p>
            <a:r>
              <a:rPr lang="ru-RU" dirty="0" smtClean="0"/>
              <a:t>Добавление уровней сложности</a:t>
            </a:r>
          </a:p>
          <a:p>
            <a:r>
              <a:rPr lang="ru-RU" dirty="0" smtClean="0"/>
              <a:t>Улучшение оформления чат-бота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991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144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LangTrainerBot</vt:lpstr>
      <vt:lpstr>Что такое LangTrainerBot?</vt:lpstr>
      <vt:lpstr>Использованные технологии</vt:lpstr>
      <vt:lpstr>Использование чат-бота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LangTrainerBot</dc:title>
  <dc:creator>Лев Александрович</dc:creator>
  <cp:lastModifiedBy>Лев Александрович</cp:lastModifiedBy>
  <cp:revision>9</cp:revision>
  <dcterms:created xsi:type="dcterms:W3CDTF">2025-05-10T10:07:00Z</dcterms:created>
  <dcterms:modified xsi:type="dcterms:W3CDTF">2025-05-10T12:54:35Z</dcterms:modified>
</cp:coreProperties>
</file>