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6cb164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6cb164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cb164e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cb164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cb164e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cb164e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Retrival Project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975" y="3764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by: Tzahi Kats 205888886</a:t>
            </a:r>
            <a:br>
              <a:rPr lang="en"/>
            </a:br>
            <a:r>
              <a:rPr lang="en"/>
              <a:t>Iftah Levy 209383306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Creating indexs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first thing we did was create 3 separate indexes: for Titles, Anchor links and Body. we used these indexes for </a:t>
            </a:r>
            <a:r>
              <a:rPr lang="en"/>
              <a:t>experimenting</a:t>
            </a:r>
            <a:r>
              <a:rPr lang="en"/>
              <a:t> and for further development.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5" y="2849551"/>
            <a:ext cx="6637025" cy="20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5700" y="2527025"/>
            <a:ext cx="3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version of Indexing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</a:t>
            </a:r>
            <a:r>
              <a:rPr lang="en"/>
              <a:t>experimentation</a:t>
            </a:r>
            <a:r>
              <a:rPr lang="en"/>
              <a:t>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making initial Indexes we set on researching various </a:t>
            </a:r>
            <a:r>
              <a:rPr lang="en"/>
              <a:t>components</a:t>
            </a:r>
            <a:r>
              <a:rPr lang="en"/>
              <a:t> that could be used to </a:t>
            </a:r>
            <a:r>
              <a:rPr lang="en"/>
              <a:t>improve</a:t>
            </a:r>
            <a:r>
              <a:rPr lang="en"/>
              <a:t> the search engine or indexes. We </a:t>
            </a:r>
            <a:r>
              <a:rPr lang="en"/>
              <a:t>researched</a:t>
            </a:r>
            <a:r>
              <a:rPr lang="en"/>
              <a:t> PyDictionary, Word2Vec, Stemmer, removal of rare word to name a few.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6" y="3074975"/>
            <a:ext cx="6293474" cy="20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50475" y="2826675"/>
            <a:ext cx="44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</a:t>
            </a:r>
            <a:r>
              <a:rPr lang="en"/>
              <a:t>experimentation</a:t>
            </a:r>
            <a:r>
              <a:rPr lang="en"/>
              <a:t> on word2vec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finishing and testing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Lastly, we implemented the last of the Search functions and ran it on our Indexes. As we kept </a:t>
            </a:r>
            <a:r>
              <a:rPr lang="en"/>
              <a:t>testing</a:t>
            </a:r>
            <a:r>
              <a:rPr lang="en"/>
              <a:t> various weights and inclusions, we slowly </a:t>
            </a:r>
            <a:r>
              <a:rPr lang="en"/>
              <a:t>improved</a:t>
            </a:r>
            <a:r>
              <a:rPr lang="en"/>
              <a:t> the code to make it more </a:t>
            </a:r>
            <a:r>
              <a:rPr lang="en"/>
              <a:t>efficient</a:t>
            </a:r>
            <a:r>
              <a:rPr lang="en"/>
              <a:t> and streamlined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" y="2719900"/>
            <a:ext cx="2751325" cy="22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87850" y="23716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a result we tested by hand: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