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3" r:id="rId8"/>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D75D1-5755-4CEE-93A3-D639410538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5D826909-1EC2-4C4F-81A5-1E5352575E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1EF63C88-4B00-4AD1-85A7-4FB654E853B3}"/>
              </a:ext>
            </a:extLst>
          </p:cNvPr>
          <p:cNvSpPr>
            <a:spLocks noGrp="1"/>
          </p:cNvSpPr>
          <p:nvPr>
            <p:ph type="dt" sz="half" idx="10"/>
          </p:nvPr>
        </p:nvSpPr>
        <p:spPr/>
        <p:txBody>
          <a:bodyPr/>
          <a:lstStyle/>
          <a:p>
            <a:fld id="{B1EACCA2-8A2B-4B82-88AA-6D3EE62360E6}" type="datetimeFigureOut">
              <a:rPr lang="LID4096" smtClean="0"/>
              <a:t>03/22/2021</a:t>
            </a:fld>
            <a:endParaRPr lang="LID4096"/>
          </a:p>
        </p:txBody>
      </p:sp>
      <p:sp>
        <p:nvSpPr>
          <p:cNvPr id="5" name="Footer Placeholder 4">
            <a:extLst>
              <a:ext uri="{FF2B5EF4-FFF2-40B4-BE49-F238E27FC236}">
                <a16:creationId xmlns:a16="http://schemas.microsoft.com/office/drawing/2014/main" id="{CF500A4D-D766-49E5-99DA-3F5F0E90D9B0}"/>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45CA22A-346D-45A4-BBA7-7C09DCBCF54E}"/>
              </a:ext>
            </a:extLst>
          </p:cNvPr>
          <p:cNvSpPr>
            <a:spLocks noGrp="1"/>
          </p:cNvSpPr>
          <p:nvPr>
            <p:ph type="sldNum" sz="quarter" idx="12"/>
          </p:nvPr>
        </p:nvSpPr>
        <p:spPr/>
        <p:txBody>
          <a:bodyPr/>
          <a:lstStyle/>
          <a:p>
            <a:fld id="{AAB76238-CB2D-46F6-A71C-93CE62848600}" type="slidenum">
              <a:rPr lang="LID4096" smtClean="0"/>
              <a:t>‹#›</a:t>
            </a:fld>
            <a:endParaRPr lang="LID4096"/>
          </a:p>
        </p:txBody>
      </p:sp>
    </p:spTree>
    <p:extLst>
      <p:ext uri="{BB962C8B-B14F-4D97-AF65-F5344CB8AC3E}">
        <p14:creationId xmlns:p14="http://schemas.microsoft.com/office/powerpoint/2010/main" val="3150273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D5E08-FF15-4809-B6BB-1C33329A3A99}"/>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825486C3-93D6-4A55-9930-2ACCE383A8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ED894754-7B3A-42FE-8887-4103A790551A}"/>
              </a:ext>
            </a:extLst>
          </p:cNvPr>
          <p:cNvSpPr>
            <a:spLocks noGrp="1"/>
          </p:cNvSpPr>
          <p:nvPr>
            <p:ph type="dt" sz="half" idx="10"/>
          </p:nvPr>
        </p:nvSpPr>
        <p:spPr/>
        <p:txBody>
          <a:bodyPr/>
          <a:lstStyle/>
          <a:p>
            <a:fld id="{B1EACCA2-8A2B-4B82-88AA-6D3EE62360E6}" type="datetimeFigureOut">
              <a:rPr lang="LID4096" smtClean="0"/>
              <a:t>03/22/2021</a:t>
            </a:fld>
            <a:endParaRPr lang="LID4096"/>
          </a:p>
        </p:txBody>
      </p:sp>
      <p:sp>
        <p:nvSpPr>
          <p:cNvPr id="5" name="Footer Placeholder 4">
            <a:extLst>
              <a:ext uri="{FF2B5EF4-FFF2-40B4-BE49-F238E27FC236}">
                <a16:creationId xmlns:a16="http://schemas.microsoft.com/office/drawing/2014/main" id="{F2357B86-861A-436B-8802-894C38892235}"/>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88EAAABD-92D3-4270-9AA9-AF426039C45E}"/>
              </a:ext>
            </a:extLst>
          </p:cNvPr>
          <p:cNvSpPr>
            <a:spLocks noGrp="1"/>
          </p:cNvSpPr>
          <p:nvPr>
            <p:ph type="sldNum" sz="quarter" idx="12"/>
          </p:nvPr>
        </p:nvSpPr>
        <p:spPr/>
        <p:txBody>
          <a:bodyPr/>
          <a:lstStyle/>
          <a:p>
            <a:fld id="{AAB76238-CB2D-46F6-A71C-93CE62848600}" type="slidenum">
              <a:rPr lang="LID4096" smtClean="0"/>
              <a:t>‹#›</a:t>
            </a:fld>
            <a:endParaRPr lang="LID4096"/>
          </a:p>
        </p:txBody>
      </p:sp>
    </p:spTree>
    <p:extLst>
      <p:ext uri="{BB962C8B-B14F-4D97-AF65-F5344CB8AC3E}">
        <p14:creationId xmlns:p14="http://schemas.microsoft.com/office/powerpoint/2010/main" val="80829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1C8311-BB79-430A-AC9F-4D5C39493D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5BDFDA68-9248-42BE-B872-BFC0B74AFE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FC5160EB-52B7-4A84-9274-199A5AF93488}"/>
              </a:ext>
            </a:extLst>
          </p:cNvPr>
          <p:cNvSpPr>
            <a:spLocks noGrp="1"/>
          </p:cNvSpPr>
          <p:nvPr>
            <p:ph type="dt" sz="half" idx="10"/>
          </p:nvPr>
        </p:nvSpPr>
        <p:spPr/>
        <p:txBody>
          <a:bodyPr/>
          <a:lstStyle/>
          <a:p>
            <a:fld id="{B1EACCA2-8A2B-4B82-88AA-6D3EE62360E6}" type="datetimeFigureOut">
              <a:rPr lang="LID4096" smtClean="0"/>
              <a:t>03/22/2021</a:t>
            </a:fld>
            <a:endParaRPr lang="LID4096"/>
          </a:p>
        </p:txBody>
      </p:sp>
      <p:sp>
        <p:nvSpPr>
          <p:cNvPr id="5" name="Footer Placeholder 4">
            <a:extLst>
              <a:ext uri="{FF2B5EF4-FFF2-40B4-BE49-F238E27FC236}">
                <a16:creationId xmlns:a16="http://schemas.microsoft.com/office/drawing/2014/main" id="{6D10B814-1642-4DFE-A6DC-71FBAA924A9F}"/>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AA4FAB7E-92B9-4476-B631-2129AE7BAC6B}"/>
              </a:ext>
            </a:extLst>
          </p:cNvPr>
          <p:cNvSpPr>
            <a:spLocks noGrp="1"/>
          </p:cNvSpPr>
          <p:nvPr>
            <p:ph type="sldNum" sz="quarter" idx="12"/>
          </p:nvPr>
        </p:nvSpPr>
        <p:spPr/>
        <p:txBody>
          <a:bodyPr/>
          <a:lstStyle/>
          <a:p>
            <a:fld id="{AAB76238-CB2D-46F6-A71C-93CE62848600}" type="slidenum">
              <a:rPr lang="LID4096" smtClean="0"/>
              <a:t>‹#›</a:t>
            </a:fld>
            <a:endParaRPr lang="LID4096"/>
          </a:p>
        </p:txBody>
      </p:sp>
    </p:spTree>
    <p:extLst>
      <p:ext uri="{BB962C8B-B14F-4D97-AF65-F5344CB8AC3E}">
        <p14:creationId xmlns:p14="http://schemas.microsoft.com/office/powerpoint/2010/main" val="4250375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72859-99D8-48C5-8709-12F145393FDE}"/>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3441A3B3-515B-45FD-A5E5-08E4EC9A1A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6A04112F-77C6-41CB-9A61-535E00F713D3}"/>
              </a:ext>
            </a:extLst>
          </p:cNvPr>
          <p:cNvSpPr>
            <a:spLocks noGrp="1"/>
          </p:cNvSpPr>
          <p:nvPr>
            <p:ph type="dt" sz="half" idx="10"/>
          </p:nvPr>
        </p:nvSpPr>
        <p:spPr/>
        <p:txBody>
          <a:bodyPr/>
          <a:lstStyle/>
          <a:p>
            <a:fld id="{B1EACCA2-8A2B-4B82-88AA-6D3EE62360E6}" type="datetimeFigureOut">
              <a:rPr lang="LID4096" smtClean="0"/>
              <a:t>03/22/2021</a:t>
            </a:fld>
            <a:endParaRPr lang="LID4096"/>
          </a:p>
        </p:txBody>
      </p:sp>
      <p:sp>
        <p:nvSpPr>
          <p:cNvPr id="5" name="Footer Placeholder 4">
            <a:extLst>
              <a:ext uri="{FF2B5EF4-FFF2-40B4-BE49-F238E27FC236}">
                <a16:creationId xmlns:a16="http://schemas.microsoft.com/office/drawing/2014/main" id="{602A0260-E8F8-4AFB-8106-EC27B9AE4FDD}"/>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0A07A97F-31FB-49F1-9497-6F913016AE38}"/>
              </a:ext>
            </a:extLst>
          </p:cNvPr>
          <p:cNvSpPr>
            <a:spLocks noGrp="1"/>
          </p:cNvSpPr>
          <p:nvPr>
            <p:ph type="sldNum" sz="quarter" idx="12"/>
          </p:nvPr>
        </p:nvSpPr>
        <p:spPr/>
        <p:txBody>
          <a:bodyPr/>
          <a:lstStyle/>
          <a:p>
            <a:fld id="{AAB76238-CB2D-46F6-A71C-93CE62848600}" type="slidenum">
              <a:rPr lang="LID4096" smtClean="0"/>
              <a:t>‹#›</a:t>
            </a:fld>
            <a:endParaRPr lang="LID4096"/>
          </a:p>
        </p:txBody>
      </p:sp>
    </p:spTree>
    <p:extLst>
      <p:ext uri="{BB962C8B-B14F-4D97-AF65-F5344CB8AC3E}">
        <p14:creationId xmlns:p14="http://schemas.microsoft.com/office/powerpoint/2010/main" val="1085204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0835-1BD3-42AF-A244-B9BE2A2C40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B8C8B41B-9AB9-4C59-9F9E-AEC9A61773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E51391-11CF-4DD5-80FF-8C60819C51BB}"/>
              </a:ext>
            </a:extLst>
          </p:cNvPr>
          <p:cNvSpPr>
            <a:spLocks noGrp="1"/>
          </p:cNvSpPr>
          <p:nvPr>
            <p:ph type="dt" sz="half" idx="10"/>
          </p:nvPr>
        </p:nvSpPr>
        <p:spPr/>
        <p:txBody>
          <a:bodyPr/>
          <a:lstStyle/>
          <a:p>
            <a:fld id="{B1EACCA2-8A2B-4B82-88AA-6D3EE62360E6}" type="datetimeFigureOut">
              <a:rPr lang="LID4096" smtClean="0"/>
              <a:t>03/22/2021</a:t>
            </a:fld>
            <a:endParaRPr lang="LID4096"/>
          </a:p>
        </p:txBody>
      </p:sp>
      <p:sp>
        <p:nvSpPr>
          <p:cNvPr id="5" name="Footer Placeholder 4">
            <a:extLst>
              <a:ext uri="{FF2B5EF4-FFF2-40B4-BE49-F238E27FC236}">
                <a16:creationId xmlns:a16="http://schemas.microsoft.com/office/drawing/2014/main" id="{E1C68459-07F2-4E51-A1CA-C1D84EB48F24}"/>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44199710-F944-496D-AC95-2FD7CF2C677B}"/>
              </a:ext>
            </a:extLst>
          </p:cNvPr>
          <p:cNvSpPr>
            <a:spLocks noGrp="1"/>
          </p:cNvSpPr>
          <p:nvPr>
            <p:ph type="sldNum" sz="quarter" idx="12"/>
          </p:nvPr>
        </p:nvSpPr>
        <p:spPr/>
        <p:txBody>
          <a:bodyPr/>
          <a:lstStyle/>
          <a:p>
            <a:fld id="{AAB76238-CB2D-46F6-A71C-93CE62848600}" type="slidenum">
              <a:rPr lang="LID4096" smtClean="0"/>
              <a:t>‹#›</a:t>
            </a:fld>
            <a:endParaRPr lang="LID4096"/>
          </a:p>
        </p:txBody>
      </p:sp>
    </p:spTree>
    <p:extLst>
      <p:ext uri="{BB962C8B-B14F-4D97-AF65-F5344CB8AC3E}">
        <p14:creationId xmlns:p14="http://schemas.microsoft.com/office/powerpoint/2010/main" val="1026136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9D698-F0B0-4DEF-9F99-685BADA3F458}"/>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EA374F08-B027-4F24-B8EC-4E8B2AD2AF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932645B1-298F-4558-A566-6CADA57F12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B77B18F5-A594-413D-A0CB-B5E88B46A4E6}"/>
              </a:ext>
            </a:extLst>
          </p:cNvPr>
          <p:cNvSpPr>
            <a:spLocks noGrp="1"/>
          </p:cNvSpPr>
          <p:nvPr>
            <p:ph type="dt" sz="half" idx="10"/>
          </p:nvPr>
        </p:nvSpPr>
        <p:spPr/>
        <p:txBody>
          <a:bodyPr/>
          <a:lstStyle/>
          <a:p>
            <a:fld id="{B1EACCA2-8A2B-4B82-88AA-6D3EE62360E6}" type="datetimeFigureOut">
              <a:rPr lang="LID4096" smtClean="0"/>
              <a:t>03/22/2021</a:t>
            </a:fld>
            <a:endParaRPr lang="LID4096"/>
          </a:p>
        </p:txBody>
      </p:sp>
      <p:sp>
        <p:nvSpPr>
          <p:cNvPr id="6" name="Footer Placeholder 5">
            <a:extLst>
              <a:ext uri="{FF2B5EF4-FFF2-40B4-BE49-F238E27FC236}">
                <a16:creationId xmlns:a16="http://schemas.microsoft.com/office/drawing/2014/main" id="{466830E2-6B8A-4943-BFD9-CC785E0F11D0}"/>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8F8C7FF5-63BC-4B0B-91B0-E1CC091EB3FA}"/>
              </a:ext>
            </a:extLst>
          </p:cNvPr>
          <p:cNvSpPr>
            <a:spLocks noGrp="1"/>
          </p:cNvSpPr>
          <p:nvPr>
            <p:ph type="sldNum" sz="quarter" idx="12"/>
          </p:nvPr>
        </p:nvSpPr>
        <p:spPr/>
        <p:txBody>
          <a:bodyPr/>
          <a:lstStyle/>
          <a:p>
            <a:fld id="{AAB76238-CB2D-46F6-A71C-93CE62848600}" type="slidenum">
              <a:rPr lang="LID4096" smtClean="0"/>
              <a:t>‹#›</a:t>
            </a:fld>
            <a:endParaRPr lang="LID4096"/>
          </a:p>
        </p:txBody>
      </p:sp>
    </p:spTree>
    <p:extLst>
      <p:ext uri="{BB962C8B-B14F-4D97-AF65-F5344CB8AC3E}">
        <p14:creationId xmlns:p14="http://schemas.microsoft.com/office/powerpoint/2010/main" val="2158692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725E3-BF07-4335-AF73-2707C5280490}"/>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8AAAC8B7-A601-4D3F-A2F4-A4E7AF9341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C1731A-6AE0-4F6F-8D1F-F1A822B02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DCC6845D-3C4E-4FF9-A6D3-3DF12BEABD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735556-983B-4497-813E-B6095F8C10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E66B61B8-CCA2-410F-A713-F9548A4FD362}"/>
              </a:ext>
            </a:extLst>
          </p:cNvPr>
          <p:cNvSpPr>
            <a:spLocks noGrp="1"/>
          </p:cNvSpPr>
          <p:nvPr>
            <p:ph type="dt" sz="half" idx="10"/>
          </p:nvPr>
        </p:nvSpPr>
        <p:spPr/>
        <p:txBody>
          <a:bodyPr/>
          <a:lstStyle/>
          <a:p>
            <a:fld id="{B1EACCA2-8A2B-4B82-88AA-6D3EE62360E6}" type="datetimeFigureOut">
              <a:rPr lang="LID4096" smtClean="0"/>
              <a:t>03/22/2021</a:t>
            </a:fld>
            <a:endParaRPr lang="LID4096"/>
          </a:p>
        </p:txBody>
      </p:sp>
      <p:sp>
        <p:nvSpPr>
          <p:cNvPr id="8" name="Footer Placeholder 7">
            <a:extLst>
              <a:ext uri="{FF2B5EF4-FFF2-40B4-BE49-F238E27FC236}">
                <a16:creationId xmlns:a16="http://schemas.microsoft.com/office/drawing/2014/main" id="{AE651BA3-BD83-4862-9272-B4A6242CE052}"/>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D6FC9F11-D5E8-490F-93F4-AFC5CA9B3EF6}"/>
              </a:ext>
            </a:extLst>
          </p:cNvPr>
          <p:cNvSpPr>
            <a:spLocks noGrp="1"/>
          </p:cNvSpPr>
          <p:nvPr>
            <p:ph type="sldNum" sz="quarter" idx="12"/>
          </p:nvPr>
        </p:nvSpPr>
        <p:spPr/>
        <p:txBody>
          <a:bodyPr/>
          <a:lstStyle/>
          <a:p>
            <a:fld id="{AAB76238-CB2D-46F6-A71C-93CE62848600}" type="slidenum">
              <a:rPr lang="LID4096" smtClean="0"/>
              <a:t>‹#›</a:t>
            </a:fld>
            <a:endParaRPr lang="LID4096"/>
          </a:p>
        </p:txBody>
      </p:sp>
    </p:spTree>
    <p:extLst>
      <p:ext uri="{BB962C8B-B14F-4D97-AF65-F5344CB8AC3E}">
        <p14:creationId xmlns:p14="http://schemas.microsoft.com/office/powerpoint/2010/main" val="588095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3CB23-EFA5-44C5-A961-34B6863E0822}"/>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566D480D-8CDA-4447-B9FC-35F5A12584DB}"/>
              </a:ext>
            </a:extLst>
          </p:cNvPr>
          <p:cNvSpPr>
            <a:spLocks noGrp="1"/>
          </p:cNvSpPr>
          <p:nvPr>
            <p:ph type="dt" sz="half" idx="10"/>
          </p:nvPr>
        </p:nvSpPr>
        <p:spPr/>
        <p:txBody>
          <a:bodyPr/>
          <a:lstStyle/>
          <a:p>
            <a:fld id="{B1EACCA2-8A2B-4B82-88AA-6D3EE62360E6}" type="datetimeFigureOut">
              <a:rPr lang="LID4096" smtClean="0"/>
              <a:t>03/22/2021</a:t>
            </a:fld>
            <a:endParaRPr lang="LID4096"/>
          </a:p>
        </p:txBody>
      </p:sp>
      <p:sp>
        <p:nvSpPr>
          <p:cNvPr id="4" name="Footer Placeholder 3">
            <a:extLst>
              <a:ext uri="{FF2B5EF4-FFF2-40B4-BE49-F238E27FC236}">
                <a16:creationId xmlns:a16="http://schemas.microsoft.com/office/drawing/2014/main" id="{B723D462-2867-4BB0-8FE7-6C2917E27462}"/>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731CCCD1-DE98-44CB-A586-CF3154C6C860}"/>
              </a:ext>
            </a:extLst>
          </p:cNvPr>
          <p:cNvSpPr>
            <a:spLocks noGrp="1"/>
          </p:cNvSpPr>
          <p:nvPr>
            <p:ph type="sldNum" sz="quarter" idx="12"/>
          </p:nvPr>
        </p:nvSpPr>
        <p:spPr/>
        <p:txBody>
          <a:bodyPr/>
          <a:lstStyle/>
          <a:p>
            <a:fld id="{AAB76238-CB2D-46F6-A71C-93CE62848600}" type="slidenum">
              <a:rPr lang="LID4096" smtClean="0"/>
              <a:t>‹#›</a:t>
            </a:fld>
            <a:endParaRPr lang="LID4096"/>
          </a:p>
        </p:txBody>
      </p:sp>
    </p:spTree>
    <p:extLst>
      <p:ext uri="{BB962C8B-B14F-4D97-AF65-F5344CB8AC3E}">
        <p14:creationId xmlns:p14="http://schemas.microsoft.com/office/powerpoint/2010/main" val="838618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8EC806-C26A-4213-A112-5E8DA35021E8}"/>
              </a:ext>
            </a:extLst>
          </p:cNvPr>
          <p:cNvSpPr>
            <a:spLocks noGrp="1"/>
          </p:cNvSpPr>
          <p:nvPr>
            <p:ph type="dt" sz="half" idx="10"/>
          </p:nvPr>
        </p:nvSpPr>
        <p:spPr/>
        <p:txBody>
          <a:bodyPr/>
          <a:lstStyle/>
          <a:p>
            <a:fld id="{B1EACCA2-8A2B-4B82-88AA-6D3EE62360E6}" type="datetimeFigureOut">
              <a:rPr lang="LID4096" smtClean="0"/>
              <a:t>03/22/2021</a:t>
            </a:fld>
            <a:endParaRPr lang="LID4096"/>
          </a:p>
        </p:txBody>
      </p:sp>
      <p:sp>
        <p:nvSpPr>
          <p:cNvPr id="3" name="Footer Placeholder 2">
            <a:extLst>
              <a:ext uri="{FF2B5EF4-FFF2-40B4-BE49-F238E27FC236}">
                <a16:creationId xmlns:a16="http://schemas.microsoft.com/office/drawing/2014/main" id="{44AF3CD1-A4B5-4903-98AC-0447D846DA1F}"/>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3EF02B1A-9E09-4FEE-A2B8-790F2032463D}"/>
              </a:ext>
            </a:extLst>
          </p:cNvPr>
          <p:cNvSpPr>
            <a:spLocks noGrp="1"/>
          </p:cNvSpPr>
          <p:nvPr>
            <p:ph type="sldNum" sz="quarter" idx="12"/>
          </p:nvPr>
        </p:nvSpPr>
        <p:spPr/>
        <p:txBody>
          <a:bodyPr/>
          <a:lstStyle/>
          <a:p>
            <a:fld id="{AAB76238-CB2D-46F6-A71C-93CE62848600}" type="slidenum">
              <a:rPr lang="LID4096" smtClean="0"/>
              <a:t>‹#›</a:t>
            </a:fld>
            <a:endParaRPr lang="LID4096"/>
          </a:p>
        </p:txBody>
      </p:sp>
    </p:spTree>
    <p:extLst>
      <p:ext uri="{BB962C8B-B14F-4D97-AF65-F5344CB8AC3E}">
        <p14:creationId xmlns:p14="http://schemas.microsoft.com/office/powerpoint/2010/main" val="2684778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83520-5D2F-45F8-A874-6C47C3D9E5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0A61B6B9-FA26-4A92-894D-4BFFAB7AB0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A5EB933D-F440-4016-9EC3-CB75914E86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6CAC9D-1B30-4165-972E-C9F1F1E1B5C9}"/>
              </a:ext>
            </a:extLst>
          </p:cNvPr>
          <p:cNvSpPr>
            <a:spLocks noGrp="1"/>
          </p:cNvSpPr>
          <p:nvPr>
            <p:ph type="dt" sz="half" idx="10"/>
          </p:nvPr>
        </p:nvSpPr>
        <p:spPr/>
        <p:txBody>
          <a:bodyPr/>
          <a:lstStyle/>
          <a:p>
            <a:fld id="{B1EACCA2-8A2B-4B82-88AA-6D3EE62360E6}" type="datetimeFigureOut">
              <a:rPr lang="LID4096" smtClean="0"/>
              <a:t>03/22/2021</a:t>
            </a:fld>
            <a:endParaRPr lang="LID4096"/>
          </a:p>
        </p:txBody>
      </p:sp>
      <p:sp>
        <p:nvSpPr>
          <p:cNvPr id="6" name="Footer Placeholder 5">
            <a:extLst>
              <a:ext uri="{FF2B5EF4-FFF2-40B4-BE49-F238E27FC236}">
                <a16:creationId xmlns:a16="http://schemas.microsoft.com/office/drawing/2014/main" id="{498555C3-485B-47C7-B994-DE98C2850989}"/>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2189ACC0-3624-4AB8-9AC5-52D19C62F109}"/>
              </a:ext>
            </a:extLst>
          </p:cNvPr>
          <p:cNvSpPr>
            <a:spLocks noGrp="1"/>
          </p:cNvSpPr>
          <p:nvPr>
            <p:ph type="sldNum" sz="quarter" idx="12"/>
          </p:nvPr>
        </p:nvSpPr>
        <p:spPr/>
        <p:txBody>
          <a:bodyPr/>
          <a:lstStyle/>
          <a:p>
            <a:fld id="{AAB76238-CB2D-46F6-A71C-93CE62848600}" type="slidenum">
              <a:rPr lang="LID4096" smtClean="0"/>
              <a:t>‹#›</a:t>
            </a:fld>
            <a:endParaRPr lang="LID4096"/>
          </a:p>
        </p:txBody>
      </p:sp>
    </p:spTree>
    <p:extLst>
      <p:ext uri="{BB962C8B-B14F-4D97-AF65-F5344CB8AC3E}">
        <p14:creationId xmlns:p14="http://schemas.microsoft.com/office/powerpoint/2010/main" val="1465210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2863F-EAD6-4039-A1B6-AF5F5015B0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1DD6366C-DD20-4F76-B044-5D3E20EA2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B1CFD3A5-16D7-48B9-89F7-7A266E2E02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7DF6CD-9D25-43E6-9CEB-0246385A8D7B}"/>
              </a:ext>
            </a:extLst>
          </p:cNvPr>
          <p:cNvSpPr>
            <a:spLocks noGrp="1"/>
          </p:cNvSpPr>
          <p:nvPr>
            <p:ph type="dt" sz="half" idx="10"/>
          </p:nvPr>
        </p:nvSpPr>
        <p:spPr/>
        <p:txBody>
          <a:bodyPr/>
          <a:lstStyle/>
          <a:p>
            <a:fld id="{B1EACCA2-8A2B-4B82-88AA-6D3EE62360E6}" type="datetimeFigureOut">
              <a:rPr lang="LID4096" smtClean="0"/>
              <a:t>03/22/2021</a:t>
            </a:fld>
            <a:endParaRPr lang="LID4096"/>
          </a:p>
        </p:txBody>
      </p:sp>
      <p:sp>
        <p:nvSpPr>
          <p:cNvPr id="6" name="Footer Placeholder 5">
            <a:extLst>
              <a:ext uri="{FF2B5EF4-FFF2-40B4-BE49-F238E27FC236}">
                <a16:creationId xmlns:a16="http://schemas.microsoft.com/office/drawing/2014/main" id="{FBBBF963-6196-44D2-81F3-BBC5F211753D}"/>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42FC91FD-95B0-441A-9EC0-BF943FD6701C}"/>
              </a:ext>
            </a:extLst>
          </p:cNvPr>
          <p:cNvSpPr>
            <a:spLocks noGrp="1"/>
          </p:cNvSpPr>
          <p:nvPr>
            <p:ph type="sldNum" sz="quarter" idx="12"/>
          </p:nvPr>
        </p:nvSpPr>
        <p:spPr/>
        <p:txBody>
          <a:bodyPr/>
          <a:lstStyle/>
          <a:p>
            <a:fld id="{AAB76238-CB2D-46F6-A71C-93CE62848600}" type="slidenum">
              <a:rPr lang="LID4096" smtClean="0"/>
              <a:t>‹#›</a:t>
            </a:fld>
            <a:endParaRPr lang="LID4096"/>
          </a:p>
        </p:txBody>
      </p:sp>
    </p:spTree>
    <p:extLst>
      <p:ext uri="{BB962C8B-B14F-4D97-AF65-F5344CB8AC3E}">
        <p14:creationId xmlns:p14="http://schemas.microsoft.com/office/powerpoint/2010/main" val="1066698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F821DD-0645-4A9B-A868-24B762308B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C5245112-9948-439B-B593-0C45E4F0B8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8AD4B24E-BEC8-4BF1-BFCC-4ECDCFD600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EACCA2-8A2B-4B82-88AA-6D3EE62360E6}" type="datetimeFigureOut">
              <a:rPr lang="LID4096" smtClean="0"/>
              <a:t>03/22/2021</a:t>
            </a:fld>
            <a:endParaRPr lang="LID4096"/>
          </a:p>
        </p:txBody>
      </p:sp>
      <p:sp>
        <p:nvSpPr>
          <p:cNvPr id="5" name="Footer Placeholder 4">
            <a:extLst>
              <a:ext uri="{FF2B5EF4-FFF2-40B4-BE49-F238E27FC236}">
                <a16:creationId xmlns:a16="http://schemas.microsoft.com/office/drawing/2014/main" id="{AF4AC364-41B1-4666-9740-AE33257368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D04A5F99-A070-4DF0-94C2-0518BD6C3A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B76238-CB2D-46F6-A71C-93CE62848600}" type="slidenum">
              <a:rPr lang="LID4096" smtClean="0"/>
              <a:t>‹#›</a:t>
            </a:fld>
            <a:endParaRPr lang="LID4096"/>
          </a:p>
        </p:txBody>
      </p:sp>
    </p:spTree>
    <p:extLst>
      <p:ext uri="{BB962C8B-B14F-4D97-AF65-F5344CB8AC3E}">
        <p14:creationId xmlns:p14="http://schemas.microsoft.com/office/powerpoint/2010/main" val="1118007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EE9CF-F3D9-4839-B6D5-18008B592A27}"/>
              </a:ext>
            </a:extLst>
          </p:cNvPr>
          <p:cNvSpPr>
            <a:spLocks noGrp="1"/>
          </p:cNvSpPr>
          <p:nvPr>
            <p:ph type="ctrTitle"/>
          </p:nvPr>
        </p:nvSpPr>
        <p:spPr>
          <a:xfrm>
            <a:off x="1524000" y="714896"/>
            <a:ext cx="9144000" cy="937634"/>
          </a:xfrm>
        </p:spPr>
        <p:txBody>
          <a:bodyPr>
            <a:normAutofit/>
          </a:bodyPr>
          <a:lstStyle/>
          <a:p>
            <a:pPr rtl="1"/>
            <a:r>
              <a:rPr lang="he-IL" dirty="0"/>
              <a:t>פרויקט צוות </a:t>
            </a:r>
            <a:r>
              <a:rPr lang="en-US" dirty="0"/>
              <a:t>19B</a:t>
            </a:r>
            <a:endParaRPr lang="LID4096" dirty="0"/>
          </a:p>
        </p:txBody>
      </p:sp>
      <p:sp>
        <p:nvSpPr>
          <p:cNvPr id="3" name="Subtitle 2">
            <a:extLst>
              <a:ext uri="{FF2B5EF4-FFF2-40B4-BE49-F238E27FC236}">
                <a16:creationId xmlns:a16="http://schemas.microsoft.com/office/drawing/2014/main" id="{0BB85CBB-834A-456E-8A9E-00EBF10D5106}"/>
              </a:ext>
            </a:extLst>
          </p:cNvPr>
          <p:cNvSpPr>
            <a:spLocks noGrp="1"/>
          </p:cNvSpPr>
          <p:nvPr>
            <p:ph type="subTitle" idx="1"/>
          </p:nvPr>
        </p:nvSpPr>
        <p:spPr>
          <a:xfrm>
            <a:off x="1524000" y="2034914"/>
            <a:ext cx="9144000" cy="4497966"/>
          </a:xfrm>
        </p:spPr>
        <p:txBody>
          <a:bodyPr>
            <a:normAutofit/>
          </a:bodyPr>
          <a:lstStyle/>
          <a:p>
            <a:pPr algn="r" rtl="1">
              <a:lnSpc>
                <a:spcPct val="150000"/>
              </a:lnSpc>
            </a:pPr>
            <a:r>
              <a:rPr lang="he-IL" dirty="0"/>
              <a:t>אלמוג ארד 206026650</a:t>
            </a:r>
          </a:p>
          <a:p>
            <a:pPr algn="r" rtl="1">
              <a:lnSpc>
                <a:spcPct val="150000"/>
              </a:lnSpc>
            </a:pPr>
            <a:r>
              <a:rPr lang="he-IL" dirty="0"/>
              <a:t>יפתח לוי 209383306</a:t>
            </a:r>
          </a:p>
          <a:p>
            <a:pPr algn="r" rtl="1">
              <a:lnSpc>
                <a:spcPct val="150000"/>
              </a:lnSpc>
            </a:pPr>
            <a:r>
              <a:rPr lang="he-IL" dirty="0"/>
              <a:t>עלי בדר 318374444</a:t>
            </a:r>
          </a:p>
          <a:p>
            <a:pPr algn="r" rtl="1">
              <a:lnSpc>
                <a:spcPct val="150000"/>
              </a:lnSpc>
            </a:pPr>
            <a:r>
              <a:rPr lang="he-IL" dirty="0" err="1"/>
              <a:t>ג'בארין</a:t>
            </a:r>
            <a:r>
              <a:rPr lang="he-IL" dirty="0"/>
              <a:t> עלי 318425337</a:t>
            </a:r>
          </a:p>
          <a:p>
            <a:pPr algn="r" rtl="1">
              <a:lnSpc>
                <a:spcPct val="150000"/>
              </a:lnSpc>
            </a:pPr>
            <a:r>
              <a:rPr lang="he-IL" dirty="0"/>
              <a:t>אלעד </a:t>
            </a:r>
            <a:r>
              <a:rPr lang="he-IL" dirty="0" err="1"/>
              <a:t>גולדין</a:t>
            </a:r>
            <a:r>
              <a:rPr lang="he-IL" dirty="0"/>
              <a:t> 322517186</a:t>
            </a:r>
          </a:p>
          <a:p>
            <a:pPr algn="r" rtl="1">
              <a:lnSpc>
                <a:spcPct val="150000"/>
              </a:lnSpc>
            </a:pPr>
            <a:r>
              <a:rPr lang="he-IL" dirty="0"/>
              <a:t>שאולי </a:t>
            </a:r>
            <a:r>
              <a:rPr lang="he-IL" dirty="0" err="1"/>
              <a:t>קירשנצוייג</a:t>
            </a:r>
            <a:r>
              <a:rPr lang="he-IL" dirty="0"/>
              <a:t> 313551905</a:t>
            </a:r>
            <a:endParaRPr lang="LID4096" dirty="0"/>
          </a:p>
        </p:txBody>
      </p:sp>
    </p:spTree>
    <p:extLst>
      <p:ext uri="{BB962C8B-B14F-4D97-AF65-F5344CB8AC3E}">
        <p14:creationId xmlns:p14="http://schemas.microsoft.com/office/powerpoint/2010/main" val="597514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84C5E9-6669-401F-BC99-ACEA51539B38}"/>
              </a:ext>
            </a:extLst>
          </p:cNvPr>
          <p:cNvSpPr txBox="1"/>
          <p:nvPr/>
        </p:nvSpPr>
        <p:spPr>
          <a:xfrm>
            <a:off x="3612015" y="662734"/>
            <a:ext cx="4967970" cy="369332"/>
          </a:xfrm>
          <a:prstGeom prst="rect">
            <a:avLst/>
          </a:prstGeom>
          <a:noFill/>
        </p:spPr>
        <p:txBody>
          <a:bodyPr wrap="square" rtlCol="0">
            <a:spAutoFit/>
          </a:bodyPr>
          <a:lstStyle/>
          <a:p>
            <a:pPr algn="ctr" rtl="1"/>
            <a:r>
              <a:rPr lang="he-IL" dirty="0"/>
              <a:t>אנו משתמשים במערכת </a:t>
            </a:r>
            <a:r>
              <a:rPr lang="en-US" dirty="0"/>
              <a:t>GitHub</a:t>
            </a:r>
            <a:r>
              <a:rPr lang="he-IL" dirty="0"/>
              <a:t> לניהול הפרויקט</a:t>
            </a:r>
            <a:endParaRPr lang="LID4096" dirty="0"/>
          </a:p>
        </p:txBody>
      </p:sp>
      <p:pic>
        <p:nvPicPr>
          <p:cNvPr id="7" name="Picture 6">
            <a:extLst>
              <a:ext uri="{FF2B5EF4-FFF2-40B4-BE49-F238E27FC236}">
                <a16:creationId xmlns:a16="http://schemas.microsoft.com/office/drawing/2014/main" id="{7ACDE3DB-33E1-4DEB-8099-E16F15B2F004}"/>
              </a:ext>
            </a:extLst>
          </p:cNvPr>
          <p:cNvPicPr>
            <a:picLocks noChangeAspect="1"/>
          </p:cNvPicPr>
          <p:nvPr/>
        </p:nvPicPr>
        <p:blipFill>
          <a:blip r:embed="rId2"/>
          <a:stretch>
            <a:fillRect/>
          </a:stretch>
        </p:blipFill>
        <p:spPr>
          <a:xfrm>
            <a:off x="1705510" y="1648804"/>
            <a:ext cx="9257016" cy="3560391"/>
          </a:xfrm>
          <a:prstGeom prst="rect">
            <a:avLst/>
          </a:prstGeom>
        </p:spPr>
      </p:pic>
      <p:sp>
        <p:nvSpPr>
          <p:cNvPr id="8" name="TextBox 7">
            <a:extLst>
              <a:ext uri="{FF2B5EF4-FFF2-40B4-BE49-F238E27FC236}">
                <a16:creationId xmlns:a16="http://schemas.microsoft.com/office/drawing/2014/main" id="{5EEA2DFD-5CE8-4A2D-BE85-F67821B261A4}"/>
              </a:ext>
            </a:extLst>
          </p:cNvPr>
          <p:cNvSpPr txBox="1"/>
          <p:nvPr/>
        </p:nvSpPr>
        <p:spPr>
          <a:xfrm>
            <a:off x="3697036" y="5281897"/>
            <a:ext cx="5273964" cy="369332"/>
          </a:xfrm>
          <a:prstGeom prst="rect">
            <a:avLst/>
          </a:prstGeom>
          <a:noFill/>
        </p:spPr>
        <p:txBody>
          <a:bodyPr wrap="square" rtlCol="0">
            <a:spAutoFit/>
          </a:bodyPr>
          <a:lstStyle/>
          <a:p>
            <a:pPr algn="ctr"/>
            <a:r>
              <a:rPr lang="en-US" dirty="0"/>
              <a:t>https://github.com/LevyIfta/Team-19B-Project</a:t>
            </a:r>
            <a:endParaRPr lang="LID4096" dirty="0"/>
          </a:p>
        </p:txBody>
      </p:sp>
    </p:spTree>
    <p:extLst>
      <p:ext uri="{BB962C8B-B14F-4D97-AF65-F5344CB8AC3E}">
        <p14:creationId xmlns:p14="http://schemas.microsoft.com/office/powerpoint/2010/main" val="2988372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47BEB4-C8C2-436A-957B-171C358BA1CC}"/>
              </a:ext>
            </a:extLst>
          </p:cNvPr>
          <p:cNvSpPr txBox="1"/>
          <p:nvPr/>
        </p:nvSpPr>
        <p:spPr>
          <a:xfrm>
            <a:off x="2540000" y="480291"/>
            <a:ext cx="8811496" cy="1709571"/>
          </a:xfrm>
          <a:prstGeom prst="rect">
            <a:avLst/>
          </a:prstGeom>
          <a:noFill/>
        </p:spPr>
        <p:txBody>
          <a:bodyPr wrap="square" rtlCol="0">
            <a:spAutoFit/>
          </a:bodyPr>
          <a:lstStyle/>
          <a:p>
            <a:pPr algn="r" rtl="1">
              <a:lnSpc>
                <a:spcPct val="150000"/>
              </a:lnSpc>
            </a:pPr>
            <a:r>
              <a:rPr lang="he-IL" dirty="0"/>
              <a:t>באמצעות </a:t>
            </a:r>
            <a:r>
              <a:rPr lang="en-US" dirty="0"/>
              <a:t>GitHub</a:t>
            </a:r>
            <a:r>
              <a:rPr lang="he-IL" dirty="0"/>
              <a:t> אנו יכולים לחלק את העבודה של כל אחד מהחברי הצוות ע"</a:t>
            </a:r>
            <a:r>
              <a:rPr lang="en-US" dirty="0"/>
              <a:t>H</a:t>
            </a:r>
            <a:r>
              <a:rPr lang="he-IL" dirty="0"/>
              <a:t> שימוש ב </a:t>
            </a:r>
            <a:r>
              <a:rPr lang="en-US" dirty="0"/>
              <a:t>Branch</a:t>
            </a:r>
            <a:r>
              <a:rPr lang="he-IL" dirty="0"/>
              <a:t> לכל חבר צוות.</a:t>
            </a:r>
          </a:p>
          <a:p>
            <a:pPr algn="r" rtl="1">
              <a:lnSpc>
                <a:spcPct val="150000"/>
              </a:lnSpc>
            </a:pPr>
            <a:r>
              <a:rPr lang="he-IL" dirty="0"/>
              <a:t>דבר זה מאפשר עבודה במקביל על קבצים (</a:t>
            </a:r>
            <a:r>
              <a:rPr lang="en-US" dirty="0"/>
              <a:t>artifacts</a:t>
            </a:r>
            <a:r>
              <a:rPr lang="he-IL" dirty="0"/>
              <a:t> או קטעי קוד) בין כמה חברי צוות בעלי משימה משותפת וגם מאפשר ארגון של איזה משתמש יעבוד על איזה קובץ.</a:t>
            </a:r>
            <a:endParaRPr lang="LID4096" dirty="0"/>
          </a:p>
        </p:txBody>
      </p:sp>
      <p:sp>
        <p:nvSpPr>
          <p:cNvPr id="5" name="TextBox 4">
            <a:extLst>
              <a:ext uri="{FF2B5EF4-FFF2-40B4-BE49-F238E27FC236}">
                <a16:creationId xmlns:a16="http://schemas.microsoft.com/office/drawing/2014/main" id="{04532BAA-4127-46C2-A3CA-CC628476867B}"/>
              </a:ext>
            </a:extLst>
          </p:cNvPr>
          <p:cNvSpPr txBox="1"/>
          <p:nvPr/>
        </p:nvSpPr>
        <p:spPr>
          <a:xfrm>
            <a:off x="3906982" y="2943550"/>
            <a:ext cx="7444514" cy="2540567"/>
          </a:xfrm>
          <a:prstGeom prst="rect">
            <a:avLst/>
          </a:prstGeom>
          <a:noFill/>
        </p:spPr>
        <p:txBody>
          <a:bodyPr wrap="square" rtlCol="0">
            <a:spAutoFit/>
          </a:bodyPr>
          <a:lstStyle/>
          <a:p>
            <a:pPr algn="r" rtl="1">
              <a:lnSpc>
                <a:spcPct val="150000"/>
              </a:lnSpc>
            </a:pPr>
            <a:r>
              <a:rPr lang="he-IL" dirty="0"/>
              <a:t>משימות המשותפות לכמה חברי צוות ניתן ע"פ צורך:</a:t>
            </a:r>
          </a:p>
          <a:p>
            <a:pPr marL="285750" indent="-285750" algn="r" rtl="1">
              <a:lnSpc>
                <a:spcPct val="150000"/>
              </a:lnSpc>
              <a:buFont typeface="Arial" panose="020B0604020202020204" pitchFamily="34" charset="0"/>
              <a:buChar char="•"/>
            </a:pPr>
            <a:r>
              <a:rPr lang="he-IL" dirty="0"/>
              <a:t>להגדיר </a:t>
            </a:r>
            <a:r>
              <a:rPr lang="en-US" dirty="0"/>
              <a:t>branch</a:t>
            </a:r>
            <a:r>
              <a:rPr lang="he-IL" dirty="0"/>
              <a:t> אחד להם כדי שיעבדו יחדיו על אותה המטלה במשותף. נעשה זאת אם צריך שיתוף פעולה רציף ביניהם לאורך כל המטלה.</a:t>
            </a:r>
          </a:p>
          <a:p>
            <a:pPr marL="285750" indent="-285750" algn="r" rtl="1">
              <a:lnSpc>
                <a:spcPct val="150000"/>
              </a:lnSpc>
              <a:buFont typeface="Arial" panose="020B0604020202020204" pitchFamily="34" charset="0"/>
              <a:buChar char="•"/>
            </a:pPr>
            <a:r>
              <a:rPr lang="he-IL" dirty="0"/>
              <a:t>להגדיר </a:t>
            </a:r>
            <a:r>
              <a:rPr lang="en-US" dirty="0"/>
              <a:t>branch</a:t>
            </a:r>
            <a:r>
              <a:rPr lang="he-IL" dirty="0"/>
              <a:t> נפרד לכל משתמש כדי שיעבדו בנפרד על אותה מטלה. נעשה זאת אם אין צורך בעבודת צוות רציפה, למשל אם הם עובדים על חלקים שונים של אותו הקובץ ואין צורך בתיאום שותף ביניהם.</a:t>
            </a:r>
            <a:endParaRPr lang="LID4096" dirty="0"/>
          </a:p>
        </p:txBody>
      </p:sp>
    </p:spTree>
    <p:extLst>
      <p:ext uri="{BB962C8B-B14F-4D97-AF65-F5344CB8AC3E}">
        <p14:creationId xmlns:p14="http://schemas.microsoft.com/office/powerpoint/2010/main" val="3751485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59BD95-FD4B-449E-B647-DC7D0859ACC3}"/>
              </a:ext>
            </a:extLst>
          </p:cNvPr>
          <p:cNvSpPr txBox="1"/>
          <p:nvPr/>
        </p:nvSpPr>
        <p:spPr>
          <a:xfrm>
            <a:off x="2865120" y="888433"/>
            <a:ext cx="8392160" cy="2540567"/>
          </a:xfrm>
          <a:prstGeom prst="rect">
            <a:avLst/>
          </a:prstGeom>
          <a:noFill/>
        </p:spPr>
        <p:txBody>
          <a:bodyPr wrap="square" rtlCol="0">
            <a:spAutoFit/>
          </a:bodyPr>
          <a:lstStyle/>
          <a:p>
            <a:pPr algn="r" rtl="1">
              <a:lnSpc>
                <a:spcPct val="150000"/>
              </a:lnSpc>
            </a:pPr>
            <a:r>
              <a:rPr lang="he-IL" dirty="0"/>
              <a:t>ניתן ליצור משימות ולתייג אותן לחברי צוות מסוימים, לסווגן בתור פתירת באג, דוקומנטציה וכדומה.</a:t>
            </a:r>
          </a:p>
          <a:p>
            <a:pPr algn="r" rtl="1">
              <a:lnSpc>
                <a:spcPct val="150000"/>
              </a:lnSpc>
            </a:pPr>
            <a:r>
              <a:rPr lang="he-IL" dirty="0"/>
              <a:t>כמו כן ניתן גם ליצור </a:t>
            </a:r>
            <a:r>
              <a:rPr lang="en-US" dirty="0"/>
              <a:t>milestones</a:t>
            </a:r>
            <a:r>
              <a:rPr lang="he-IL" dirty="0"/>
              <a:t>, להם מוגדרים תאריך סיום, שם ותיאור.</a:t>
            </a:r>
          </a:p>
          <a:p>
            <a:pPr algn="r" rtl="1">
              <a:lnSpc>
                <a:spcPct val="150000"/>
              </a:lnSpc>
            </a:pPr>
            <a:r>
              <a:rPr lang="he-IL" dirty="0"/>
              <a:t>דברים אלו ניתן לעשות דרך ה-</a:t>
            </a:r>
            <a:r>
              <a:rPr lang="en-US" dirty="0"/>
              <a:t>tab</a:t>
            </a:r>
            <a:r>
              <a:rPr lang="he-IL" dirty="0"/>
              <a:t> בשם </a:t>
            </a:r>
            <a:r>
              <a:rPr lang="en-US" dirty="0"/>
              <a:t>“Issues”</a:t>
            </a:r>
            <a:r>
              <a:rPr lang="he-IL" dirty="0"/>
              <a:t> המופיע מטה.</a:t>
            </a:r>
            <a:endParaRPr lang="en-US" dirty="0"/>
          </a:p>
          <a:p>
            <a:pPr algn="r" rtl="1">
              <a:lnSpc>
                <a:spcPct val="150000"/>
              </a:lnSpc>
            </a:pPr>
            <a:r>
              <a:rPr lang="he-IL" dirty="0"/>
              <a:t>ניתן אליו לצרף גם קטעי קוד ומסמכים ולקשר אליו </a:t>
            </a:r>
            <a:r>
              <a:rPr lang="en-US" dirty="0"/>
              <a:t>Pull requests</a:t>
            </a:r>
            <a:r>
              <a:rPr lang="he-IL" dirty="0"/>
              <a:t> (מוסבר בהמשך) כדי להתאים בין דרישה לקוד או מסמך ואף ניתן לגשת לקוד עצמו דרך ה </a:t>
            </a:r>
            <a:r>
              <a:rPr lang="en-US" dirty="0"/>
              <a:t>issue</a:t>
            </a:r>
            <a:r>
              <a:rPr lang="he-IL" dirty="0"/>
              <a:t> ולהפך ב-</a:t>
            </a:r>
            <a:r>
              <a:rPr lang="en-US" dirty="0"/>
              <a:t>GitHub</a:t>
            </a:r>
            <a:endParaRPr lang="LID4096" dirty="0"/>
          </a:p>
        </p:txBody>
      </p:sp>
      <p:pic>
        <p:nvPicPr>
          <p:cNvPr id="6" name="Picture 5">
            <a:extLst>
              <a:ext uri="{FF2B5EF4-FFF2-40B4-BE49-F238E27FC236}">
                <a16:creationId xmlns:a16="http://schemas.microsoft.com/office/drawing/2014/main" id="{2FC93A91-0D06-4DF3-A2E0-B153CF0CA5E7}"/>
              </a:ext>
            </a:extLst>
          </p:cNvPr>
          <p:cNvPicPr>
            <a:picLocks noChangeAspect="1"/>
          </p:cNvPicPr>
          <p:nvPr/>
        </p:nvPicPr>
        <p:blipFill>
          <a:blip r:embed="rId2"/>
          <a:stretch>
            <a:fillRect/>
          </a:stretch>
        </p:blipFill>
        <p:spPr>
          <a:xfrm>
            <a:off x="346860" y="4579733"/>
            <a:ext cx="11498280" cy="771633"/>
          </a:xfrm>
          <a:prstGeom prst="rect">
            <a:avLst/>
          </a:prstGeom>
        </p:spPr>
      </p:pic>
    </p:spTree>
    <p:extLst>
      <p:ext uri="{BB962C8B-B14F-4D97-AF65-F5344CB8AC3E}">
        <p14:creationId xmlns:p14="http://schemas.microsoft.com/office/powerpoint/2010/main" val="642208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C3186F-1398-4EFB-83C4-C05B7BEBCA69}"/>
              </a:ext>
            </a:extLst>
          </p:cNvPr>
          <p:cNvPicPr>
            <a:picLocks noChangeAspect="1"/>
          </p:cNvPicPr>
          <p:nvPr/>
        </p:nvPicPr>
        <p:blipFill>
          <a:blip r:embed="rId2"/>
          <a:stretch>
            <a:fillRect/>
          </a:stretch>
        </p:blipFill>
        <p:spPr>
          <a:xfrm>
            <a:off x="3447680" y="1900024"/>
            <a:ext cx="5296639" cy="3057952"/>
          </a:xfrm>
          <a:prstGeom prst="rect">
            <a:avLst/>
          </a:prstGeom>
        </p:spPr>
      </p:pic>
      <p:sp>
        <p:nvSpPr>
          <p:cNvPr id="6" name="TextBox 5">
            <a:extLst>
              <a:ext uri="{FF2B5EF4-FFF2-40B4-BE49-F238E27FC236}">
                <a16:creationId xmlns:a16="http://schemas.microsoft.com/office/drawing/2014/main" id="{DAADEFDE-102B-45B6-B442-EE4437B56379}"/>
              </a:ext>
            </a:extLst>
          </p:cNvPr>
          <p:cNvSpPr txBox="1"/>
          <p:nvPr/>
        </p:nvSpPr>
        <p:spPr>
          <a:xfrm>
            <a:off x="3447680" y="542585"/>
            <a:ext cx="7536877" cy="1294072"/>
          </a:xfrm>
          <a:prstGeom prst="rect">
            <a:avLst/>
          </a:prstGeom>
          <a:noFill/>
        </p:spPr>
        <p:txBody>
          <a:bodyPr wrap="square" rtlCol="0">
            <a:spAutoFit/>
          </a:bodyPr>
          <a:lstStyle/>
          <a:p>
            <a:pPr algn="r" rtl="1">
              <a:lnSpc>
                <a:spcPct val="150000"/>
              </a:lnSpc>
            </a:pPr>
            <a:r>
              <a:rPr lang="en-US" dirty="0"/>
              <a:t>GitHub</a:t>
            </a:r>
            <a:r>
              <a:rPr lang="he-IL" dirty="0"/>
              <a:t> מאפשר ניהול מטלות בעזרת שימוש ב-</a:t>
            </a:r>
            <a:r>
              <a:rPr lang="en-US" dirty="0" err="1"/>
              <a:t>kanban</a:t>
            </a:r>
            <a:r>
              <a:rPr lang="he-IL" dirty="0"/>
              <a:t> לניהול הפרויקט.</a:t>
            </a:r>
          </a:p>
          <a:p>
            <a:pPr algn="r" rtl="1">
              <a:lnSpc>
                <a:spcPct val="150000"/>
              </a:lnSpc>
            </a:pPr>
            <a:r>
              <a:rPr lang="he-IL" dirty="0"/>
              <a:t>בעזרתו אנו יכולים להגדיר את המשימות עלינו לעשות בכל גרסה, </a:t>
            </a:r>
            <a:r>
              <a:rPr lang="he-IL" dirty="0" err="1"/>
              <a:t>לתעדפן</a:t>
            </a:r>
            <a:r>
              <a:rPr lang="he-IL" dirty="0"/>
              <a:t>, ולהגדיר עבורן זמן סיום משוער ואת המשתתפים במשימה.</a:t>
            </a:r>
            <a:endParaRPr lang="LID4096" dirty="0"/>
          </a:p>
        </p:txBody>
      </p:sp>
      <p:sp>
        <p:nvSpPr>
          <p:cNvPr id="7" name="TextBox 6">
            <a:extLst>
              <a:ext uri="{FF2B5EF4-FFF2-40B4-BE49-F238E27FC236}">
                <a16:creationId xmlns:a16="http://schemas.microsoft.com/office/drawing/2014/main" id="{4DFE49D9-6932-4248-8B2E-5D74AFA76161}"/>
              </a:ext>
            </a:extLst>
          </p:cNvPr>
          <p:cNvSpPr txBox="1"/>
          <p:nvPr/>
        </p:nvSpPr>
        <p:spPr>
          <a:xfrm>
            <a:off x="3226012" y="5021343"/>
            <a:ext cx="7758545" cy="1294072"/>
          </a:xfrm>
          <a:prstGeom prst="rect">
            <a:avLst/>
          </a:prstGeom>
          <a:noFill/>
        </p:spPr>
        <p:txBody>
          <a:bodyPr wrap="square" rtlCol="0">
            <a:spAutoFit/>
          </a:bodyPr>
          <a:lstStyle/>
          <a:p>
            <a:pPr algn="r" rtl="1">
              <a:lnSpc>
                <a:spcPct val="150000"/>
              </a:lnSpc>
            </a:pPr>
            <a:r>
              <a:rPr lang="he-IL" dirty="0"/>
              <a:t>לכל מטלה ניתן להגדיר את מצבה (</a:t>
            </a:r>
            <a:r>
              <a:rPr lang="en-US" dirty="0"/>
              <a:t>to do, in progress, done</a:t>
            </a:r>
            <a:r>
              <a:rPr lang="he-IL" dirty="0"/>
              <a:t> וכדומה) וניתן להוסיף לה הערות נוספות ולסווגה.</a:t>
            </a:r>
          </a:p>
          <a:p>
            <a:pPr algn="r" rtl="1">
              <a:lnSpc>
                <a:spcPct val="150000"/>
              </a:lnSpc>
            </a:pPr>
            <a:r>
              <a:rPr lang="he-IL" dirty="0"/>
              <a:t>לשם הפשטות ניתן אף למיין את המטלות לפי מצבן, סיווגן </a:t>
            </a:r>
            <a:r>
              <a:rPr lang="he-IL" dirty="0" err="1"/>
              <a:t>וכו</a:t>
            </a:r>
            <a:r>
              <a:rPr lang="he-IL" dirty="0"/>
              <a:t>'...</a:t>
            </a:r>
            <a:endParaRPr lang="LID4096" dirty="0"/>
          </a:p>
        </p:txBody>
      </p:sp>
    </p:spTree>
    <p:extLst>
      <p:ext uri="{BB962C8B-B14F-4D97-AF65-F5344CB8AC3E}">
        <p14:creationId xmlns:p14="http://schemas.microsoft.com/office/powerpoint/2010/main" val="1047620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15E59D-448A-44F7-9576-52031FFA6B3D}"/>
              </a:ext>
            </a:extLst>
          </p:cNvPr>
          <p:cNvPicPr>
            <a:picLocks noChangeAspect="1"/>
          </p:cNvPicPr>
          <p:nvPr/>
        </p:nvPicPr>
        <p:blipFill>
          <a:blip r:embed="rId2"/>
          <a:stretch>
            <a:fillRect/>
          </a:stretch>
        </p:blipFill>
        <p:spPr>
          <a:xfrm>
            <a:off x="2437889" y="4592713"/>
            <a:ext cx="7316221" cy="657317"/>
          </a:xfrm>
          <a:prstGeom prst="rect">
            <a:avLst/>
          </a:prstGeom>
        </p:spPr>
      </p:pic>
      <p:sp>
        <p:nvSpPr>
          <p:cNvPr id="5" name="TextBox 4">
            <a:extLst>
              <a:ext uri="{FF2B5EF4-FFF2-40B4-BE49-F238E27FC236}">
                <a16:creationId xmlns:a16="http://schemas.microsoft.com/office/drawing/2014/main" id="{679C7F1F-44D6-4969-91F8-7696581188A9}"/>
              </a:ext>
            </a:extLst>
          </p:cNvPr>
          <p:cNvSpPr txBox="1"/>
          <p:nvPr/>
        </p:nvSpPr>
        <p:spPr>
          <a:xfrm>
            <a:off x="2681729" y="888433"/>
            <a:ext cx="8393181" cy="2540567"/>
          </a:xfrm>
          <a:prstGeom prst="rect">
            <a:avLst/>
          </a:prstGeom>
          <a:noFill/>
        </p:spPr>
        <p:txBody>
          <a:bodyPr wrap="square" rtlCol="0">
            <a:spAutoFit/>
          </a:bodyPr>
          <a:lstStyle/>
          <a:p>
            <a:pPr algn="r" rtl="1">
              <a:lnSpc>
                <a:spcPct val="150000"/>
              </a:lnSpc>
            </a:pPr>
            <a:r>
              <a:rPr lang="he-IL" dirty="0"/>
              <a:t>ניתן ב-</a:t>
            </a:r>
            <a:r>
              <a:rPr lang="en-US" dirty="0"/>
              <a:t>GitHub</a:t>
            </a:r>
            <a:r>
              <a:rPr lang="he-IL" dirty="0"/>
              <a:t> להגדיר צוותים וארגונים בהם ניתן להקצות סמכויות ותפקידים לאנשים, להקצות משימות ולעקוב אחרי התקדמות משימות ספציפיות והפרויקט ככלל.</a:t>
            </a:r>
          </a:p>
          <a:p>
            <a:pPr algn="r" rtl="1">
              <a:lnSpc>
                <a:spcPct val="150000"/>
              </a:lnSpc>
            </a:pPr>
            <a:r>
              <a:rPr lang="he-IL" dirty="0"/>
              <a:t>ניתן להדיר צוותים בארגון ותתי צוותים בתוך צוות למשל במקרה בו כמה אנשים מאותו הצוות צריכים לעבוד על אותה המטלה.</a:t>
            </a:r>
          </a:p>
          <a:p>
            <a:pPr algn="r" rtl="1">
              <a:lnSpc>
                <a:spcPct val="150000"/>
              </a:lnSpc>
            </a:pPr>
            <a:r>
              <a:rPr lang="he-IL" dirty="0"/>
              <a:t>בכל צוות ניתן גם להגדיר מנהל צוות, אותו ניתן לשנות בכל זמן ולו סמכויות של הטלת משימות, ניהול הצוות, צפייה בהתקדמות מטלות חברי הצוות וכדומה.</a:t>
            </a:r>
            <a:endParaRPr lang="LID4096" dirty="0"/>
          </a:p>
        </p:txBody>
      </p:sp>
    </p:spTree>
    <p:extLst>
      <p:ext uri="{BB962C8B-B14F-4D97-AF65-F5344CB8AC3E}">
        <p14:creationId xmlns:p14="http://schemas.microsoft.com/office/powerpoint/2010/main" val="2030439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78831F-010E-4B69-9942-08F443361CB6}"/>
              </a:ext>
            </a:extLst>
          </p:cNvPr>
          <p:cNvSpPr txBox="1"/>
          <p:nvPr/>
        </p:nvSpPr>
        <p:spPr>
          <a:xfrm>
            <a:off x="2964930" y="284480"/>
            <a:ext cx="8503920" cy="3371564"/>
          </a:xfrm>
          <a:prstGeom prst="rect">
            <a:avLst/>
          </a:prstGeom>
          <a:noFill/>
        </p:spPr>
        <p:txBody>
          <a:bodyPr wrap="square" rtlCol="0">
            <a:spAutoFit/>
          </a:bodyPr>
          <a:lstStyle/>
          <a:p>
            <a:pPr algn="r" rtl="1">
              <a:lnSpc>
                <a:spcPct val="150000"/>
              </a:lnSpc>
            </a:pPr>
            <a:r>
              <a:rPr lang="he-IL" dirty="0"/>
              <a:t>ניתן להגדיר </a:t>
            </a:r>
            <a:r>
              <a:rPr lang="en-US" dirty="0"/>
              <a:t>Pull requests</a:t>
            </a:r>
            <a:r>
              <a:rPr lang="he-IL" dirty="0"/>
              <a:t> לאחר העלאת עדכונים ל</a:t>
            </a:r>
            <a:r>
              <a:rPr lang="en-US" dirty="0"/>
              <a:t>repository</a:t>
            </a:r>
            <a:r>
              <a:rPr lang="he-IL" dirty="0"/>
              <a:t> בו ניתן לפרט מה שונה כדי שחברי צוות אחרים יוכלו לראות את השינויים שנעשות ואת ההערות של חבר הצוות שביצע את השינויים. חברי צוות אחרים יכולים לראות את השינויים, לבקר אותם ולהגיב לפי הצורך, ניתן אפילו לתת הערות לגבי שורות ספציפיות ששונו.</a:t>
            </a:r>
          </a:p>
          <a:p>
            <a:pPr algn="r" rtl="1">
              <a:lnSpc>
                <a:spcPct val="150000"/>
              </a:lnSpc>
            </a:pPr>
            <a:r>
              <a:rPr lang="he-IL" dirty="0"/>
              <a:t>בנוסף לכך, בכל </a:t>
            </a:r>
            <a:r>
              <a:rPr lang="en-US" dirty="0"/>
              <a:t>commit</a:t>
            </a:r>
            <a:r>
              <a:rPr lang="he-IL" dirty="0"/>
              <a:t> שנעשה ע"י חברי צוות ניתן ליראות אילו קטעי קוד שונו, אילו נמחקו ואילו לא שונו כלל. כמו כן ניתן לראות אליו קבצים שונו או נמחקו.</a:t>
            </a:r>
          </a:p>
          <a:p>
            <a:pPr algn="r" rtl="1">
              <a:lnSpc>
                <a:spcPct val="150000"/>
              </a:lnSpc>
            </a:pPr>
            <a:r>
              <a:rPr lang="he-IL" dirty="0"/>
              <a:t>ניתן גם בכל זמן לראות את היסטורית השינויים, מה שונה מתי, באיזה גרסה או </a:t>
            </a:r>
            <a:r>
              <a:rPr lang="en-US" dirty="0"/>
              <a:t>commit</a:t>
            </a:r>
            <a:r>
              <a:rPr lang="he-IL" dirty="0"/>
              <a:t> ומי ביצע את השינוי.</a:t>
            </a:r>
            <a:endParaRPr lang="LID4096" dirty="0"/>
          </a:p>
        </p:txBody>
      </p:sp>
      <p:pic>
        <p:nvPicPr>
          <p:cNvPr id="4" name="Picture 3">
            <a:extLst>
              <a:ext uri="{FF2B5EF4-FFF2-40B4-BE49-F238E27FC236}">
                <a16:creationId xmlns:a16="http://schemas.microsoft.com/office/drawing/2014/main" id="{310298FE-677A-45F4-A3AD-B8D5D8CAFC41}"/>
              </a:ext>
            </a:extLst>
          </p:cNvPr>
          <p:cNvPicPr>
            <a:picLocks noChangeAspect="1"/>
          </p:cNvPicPr>
          <p:nvPr/>
        </p:nvPicPr>
        <p:blipFill>
          <a:blip r:embed="rId2"/>
          <a:stretch>
            <a:fillRect/>
          </a:stretch>
        </p:blipFill>
        <p:spPr>
          <a:xfrm>
            <a:off x="6096000" y="3905316"/>
            <a:ext cx="5372850" cy="2829320"/>
          </a:xfrm>
          <a:prstGeom prst="rect">
            <a:avLst/>
          </a:prstGeom>
        </p:spPr>
      </p:pic>
      <p:pic>
        <p:nvPicPr>
          <p:cNvPr id="6" name="Picture 5">
            <a:extLst>
              <a:ext uri="{FF2B5EF4-FFF2-40B4-BE49-F238E27FC236}">
                <a16:creationId xmlns:a16="http://schemas.microsoft.com/office/drawing/2014/main" id="{60B6E098-E9D9-4812-9903-C0474EFE799F}"/>
              </a:ext>
            </a:extLst>
          </p:cNvPr>
          <p:cNvPicPr>
            <a:picLocks noChangeAspect="1"/>
          </p:cNvPicPr>
          <p:nvPr/>
        </p:nvPicPr>
        <p:blipFill>
          <a:blip r:embed="rId3"/>
          <a:stretch>
            <a:fillRect/>
          </a:stretch>
        </p:blipFill>
        <p:spPr>
          <a:xfrm>
            <a:off x="264639" y="3429000"/>
            <a:ext cx="5506218" cy="3305636"/>
          </a:xfrm>
          <a:prstGeom prst="rect">
            <a:avLst/>
          </a:prstGeom>
        </p:spPr>
      </p:pic>
    </p:spTree>
    <p:extLst>
      <p:ext uri="{BB962C8B-B14F-4D97-AF65-F5344CB8AC3E}">
        <p14:creationId xmlns:p14="http://schemas.microsoft.com/office/powerpoint/2010/main" val="3819296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490</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פרויקט צוות 19B</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פרויקט צוות 19B</dc:title>
  <dc:creator>shauli kirshenzwieg</dc:creator>
  <cp:lastModifiedBy>shauli kirshenzwieg</cp:lastModifiedBy>
  <cp:revision>23</cp:revision>
  <dcterms:created xsi:type="dcterms:W3CDTF">2021-03-22T00:01:17Z</dcterms:created>
  <dcterms:modified xsi:type="dcterms:W3CDTF">2021-03-22T14:53:10Z</dcterms:modified>
</cp:coreProperties>
</file>