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76" r:id="rId7"/>
    <p:sldId id="258" r:id="rId8"/>
    <p:sldId id="259" r:id="rId9"/>
    <p:sldId id="261" r:id="rId10"/>
    <p:sldId id="260" r:id="rId11"/>
    <p:sldId id="273" r:id="rId12"/>
    <p:sldId id="271" r:id="rId13"/>
    <p:sldId id="269" r:id="rId14"/>
    <p:sldId id="264" r:id="rId15"/>
    <p:sldId id="270" r:id="rId16"/>
    <p:sldId id="265" r:id="rId17"/>
    <p:sldId id="266" r:id="rId18"/>
    <p:sldId id="267" r:id="rId19"/>
    <p:sldId id="275" r:id="rId2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e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715" autoAdjust="0"/>
  </p:normalViewPr>
  <p:slideViewPr>
    <p:cSldViewPr snapToGrid="0">
      <p:cViewPr varScale="1">
        <p:scale>
          <a:sx n="154" d="100"/>
          <a:sy n="154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enorite" pitchFamily="2" charset="0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T2</c:v>
                </c:pt>
                <c:pt idx="1">
                  <c:v>T1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2.5</c:v>
                </c:pt>
                <c:pt idx="1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55-423E-948E-3543A421E7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enorite" pitchFamily="2" charset="0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T2</c:v>
                </c:pt>
                <c:pt idx="1">
                  <c:v>T1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4.4000000000000004</c:v>
                </c:pt>
                <c:pt idx="1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55-423E-948E-3543A421E7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enorite" pitchFamily="2" charset="0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T2</c:v>
                </c:pt>
                <c:pt idx="1">
                  <c:v>T1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55-423E-948E-3543A421E78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Tenorite" pitchFamily="2" charset="0"/>
                <a:ea typeface="+mn-ea"/>
                <a:cs typeface="+mn-cs"/>
              </a:defRPr>
            </a:pPr>
            <a:endParaRPr lang="it-IT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Tenorite" pitchFamily="2" charset="0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enorite" pitchFamily="2" charset="0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T4</c:v>
                </c:pt>
                <c:pt idx="1">
                  <c:v>T3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4.5</c:v>
                </c:pt>
                <c:pt idx="1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55-423E-948E-3543A421E7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enorite" pitchFamily="2" charset="0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T4</c:v>
                </c:pt>
                <c:pt idx="1">
                  <c:v>T3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2.8</c:v>
                </c:pt>
                <c:pt idx="1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55-423E-948E-3543A421E7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enorite" pitchFamily="2" charset="0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T4</c:v>
                </c:pt>
                <c:pt idx="1">
                  <c:v>T3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5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55-423E-948E-3543A421E78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Tenorite" pitchFamily="2" charset="0"/>
                <a:ea typeface="+mn-ea"/>
                <a:cs typeface="+mn-cs"/>
              </a:defRPr>
            </a:pPr>
            <a:endParaRPr lang="it-IT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Tenorite" pitchFamily="2" charset="0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8FE81FEC-2664-411F-AEB3-065F29F52751}">
      <dgm:prSet custT="1"/>
      <dgm:spPr>
        <a:solidFill>
          <a:schemeClr val="accent1"/>
        </a:solidFill>
        <a:ln>
          <a:noFill/>
        </a:ln>
      </dgm:spPr>
      <dgm:t>
        <a:bodyPr lIns="182880" tIns="182880" rIns="182880" bIns="182880" rtlCol="0"/>
        <a:lstStyle/>
        <a:p>
          <a:pPr marL="0" algn="ctr" rtl="0">
            <a:buNone/>
          </a:pPr>
          <a:r>
            <a:rPr lang="it-IT" sz="1400" noProof="0" dirty="0">
              <a:latin typeface="Tenorite" pitchFamily="2" charset="0"/>
            </a:rPr>
            <a:t>Implementa reti strategiche con esigenze di e-business accattivanti</a:t>
          </a:r>
        </a:p>
      </dgm:t>
    </dgm:pt>
    <dgm:pt modelId="{BCBC007E-0269-421B-9C41-DE26D5C3A822}" type="parTrans" cxnId="{711E093C-AD42-45A4-8D40-A2D39702062E}">
      <dgm:prSet/>
      <dgm:spPr/>
      <dgm:t>
        <a:bodyPr rtlCol="0"/>
        <a:lstStyle/>
        <a:p>
          <a:pPr rtl="0"/>
          <a:endParaRPr lang="it-IT" noProof="0" dirty="0">
            <a:latin typeface="Tenorite" pitchFamily="2" charset="0"/>
          </a:endParaRPr>
        </a:p>
      </dgm:t>
    </dgm:pt>
    <dgm:pt modelId="{80230EB7-7230-4881-A631-309C07417378}" type="sibTrans" cxnId="{711E093C-AD42-45A4-8D40-A2D39702062E}">
      <dgm:prSet/>
      <dgm:spPr/>
      <dgm:t>
        <a:bodyPr rtlCol="0"/>
        <a:lstStyle/>
        <a:p>
          <a:pPr rtl="0"/>
          <a:endParaRPr lang="it-IT" noProof="0" dirty="0">
            <a:latin typeface="Tenorite" pitchFamily="2" charset="0"/>
          </a:endParaRPr>
        </a:p>
      </dgm:t>
    </dgm:pt>
    <dgm:pt modelId="{73D947E0-108F-4D20-A71E-3CF329F97212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it-IT" sz="2000" noProof="0" dirty="0">
              <a:latin typeface="Tenorite" pitchFamily="2" charset="0"/>
            </a:rPr>
            <a:t>Pianificazione</a:t>
          </a:r>
        </a:p>
      </dgm:t>
    </dgm:pt>
    <dgm:pt modelId="{9D249532-A24D-4D8F-848A-9F42F2E486C9}" type="parTrans" cxnId="{A0077D09-C12C-46D0-8DF7-194B6911362A}">
      <dgm:prSet/>
      <dgm:spPr/>
      <dgm:t>
        <a:bodyPr rtlCol="0"/>
        <a:lstStyle/>
        <a:p>
          <a:pPr rtl="0"/>
          <a:endParaRPr lang="it-IT" noProof="0" dirty="0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 rtlCol="0"/>
        <a:lstStyle/>
        <a:p>
          <a:pPr rtl="0"/>
          <a:endParaRPr lang="it-IT" noProof="0" dirty="0">
            <a:latin typeface="Tenorite" pitchFamily="2" charset="0"/>
          </a:endParaRPr>
        </a:p>
      </dgm:t>
    </dgm:pt>
    <dgm:pt modelId="{30A490C8-22B4-4D68-875C-0F0DE2FF864D}">
      <dgm:prSet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it-IT" sz="1400" noProof="0" dirty="0" err="1">
              <a:latin typeface="Tenorite" pitchFamily="2" charset="0"/>
            </a:rPr>
            <a:t>Sinergizza</a:t>
          </a:r>
          <a:r>
            <a:rPr lang="it-IT" sz="1400" noProof="0" dirty="0">
              <a:latin typeface="Tenorite" pitchFamily="2" charset="0"/>
            </a:rPr>
            <a:t> l'e-commerce </a:t>
          </a:r>
          <a:br>
            <a:rPr lang="it-IT" sz="1400" noProof="0" dirty="0">
              <a:latin typeface="Tenorite" pitchFamily="2" charset="0"/>
            </a:rPr>
          </a:br>
          <a:r>
            <a:rPr lang="it-IT" sz="1400" noProof="0" dirty="0">
              <a:latin typeface="Tenorite" pitchFamily="2" charset="0"/>
            </a:rPr>
            <a:t>scalabile</a:t>
          </a:r>
        </a:p>
      </dgm:t>
    </dgm:pt>
    <dgm:pt modelId="{035C64B0-4F0C-4FD1-BD23-B1D4C9887CBE}" type="parTrans" cxnId="{381FE1CC-8184-4745-8EB3-6DE11655998D}">
      <dgm:prSet/>
      <dgm:spPr/>
      <dgm:t>
        <a:bodyPr rtlCol="0"/>
        <a:lstStyle/>
        <a:p>
          <a:pPr rtl="0"/>
          <a:endParaRPr lang="it-IT" noProof="0" dirty="0">
            <a:latin typeface="Tenorite" pitchFamily="2" charset="0"/>
          </a:endParaRPr>
        </a:p>
      </dgm:t>
    </dgm:pt>
    <dgm:pt modelId="{45495DA8-8707-41E3-A12B-FA5766269C44}" type="sibTrans" cxnId="{381FE1CC-8184-4745-8EB3-6DE11655998D}">
      <dgm:prSet/>
      <dgm:spPr/>
      <dgm:t>
        <a:bodyPr rtlCol="0"/>
        <a:lstStyle/>
        <a:p>
          <a:pPr rtl="0"/>
          <a:endParaRPr lang="it-IT" noProof="0" dirty="0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it-IT" sz="2000" noProof="0" dirty="0">
              <a:latin typeface="Tenorite" pitchFamily="2" charset="0"/>
            </a:rPr>
            <a:t>Marketing</a:t>
          </a:r>
        </a:p>
      </dgm:t>
    </dgm:pt>
    <dgm:pt modelId="{10C68AF5-481C-45AA-A216-8BBBB04515B9}" type="parTrans" cxnId="{F28D7702-2FC3-49BD-BB13-C989E5EE622A}">
      <dgm:prSet/>
      <dgm:spPr/>
      <dgm:t>
        <a:bodyPr rtlCol="0"/>
        <a:lstStyle/>
        <a:p>
          <a:pPr rtl="0"/>
          <a:endParaRPr lang="it-IT" noProof="0" dirty="0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 rtlCol="0"/>
        <a:lstStyle/>
        <a:p>
          <a:pPr rtl="0"/>
          <a:endParaRPr lang="it-IT" noProof="0" dirty="0">
            <a:latin typeface="Tenorite" pitchFamily="2" charset="0"/>
          </a:endParaRPr>
        </a:p>
      </dgm:t>
    </dgm:pt>
    <dgm:pt modelId="{50418D2B-9486-42DE-AFDD-1D31420040FF}">
      <dgm:prSet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it-IT" sz="1400" noProof="0" dirty="0">
              <a:latin typeface="Tenorite" pitchFamily="2" charset="0"/>
            </a:rPr>
            <a:t>Distribuisci metriche standardizzate</a:t>
          </a:r>
        </a:p>
      </dgm:t>
    </dgm:pt>
    <dgm:pt modelId="{D5A17F6B-93F5-442B-938A-0F38C281BE88}" type="parTrans" cxnId="{5A5BA622-5DEB-48B9-88D9-C1DE36C711E5}">
      <dgm:prSet/>
      <dgm:spPr/>
      <dgm:t>
        <a:bodyPr rtlCol="0"/>
        <a:lstStyle/>
        <a:p>
          <a:pPr rtl="0"/>
          <a:endParaRPr lang="it-IT" noProof="0" dirty="0">
            <a:latin typeface="Tenorite" pitchFamily="2" charset="0"/>
          </a:endParaRPr>
        </a:p>
      </dgm:t>
    </dgm:pt>
    <dgm:pt modelId="{1D87A0A5-8024-4710-846B-D5BFAC785107}" type="sibTrans" cxnId="{5A5BA622-5DEB-48B9-88D9-C1DE36C711E5}">
      <dgm:prSet/>
      <dgm:spPr/>
      <dgm:t>
        <a:bodyPr rtlCol="0"/>
        <a:lstStyle/>
        <a:p>
          <a:pPr rtl="0"/>
          <a:endParaRPr lang="it-IT" noProof="0" dirty="0">
            <a:latin typeface="Tenorite" pitchFamily="2" charset="0"/>
          </a:endParaRPr>
        </a:p>
      </dgm:t>
    </dgm:pt>
    <dgm:pt modelId="{E9682B4F-0217-4B50-923E-C104AA24290F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it-IT" sz="2000" noProof="0" dirty="0">
              <a:latin typeface="Tenorite" pitchFamily="2" charset="0"/>
            </a:rPr>
            <a:t>Design</a:t>
          </a:r>
        </a:p>
      </dgm:t>
    </dgm:pt>
    <dgm:pt modelId="{E0F6C4AF-9BBB-4698-91D7-F9AE3EACBD5D}" type="parTrans" cxnId="{6C23D0C9-74B2-4C8B-AB2F-A03B3B0EBE56}">
      <dgm:prSet/>
      <dgm:spPr/>
      <dgm:t>
        <a:bodyPr rtlCol="0"/>
        <a:lstStyle/>
        <a:p>
          <a:pPr rtl="0"/>
          <a:endParaRPr lang="it-IT" noProof="0" dirty="0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 rtlCol="0"/>
        <a:lstStyle/>
        <a:p>
          <a:pPr rtl="0"/>
          <a:endParaRPr lang="it-IT" noProof="0" dirty="0">
            <a:latin typeface="Tenorite" pitchFamily="2" charset="0"/>
          </a:endParaRPr>
        </a:p>
      </dgm:t>
    </dgm:pt>
    <dgm:pt modelId="{0EC0C300-11E4-45CF-8418-973585107209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it-IT" sz="1400" noProof="0" dirty="0">
              <a:latin typeface="Tenorite" pitchFamily="2" charset="0"/>
            </a:rPr>
            <a:t>Coordina</a:t>
          </a:r>
        </a:p>
      </dgm:t>
    </dgm:pt>
    <dgm:pt modelId="{1E4DD98E-100E-46B7-B24A-408BBF69E9FA}" type="parTrans" cxnId="{51563A4F-C0EB-47D6-B5BC-47A4E599AD4B}">
      <dgm:prSet/>
      <dgm:spPr/>
      <dgm:t>
        <a:bodyPr rtlCol="0"/>
        <a:lstStyle/>
        <a:p>
          <a:pPr rtl="0"/>
          <a:endParaRPr lang="it-IT" noProof="0" dirty="0">
            <a:latin typeface="Tenorite" pitchFamily="2" charset="0"/>
          </a:endParaRPr>
        </a:p>
      </dgm:t>
    </dgm:pt>
    <dgm:pt modelId="{90FAB5D1-62B3-4FF6-A07D-EE607F529C32}" type="sibTrans" cxnId="{51563A4F-C0EB-47D6-B5BC-47A4E599AD4B}">
      <dgm:prSet/>
      <dgm:spPr/>
      <dgm:t>
        <a:bodyPr rtlCol="0"/>
        <a:lstStyle/>
        <a:p>
          <a:pPr rtl="0"/>
          <a:endParaRPr lang="it-IT" noProof="0" dirty="0">
            <a:latin typeface="Tenorite" pitchFamily="2" charset="0"/>
          </a:endParaRPr>
        </a:p>
      </dgm:t>
    </dgm:pt>
    <dgm:pt modelId="{FEB4A941-E9FA-4A86-A673-85FF34B35F20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it-IT" sz="1400" noProof="0" dirty="0">
              <a:latin typeface="Tenorite" pitchFamily="2" charset="0"/>
            </a:rPr>
            <a:t>Favorisci metodologie </a:t>
          </a:r>
          <a:r>
            <a:rPr lang="it-IT" sz="1400" noProof="0" dirty="0" err="1">
              <a:latin typeface="Tenorite" pitchFamily="2" charset="0"/>
            </a:rPr>
            <a:t>olisticamente</a:t>
          </a:r>
          <a:r>
            <a:rPr lang="it-IT" sz="1400" noProof="0" dirty="0">
              <a:latin typeface="Tenorite" pitchFamily="2" charset="0"/>
            </a:rPr>
            <a:t> superiori</a:t>
          </a:r>
        </a:p>
      </dgm:t>
    </dgm:pt>
    <dgm:pt modelId="{39522508-BC4E-4DD5-A744-AFEFFE36DB74}" type="parTrans" cxnId="{F942F56C-9025-4AA1-9B36-C5AE0A93B0F5}">
      <dgm:prSet/>
      <dgm:spPr/>
      <dgm:t>
        <a:bodyPr rtlCol="0"/>
        <a:lstStyle/>
        <a:p>
          <a:pPr rtl="0"/>
          <a:endParaRPr lang="it-IT" noProof="0" dirty="0">
            <a:latin typeface="Tenorite" pitchFamily="2" charset="0"/>
          </a:endParaRPr>
        </a:p>
      </dgm:t>
    </dgm:pt>
    <dgm:pt modelId="{97624CC8-6315-4683-B26C-C30D552DA5A6}" type="sibTrans" cxnId="{F942F56C-9025-4AA1-9B36-C5AE0A93B0F5}">
      <dgm:prSet/>
      <dgm:spPr/>
      <dgm:t>
        <a:bodyPr rtlCol="0"/>
        <a:lstStyle/>
        <a:p>
          <a:pPr rtl="0"/>
          <a:endParaRPr lang="it-IT" noProof="0" dirty="0">
            <a:latin typeface="Tenorite" pitchFamily="2" charset="0"/>
          </a:endParaRPr>
        </a:p>
      </dgm:t>
    </dgm:pt>
    <dgm:pt modelId="{A2322D3A-7AC2-4C5C-9D7E-EAB2313D47D4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/>
          <a:r>
            <a:rPr lang="it-IT" sz="2000" noProof="0" dirty="0">
              <a:latin typeface="Tenorite" pitchFamily="2" charset="0"/>
            </a:rPr>
            <a:t>Lancio</a:t>
          </a:r>
        </a:p>
      </dgm:t>
    </dgm:pt>
    <dgm:pt modelId="{4A8C15D4-B36F-4764-B4FF-F2AF790D3E17}" type="parTrans" cxnId="{179FAFCF-F878-464E-A8A6-1185EFA0E380}">
      <dgm:prSet/>
      <dgm:spPr/>
      <dgm:t>
        <a:bodyPr rtlCol="0"/>
        <a:lstStyle/>
        <a:p>
          <a:pPr rtl="0"/>
          <a:endParaRPr lang="it-IT" noProof="0" dirty="0">
            <a:latin typeface="Tenorite" pitchFamily="2" charset="0"/>
          </a:endParaRPr>
        </a:p>
      </dgm:t>
    </dgm:pt>
    <dgm:pt modelId="{84DE1C3A-3FC7-4DB3-88ED-33F65A71557A}" type="sibTrans" cxnId="{179FAFCF-F878-464E-A8A6-1185EFA0E380}">
      <dgm:prSet/>
      <dgm:spPr/>
      <dgm:t>
        <a:bodyPr rtlCol="0"/>
        <a:lstStyle/>
        <a:p>
          <a:pPr rtl="0"/>
          <a:endParaRPr lang="it-IT" noProof="0" dirty="0">
            <a:latin typeface="Tenorite" pitchFamily="2" charset="0"/>
          </a:endParaRPr>
        </a:p>
      </dgm:t>
    </dgm:pt>
    <dgm:pt modelId="{4F85505A-81B6-4FDA-A144-900B71DAD946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it-IT" sz="2000" noProof="0" dirty="0">
              <a:latin typeface="Tenorite" pitchFamily="2" charset="0"/>
            </a:rPr>
            <a:t>Strategia</a:t>
          </a:r>
        </a:p>
      </dgm:t>
    </dgm:pt>
    <dgm:pt modelId="{D9A96E25-7BBE-4DDD-8DDE-B4970D4340A8}" type="parTrans" cxnId="{2D633B56-E147-4EFC-B9EE-6C0413F329B0}">
      <dgm:prSet/>
      <dgm:spPr/>
      <dgm:t>
        <a:bodyPr rtlCol="0"/>
        <a:lstStyle/>
        <a:p>
          <a:pPr rtl="0"/>
          <a:endParaRPr lang="it-IT" noProof="0" dirty="0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 rtlCol="0"/>
        <a:lstStyle/>
        <a:p>
          <a:pPr rtl="0"/>
          <a:endParaRPr lang="it-IT" noProof="0" dirty="0">
            <a:latin typeface="Tenorite" pitchFamily="2" charset="0"/>
          </a:endParaRPr>
        </a:p>
      </dgm:t>
    </dgm:pt>
    <dgm:pt modelId="{566CA0B6-95FF-3A46-BF54-8E3C5843F883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it-IT" sz="1400" noProof="0" dirty="0">
              <a:latin typeface="Tenorite" pitchFamily="2" charset="0"/>
            </a:rPr>
            <a:t>applicazioni e-business</a:t>
          </a:r>
        </a:p>
      </dgm:t>
    </dgm:pt>
    <dgm:pt modelId="{C117508E-3024-E449-BAAE-1987AA32AD71}" type="parTrans" cxnId="{C499AF16-4A28-D448-9A77-B8BAAF4098DA}">
      <dgm:prSet/>
      <dgm:spPr/>
      <dgm:t>
        <a:bodyPr rtlCol="0"/>
        <a:lstStyle/>
        <a:p>
          <a:pPr rtl="0"/>
          <a:endParaRPr lang="it-IT" noProof="0" dirty="0"/>
        </a:p>
      </dgm:t>
    </dgm:pt>
    <dgm:pt modelId="{0B3040D4-47C6-DA43-932A-AD2F185F5C5E}" type="sibTrans" cxnId="{C499AF16-4A28-D448-9A77-B8BAAF4098DA}">
      <dgm:prSet/>
      <dgm:spPr/>
      <dgm:t>
        <a:bodyPr rtlCol="0"/>
        <a:lstStyle/>
        <a:p>
          <a:pPr rtl="0"/>
          <a:endParaRPr lang="it-IT" noProof="0" dirty="0"/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5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5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5"/>
      <dgm:spPr/>
    </dgm:pt>
    <dgm:pt modelId="{A126BA88-D0F9-AF4A-A7BA-0638E32B45F8}" type="pres">
      <dgm:prSet presAssocID="{73D947E0-108F-4D20-A71E-3CF329F97212}" presName="imagNode" presStyleLbl="fgImgPlace1" presStyleIdx="0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5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5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5"/>
      <dgm:spPr/>
    </dgm:pt>
    <dgm:pt modelId="{EFEB790C-BD5C-F54D-9993-F81422A8AD8E}" type="pres">
      <dgm:prSet presAssocID="{B1AFA1AF-0FF8-45B3-A6D0-0E255A2F637D}" presName="imagNode" presStyleLbl="fgImgPlace1" presStyleIdx="1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5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5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5"/>
      <dgm:spPr/>
    </dgm:pt>
    <dgm:pt modelId="{CC076D56-4BB0-7246-9039-788AB439DAF0}" type="pres">
      <dgm:prSet presAssocID="{E9682B4F-0217-4B50-923E-C104AA24290F}" presName="imagNode" presStyleLbl="fgImgPlace1" presStyleIdx="2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5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5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5"/>
      <dgm:spPr/>
    </dgm:pt>
    <dgm:pt modelId="{FDF2BC93-305C-D94B-A6C2-ED9CE7F40C2F}" type="pres">
      <dgm:prSet presAssocID="{4F85505A-81B6-4FDA-A144-900B71DAD946}" presName="imagNode" presStyleLbl="fgImgPlace1" presStyleIdx="3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4" presStyleCnt="5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4" presStyleCnt="5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4" presStyleCnt="5"/>
      <dgm:spPr/>
    </dgm:pt>
    <dgm:pt modelId="{916140F0-4F43-9F45-8310-FCCA12DDE514}" type="pres">
      <dgm:prSet presAssocID="{A2322D3A-7AC2-4C5C-9D7E-EAB2313D47D4}" presName="imagNode" presStyleLbl="fgImgPlace1" presStyleIdx="4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C499AF16-4A28-D448-9A77-B8BAAF4098DA}" srcId="{E9682B4F-0217-4B50-923E-C104AA24290F}" destId="{566CA0B6-95FF-3A46-BF54-8E3C5843F883}" srcOrd="1" destOrd="0" parTransId="{C117508E-3024-E449-BAAE-1987AA32AD71}" sibTransId="{0B3040D4-47C6-DA43-932A-AD2F185F5C5E}"/>
    <dgm:cxn modelId="{F280AB1F-2993-9D47-BFDD-242B41F1F2AC}" type="presOf" srcId="{0EC0C300-11E4-45CF-8418-973585107209}" destId="{434ABADC-97F5-A547-823D-7594A86D79D3}" srcOrd="0" destOrd="1" presId="urn:microsoft.com/office/officeart/2005/8/layout/hList7"/>
    <dgm:cxn modelId="{E5D9CC1F-E58D-2F49-A249-EA553AC96459}" type="presOf" srcId="{50418D2B-9486-42DE-AFDD-1D31420040FF}" destId="{4DFF6703-D32F-9E47-96B8-A304C47CCB78}" srcOrd="0" destOrd="1" presId="urn:microsoft.com/office/officeart/2005/8/layout/hList7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029E4233-DBFE-C64A-B874-B5F720CDE974}" type="presOf" srcId="{FEB4A941-E9FA-4A86-A673-85FF34B35F20}" destId="{9312E8E2-BBD1-104A-9F74-B0103AF69816}" srcOrd="1" destOrd="1" presId="urn:microsoft.com/office/officeart/2005/8/layout/hList7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FFD46F48-1601-3B48-AC95-844EF8053475}" type="presOf" srcId="{8FE81FEC-2664-411F-AEB3-065F29F52751}" destId="{73C20AF0-FA1E-3C4A-AD07-551A27BE2B92}" srcOrd="0" destOrd="1" presId="urn:microsoft.com/office/officeart/2005/8/layout/hList7"/>
    <dgm:cxn modelId="{946C164A-769F-8147-A19A-97A93F0144C2}" type="presOf" srcId="{566CA0B6-95FF-3A46-BF54-8E3C5843F883}" destId="{434ABADC-97F5-A547-823D-7594A86D79D3}" srcOrd="0" destOrd="2" presId="urn:microsoft.com/office/officeart/2005/8/layout/hList7"/>
    <dgm:cxn modelId="{FF82E56C-0E90-E648-A4FD-33776C71CA80}" type="presOf" srcId="{8FE81FEC-2664-411F-AEB3-065F29F52751}" destId="{AF3E8B43-0466-2941-94BF-5E057B356E82}" srcOrd="1" destOrd="1" presId="urn:microsoft.com/office/officeart/2005/8/layout/hList7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982C4584-ADB4-6A42-88C0-8DDE5CF3D3B6}" type="presOf" srcId="{FEB4A941-E9FA-4A86-A673-85FF34B35F20}" destId="{028C9BA8-C3B3-F947-915F-EE2FD2FCA9A5}" srcOrd="0" destOrd="1" presId="urn:microsoft.com/office/officeart/2005/8/layout/hList7"/>
    <dgm:cxn modelId="{C6485397-44AD-F347-A313-AE5F356648F1}" type="presOf" srcId="{50418D2B-9486-42DE-AFDD-1D31420040FF}" destId="{BA2077AD-A827-784F-87A6-E8E29A836D84}" srcOrd="1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4AE39AA3-98A5-FD4F-B305-423319AE4156}" type="presOf" srcId="{0EC0C300-11E4-45CF-8418-973585107209}" destId="{BC636E4B-34B9-8543-A308-00E0D1B0D2F9}" srcOrd="1" destOrd="1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C85286A9-EA95-7947-BBAE-BB43E3CA7A09}" type="presOf" srcId="{30A490C8-22B4-4D68-875C-0F0DE2FF864D}" destId="{8F8B275D-8553-0846-A316-484B7B291C97}" srcOrd="0" destOrd="1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FA1B16D5-5FB5-2047-9831-030AE6F3EAE9}" type="presOf" srcId="{30A490C8-22B4-4D68-875C-0F0DE2FF864D}" destId="{7DA281F5-0265-2048-A63A-727E19796F79}" srcOrd="1" destOrd="1" presId="urn:microsoft.com/office/officeart/2005/8/layout/hList7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921076E0-4A47-034F-AF33-2E67CCE6BD8C}" type="presOf" srcId="{566CA0B6-95FF-3A46-BF54-8E3C5843F883}" destId="{BC636E4B-34B9-8543-A308-00E0D1B0D2F9}" srcOrd="1" destOrd="2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7" destOrd="0" presId="urn:microsoft.com/office/officeart/2005/8/layout/hList7"/>
    <dgm:cxn modelId="{4D63AED0-BB7F-5648-A588-8D3CD77EDA47}" type="presParOf" srcId="{0955960D-7F7D-E54C-8843-B1DBEEBFB364}" destId="{CFB52331-3A90-8741-B893-154B21972CAC}" srcOrd="8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2_5" csCatId="accent2" phldr="1"/>
      <dgm:spPr/>
      <dgm:t>
        <a:bodyPr rtlCol="0"/>
        <a:lstStyle/>
        <a:p>
          <a:pPr rtl="0"/>
          <a:endParaRPr lang="en-US"/>
        </a:p>
      </dgm:t>
    </dgm:pt>
    <dgm:pt modelId="{DF1ABFB3-B399-406F-91BD-DCDF9A38526B}">
      <dgm:prSet phldrT="[Text]" phldr="0"/>
      <dgm:spPr/>
      <dgm:t>
        <a:bodyPr rtlCol="0"/>
        <a:lstStyle/>
        <a:p>
          <a:pPr rtl="0"/>
          <a:r>
            <a:rPr lang="it-IT" b="0" noProof="0" dirty="0">
              <a:solidFill>
                <a:schemeClr val="bg1"/>
              </a:solidFill>
              <a:latin typeface="Tenorite" pitchFamily="2" charset="0"/>
            </a:rPr>
            <a:t>Implementa reti strategiche con esigenze di e-business accattivanti</a:t>
          </a:r>
          <a:endParaRPr lang="it-IT" b="1" noProof="0" dirty="0">
            <a:solidFill>
              <a:schemeClr val="bg1"/>
            </a:solidFill>
            <a:latin typeface="Tenorite" pitchFamily="2" charset="0"/>
          </a:endParaRPr>
        </a:p>
      </dgm:t>
    </dgm:pt>
    <dgm:pt modelId="{78CB0E27-958C-4066-A189-8B36505E8204}" type="parTrans" cxnId="{15319551-A9EA-462E-845B-E5251E84291F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70E4A1D3-514E-4327-991D-5CC9C6B41885}" type="sibTrans" cxnId="{15319551-A9EA-462E-845B-E5251E84291F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58FF46FB-368D-4E9C-A650-0513B8879DA8}">
      <dgm:prSet phldr="0"/>
      <dgm:spPr/>
      <dgm:t>
        <a:bodyPr rtlCol="0"/>
        <a:lstStyle/>
        <a:p>
          <a:pPr rtl="0">
            <a:defRPr b="1"/>
          </a:pPr>
          <a:r>
            <a:rPr lang="it-IT" b="1" noProof="0" dirty="0">
              <a:solidFill>
                <a:schemeClr val="bg1"/>
              </a:solidFill>
              <a:latin typeface="Tenorite" pitchFamily="2" charset="0"/>
            </a:rPr>
            <a:t>Set 20XX</a:t>
          </a:r>
        </a:p>
      </dgm:t>
    </dgm:pt>
    <dgm:pt modelId="{11DFA284-5E99-474D-BF05-364A45269DC7}" type="parTrans" cxnId="{C5645B39-CB65-4A0A-B369-E455C3B827C3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CFA40740-0682-470C-AD5A-CFF53CD12BD2}" type="sibTrans" cxnId="{C5645B39-CB65-4A0A-B369-E455C3B827C3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9A875394-CA1E-4432-AEEB-9054FCFF5E0E}">
      <dgm:prSet phldr="0"/>
      <dgm:spPr/>
      <dgm:t>
        <a:bodyPr rtlCol="0"/>
        <a:lstStyle/>
        <a:p>
          <a:pPr rtl="0"/>
          <a:r>
            <a:rPr lang="it-IT" b="0" noProof="0" dirty="0" err="1">
              <a:solidFill>
                <a:schemeClr val="bg1"/>
              </a:solidFill>
              <a:latin typeface="Tenorite" pitchFamily="2" charset="0"/>
            </a:rPr>
            <a:t>Sinergizza</a:t>
          </a:r>
          <a:r>
            <a:rPr lang="it-IT" b="0" noProof="0" dirty="0">
              <a:solidFill>
                <a:schemeClr val="bg1"/>
              </a:solidFill>
              <a:latin typeface="Tenorite" pitchFamily="2" charset="0"/>
            </a:rPr>
            <a:t> l'e-commerce</a:t>
          </a:r>
          <a:br>
            <a:rPr lang="it-IT" b="0" noProof="0" dirty="0">
              <a:solidFill>
                <a:schemeClr val="bg1"/>
              </a:solidFill>
              <a:latin typeface="Tenorite" pitchFamily="2" charset="0"/>
            </a:rPr>
          </a:br>
          <a:r>
            <a:rPr lang="it-IT" b="0" noProof="0" dirty="0">
              <a:solidFill>
                <a:schemeClr val="bg1"/>
              </a:solidFill>
              <a:latin typeface="Tenorite" pitchFamily="2" charset="0"/>
            </a:rPr>
            <a:t>scalabile</a:t>
          </a:r>
        </a:p>
      </dgm:t>
    </dgm:pt>
    <dgm:pt modelId="{FCC92BDD-6EA3-421D-9DA8-7D3A12D003B6}" type="parTrans" cxnId="{B659504B-18E4-4D89-A17C-34ABB280AE52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0314452B-82A0-42F4-9551-DF00CFFC3580}" type="sibTrans" cxnId="{B659504B-18E4-4D89-A17C-34ABB280AE52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D05E1923-5021-40F7-B4EF-E582E23A699D}">
      <dgm:prSet phldr="0"/>
      <dgm:spPr/>
      <dgm:t>
        <a:bodyPr rtlCol="0"/>
        <a:lstStyle/>
        <a:p>
          <a:pPr rtl="0">
            <a:defRPr b="1"/>
          </a:pPr>
          <a:r>
            <a:rPr lang="it-IT" b="1" noProof="0" dirty="0" err="1">
              <a:solidFill>
                <a:schemeClr val="bg1"/>
              </a:solidFill>
              <a:latin typeface="Tenorite" pitchFamily="2" charset="0"/>
            </a:rPr>
            <a:t>Nov</a:t>
          </a:r>
          <a:r>
            <a:rPr lang="it-IT" b="1" noProof="0" dirty="0">
              <a:solidFill>
                <a:schemeClr val="bg1"/>
              </a:solidFill>
              <a:latin typeface="Tenorite" pitchFamily="2" charset="0"/>
            </a:rPr>
            <a:t> 20XX</a:t>
          </a:r>
        </a:p>
      </dgm:t>
    </dgm:pt>
    <dgm:pt modelId="{FD6C5CD2-9CED-4BE6-89CD-A5A5CCE63B3E}" type="parTrans" cxnId="{72C4D6D9-419A-42C1-A76D-84599F65BB08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F020958C-EF86-4274-85F9-318F2792F7B6}" type="sibTrans" cxnId="{72C4D6D9-419A-42C1-A76D-84599F65BB08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579089A8-5362-4BA4-9163-D19228C1808F}">
      <dgm:prSet phldr="0"/>
      <dgm:spPr/>
      <dgm:t>
        <a:bodyPr rtlCol="0"/>
        <a:lstStyle/>
        <a:p>
          <a:pPr rtl="0"/>
          <a:r>
            <a:rPr lang="it-IT" b="0" noProof="0" dirty="0">
              <a:solidFill>
                <a:schemeClr val="bg1"/>
              </a:solidFill>
              <a:latin typeface="Tenorite" pitchFamily="2" charset="0"/>
            </a:rPr>
            <a:t>Distribuisci metriche standardizzate</a:t>
          </a:r>
        </a:p>
      </dgm:t>
    </dgm:pt>
    <dgm:pt modelId="{FB2DEB6E-B29F-4E51-960A-23ECC62EBF38}" type="parTrans" cxnId="{4876CF51-F110-4E25-8FD4-08D25B4B0AB8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1C5328B1-AC18-4CF7-A034-BB0592F4A2A1}" type="sibTrans" cxnId="{4876CF51-F110-4E25-8FD4-08D25B4B0AB8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FA8F44BD-C8C7-462C-9756-1EC498E86842}">
      <dgm:prSet phldr="0"/>
      <dgm:spPr/>
      <dgm:t>
        <a:bodyPr rtlCol="0"/>
        <a:lstStyle/>
        <a:p>
          <a:pPr algn="l" rtl="0">
            <a:defRPr b="1"/>
          </a:pPr>
          <a:r>
            <a:rPr lang="it-IT" b="1" noProof="0" dirty="0" err="1">
              <a:solidFill>
                <a:schemeClr val="bg1"/>
              </a:solidFill>
              <a:latin typeface="Tenorite" pitchFamily="2" charset="0"/>
            </a:rPr>
            <a:t>Gen</a:t>
          </a:r>
          <a:r>
            <a:rPr lang="it-IT" b="1" noProof="0" dirty="0">
              <a:solidFill>
                <a:schemeClr val="bg1"/>
              </a:solidFill>
              <a:latin typeface="Tenorite" pitchFamily="2" charset="0"/>
            </a:rPr>
            <a:t> 20XX</a:t>
          </a:r>
        </a:p>
      </dgm:t>
    </dgm:pt>
    <dgm:pt modelId="{F47063EE-4B58-4EDE-A4F2-A4BD81B82F21}" type="parTrans" cxnId="{0D51BD2E-4619-469B-B233-EBAC3D4D0BA6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8C8A9736-03DA-4B1C-A590-10B4AD89452B}" type="sibTrans" cxnId="{0D51BD2E-4619-469B-B233-EBAC3D4D0BA6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EFEB4D61-3A9C-4140-977F-3C3F5C9EE9D1}">
      <dgm:prSet phldr="0"/>
      <dgm:spPr/>
      <dgm:t>
        <a:bodyPr rtlCol="0"/>
        <a:lstStyle/>
        <a:p>
          <a:pPr rtl="0"/>
          <a:r>
            <a:rPr lang="it-IT" b="0" noProof="0" dirty="0">
              <a:solidFill>
                <a:schemeClr val="bg1"/>
              </a:solidFill>
              <a:latin typeface="Tenorite" pitchFamily="2" charset="0"/>
            </a:rPr>
            <a:t>Coordina le applicazioni e-business</a:t>
          </a:r>
        </a:p>
      </dgm:t>
    </dgm:pt>
    <dgm:pt modelId="{57D352E4-0431-4F68-B8F1-61BFA34799AA}" type="parTrans" cxnId="{1B32EF2C-9DB5-4504-A9DA-B4956CC00208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0ECC32B6-1E7C-4AA4-9DBF-D69B7C5E64A9}" type="sibTrans" cxnId="{1B32EF2C-9DB5-4504-A9DA-B4956CC00208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8BAB5E6F-A65E-41DB-A296-0818B0E49F7C}">
      <dgm:prSet phldr="0"/>
      <dgm:spPr/>
      <dgm:t>
        <a:bodyPr rtlCol="0"/>
        <a:lstStyle/>
        <a:p>
          <a:pPr rtl="0">
            <a:defRPr b="1"/>
          </a:pPr>
          <a:r>
            <a:rPr lang="it-IT" b="1" noProof="0" dirty="0">
              <a:solidFill>
                <a:schemeClr val="bg1"/>
              </a:solidFill>
              <a:latin typeface="Tenorite" pitchFamily="2" charset="0"/>
            </a:rPr>
            <a:t>Mar 20XX</a:t>
          </a:r>
        </a:p>
      </dgm:t>
    </dgm:pt>
    <dgm:pt modelId="{886842C6-3EFC-4BE7-B417-415595758830}" type="parTrans" cxnId="{66B49C6C-FAFD-47B4-BF22-05A295C23D4E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B407F4C3-8FC9-4E91-A0EC-6B33713CC9A5}" type="sibTrans" cxnId="{66B49C6C-FAFD-47B4-BF22-05A295C23D4E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332BC85C-1CF3-4F8F-ACB7-5B6D53744AE1}">
      <dgm:prSet phldr="0"/>
      <dgm:spPr/>
      <dgm:t>
        <a:bodyPr rtlCol="0"/>
        <a:lstStyle/>
        <a:p>
          <a:pPr rtl="0"/>
          <a:r>
            <a:rPr lang="it-IT" b="0" noProof="0" dirty="0">
              <a:solidFill>
                <a:schemeClr val="bg1"/>
              </a:solidFill>
              <a:latin typeface="Tenorite" pitchFamily="2" charset="0"/>
            </a:rPr>
            <a:t>Favorisci metodologie </a:t>
          </a:r>
          <a:r>
            <a:rPr lang="it-IT" b="0" noProof="0" dirty="0" err="1">
              <a:solidFill>
                <a:schemeClr val="bg1"/>
              </a:solidFill>
              <a:latin typeface="Tenorite" pitchFamily="2" charset="0"/>
            </a:rPr>
            <a:t>olisticamente</a:t>
          </a:r>
          <a:r>
            <a:rPr lang="it-IT" b="0" noProof="0" dirty="0">
              <a:solidFill>
                <a:schemeClr val="bg1"/>
              </a:solidFill>
              <a:latin typeface="Tenorite" pitchFamily="2" charset="0"/>
            </a:rPr>
            <a:t> superiori</a:t>
          </a:r>
        </a:p>
      </dgm:t>
    </dgm:pt>
    <dgm:pt modelId="{99F218FD-90FE-450E-A368-B3E3677E74E8}" type="parTrans" cxnId="{2617C475-F537-46A6-ADE1-4EB764853601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8D1CC686-B05C-4470-A959-236CC9C8BB70}" type="sibTrans" cxnId="{2617C475-F537-46A6-ADE1-4EB764853601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8B9AF88A-E1F7-4D3A-905F-87228D6A8655}">
      <dgm:prSet phldr="0"/>
      <dgm:spPr/>
      <dgm:t>
        <a:bodyPr rtlCol="0"/>
        <a:lstStyle/>
        <a:p>
          <a:pPr rtl="0">
            <a:defRPr b="1"/>
          </a:pPr>
          <a:r>
            <a:rPr lang="it-IT" b="1" noProof="0" dirty="0" err="1">
              <a:solidFill>
                <a:schemeClr val="bg1"/>
              </a:solidFill>
              <a:latin typeface="Tenorite" pitchFamily="2" charset="0"/>
            </a:rPr>
            <a:t>Mag</a:t>
          </a:r>
          <a:r>
            <a:rPr lang="it-IT" b="1" noProof="0" dirty="0">
              <a:solidFill>
                <a:schemeClr val="bg1"/>
              </a:solidFill>
              <a:latin typeface="Tenorite" pitchFamily="2" charset="0"/>
            </a:rPr>
            <a:t> 20XX</a:t>
          </a:r>
        </a:p>
      </dgm:t>
    </dgm:pt>
    <dgm:pt modelId="{933A8FED-7B84-4ED0-B6AA-2EE26A89B8EA}" type="parTrans" cxnId="{E1474FF3-8E3C-4B30-985C-CE88BA0FE324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F11DD6EC-352C-4A0E-84AA-FEBE2F06BCF9}" type="sibTrans" cxnId="{E1474FF3-8E3C-4B30-985C-CE88BA0FE324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5"/>
      <dgm:spPr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5"/>
      <dgm:spPr>
        <a:solidFill>
          <a:schemeClr val="accent2"/>
        </a:solidFill>
      </dgm:spPr>
    </dgm:pt>
    <dgm:pt modelId="{5B7FC7CF-F58D-48D5-8BCC-38D6EE87890B}" type="pres">
      <dgm:prSet presAssocID="{58FF46FB-368D-4E9C-A650-0513B8879DA8}" presName="Ellipse" presStyleLbl="fgAcc1" presStyleIdx="1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10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10" custScaleX="85387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1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1" presStyleCnt="5"/>
      <dgm:spPr>
        <a:solidFill>
          <a:schemeClr val="accent2"/>
        </a:solidFill>
      </dgm:spPr>
    </dgm:pt>
    <dgm:pt modelId="{B1A1A837-F261-404B-A808-B2F4154CE8A2}" type="pres">
      <dgm:prSet presAssocID="{D05E1923-5021-40F7-B4EF-E582E23A699D}" presName="Ellipse" presStyleLbl="fgAcc1" presStyleIdx="2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2" presStyleCnt="10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3" presStyleCnt="10" custScaleX="85387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1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D512C7F9-87A6-4BA9-AFAC-03FF1578D945}" type="pres">
      <dgm:prSet presAssocID="{FA8F44BD-C8C7-462C-9756-1EC498E86842}" presName="composite" presStyleCnt="0"/>
      <dgm:spPr/>
    </dgm:pt>
    <dgm:pt modelId="{152AD014-AFD0-4700-A468-4D562874339A}" type="pres">
      <dgm:prSet presAssocID="{FA8F44BD-C8C7-462C-9756-1EC498E86842}" presName="ConnectorPoint" presStyleLbl="lnNode1" presStyleIdx="2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6CE2C4D8-4380-442D-A6C2-0B468BF3C74C}" type="pres">
      <dgm:prSet presAssocID="{FA8F44BD-C8C7-462C-9756-1EC498E86842}" presName="DropPinPlaceHolder" presStyleCnt="0"/>
      <dgm:spPr/>
    </dgm:pt>
    <dgm:pt modelId="{72C82E90-F103-439C-8371-CFFB0927B9DE}" type="pres">
      <dgm:prSet presAssocID="{FA8F44BD-C8C7-462C-9756-1EC498E86842}" presName="DropPin" presStyleLbl="alignNode1" presStyleIdx="2" presStyleCnt="5"/>
      <dgm:spPr>
        <a:solidFill>
          <a:schemeClr val="accent2"/>
        </a:solidFill>
      </dgm:spPr>
    </dgm:pt>
    <dgm:pt modelId="{5D519322-C1DD-47AE-92C0-13575134BC76}" type="pres">
      <dgm:prSet presAssocID="{FA8F44BD-C8C7-462C-9756-1EC498E86842}" presName="Ellipse" presStyleLbl="fgAcc1" presStyleIdx="3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6DDA0FE-83E2-423C-9F13-58A61EB68487}" type="pres">
      <dgm:prSet presAssocID="{FA8F44BD-C8C7-462C-9756-1EC498E86842}" presName="L2TextContainer" presStyleLbl="revTx" presStyleIdx="4" presStyleCnt="10">
        <dgm:presLayoutVars>
          <dgm:bulletEnabled val="1"/>
        </dgm:presLayoutVars>
      </dgm:prSet>
      <dgm:spPr/>
    </dgm:pt>
    <dgm:pt modelId="{2D6C7916-1130-46A8-833B-A6278CBD2192}" type="pres">
      <dgm:prSet presAssocID="{FA8F44BD-C8C7-462C-9756-1EC498E86842}" presName="L1TextContainer" presStyleLbl="revTx" presStyleIdx="5" presStyleCnt="10" custScaleX="85387" custLinFactNeighborX="0">
        <dgm:presLayoutVars>
          <dgm:chMax val="1"/>
          <dgm:chPref val="1"/>
          <dgm:bulletEnabled val="1"/>
        </dgm:presLayoutVars>
      </dgm:prSet>
      <dgm:spPr/>
    </dgm:pt>
    <dgm:pt modelId="{4D953791-5C2F-4A75-A8F4-6ED7EAB5E015}" type="pres">
      <dgm:prSet presAssocID="{FA8F44BD-C8C7-462C-9756-1EC498E86842}" presName="ConnectLine" presStyleLbl="sibTrans1D1" presStyleIdx="2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22A72E40-4DCC-4F48-AADD-29738FD37A2C}" type="pres">
      <dgm:prSet presAssocID="{FA8F44BD-C8C7-462C-9756-1EC498E86842}" presName="EmptyPlaceHolder" presStyleCnt="0"/>
      <dgm:spPr/>
    </dgm:pt>
    <dgm:pt modelId="{E168BB9F-20D9-474F-9E39-4872B40634C6}" type="pres">
      <dgm:prSet presAssocID="{8C8A9736-03DA-4B1C-A590-10B4AD89452B}" presName="spaceBetweenRectangles" presStyleCnt="0"/>
      <dgm:spPr/>
    </dgm:pt>
    <dgm:pt modelId="{A62622B1-7EF4-49B6-9AC7-B54F0E2A0C74}" type="pres">
      <dgm:prSet presAssocID="{8BAB5E6F-A65E-41DB-A296-0818B0E49F7C}" presName="composite" presStyleCnt="0"/>
      <dgm:spPr/>
    </dgm:pt>
    <dgm:pt modelId="{14282312-87CB-41BB-A02D-C594BBEF33C7}" type="pres">
      <dgm:prSet presAssocID="{8BAB5E6F-A65E-41DB-A296-0818B0E49F7C}" presName="ConnectorPoint" presStyleLbl="lnNode1" presStyleIdx="3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D554C1A5-AF8E-41FC-A779-25BD6B11F91F}" type="pres">
      <dgm:prSet presAssocID="{8BAB5E6F-A65E-41DB-A296-0818B0E49F7C}" presName="DropPinPlaceHolder" presStyleCnt="0"/>
      <dgm:spPr/>
    </dgm:pt>
    <dgm:pt modelId="{17331DD9-74CF-4A3A-86BA-F4B9DBEAB944}" type="pres">
      <dgm:prSet presAssocID="{8BAB5E6F-A65E-41DB-A296-0818B0E49F7C}" presName="DropPin" presStyleLbl="alignNode1" presStyleIdx="3" presStyleCnt="5"/>
      <dgm:spPr>
        <a:solidFill>
          <a:schemeClr val="accent2"/>
        </a:solidFill>
      </dgm:spPr>
    </dgm:pt>
    <dgm:pt modelId="{515AAB83-BD07-4B9E-9A3B-858C0B126F9C}" type="pres">
      <dgm:prSet presAssocID="{8BAB5E6F-A65E-41DB-A296-0818B0E49F7C}" presName="Ellipse" presStyleLbl="fgAcc1" presStyleIdx="4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8CB2D5A-F46A-4E0E-9575-15F31D04AAC6}" type="pres">
      <dgm:prSet presAssocID="{8BAB5E6F-A65E-41DB-A296-0818B0E49F7C}" presName="L2TextContainer" presStyleLbl="revTx" presStyleIdx="6" presStyleCnt="10">
        <dgm:presLayoutVars>
          <dgm:bulletEnabled val="1"/>
        </dgm:presLayoutVars>
      </dgm:prSet>
      <dgm:spPr/>
    </dgm:pt>
    <dgm:pt modelId="{7C1E6B4A-59F7-4018-A403-E1CCAEE78BA1}" type="pres">
      <dgm:prSet presAssocID="{8BAB5E6F-A65E-41DB-A296-0818B0E49F7C}" presName="L1TextContainer" presStyleLbl="revTx" presStyleIdx="7" presStyleCnt="10" custScaleX="85387">
        <dgm:presLayoutVars>
          <dgm:chMax val="1"/>
          <dgm:chPref val="1"/>
          <dgm:bulletEnabled val="1"/>
        </dgm:presLayoutVars>
      </dgm:prSet>
      <dgm:spPr/>
    </dgm:pt>
    <dgm:pt modelId="{A03C5372-D306-43AC-B406-6F8183849431}" type="pres">
      <dgm:prSet presAssocID="{8BAB5E6F-A65E-41DB-A296-0818B0E49F7C}" presName="ConnectLine" presStyleLbl="sibTrans1D1" presStyleIdx="3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90926F0B-05E0-48AF-9C69-5C494731F877}" type="pres">
      <dgm:prSet presAssocID="{8BAB5E6F-A65E-41DB-A296-0818B0E49F7C}" presName="EmptyPlaceHolder" presStyleCnt="0"/>
      <dgm:spPr/>
    </dgm:pt>
    <dgm:pt modelId="{9EA695E3-93D5-405B-8AF6-0B8537A964FD}" type="pres">
      <dgm:prSet presAssocID="{B407F4C3-8FC9-4E91-A0EC-6B33713CC9A5}" presName="spaceBetweenRectangles" presStyleCnt="0"/>
      <dgm:spPr/>
    </dgm:pt>
    <dgm:pt modelId="{05956D37-804F-419D-9E8C-30D41D06DC3E}" type="pres">
      <dgm:prSet presAssocID="{8B9AF88A-E1F7-4D3A-905F-87228D6A8655}" presName="composite" presStyleCnt="0"/>
      <dgm:spPr/>
    </dgm:pt>
    <dgm:pt modelId="{58B7B786-A0AD-4662-8D54-C5C572D2C32C}" type="pres">
      <dgm:prSet presAssocID="{8B9AF88A-E1F7-4D3A-905F-87228D6A8655}" presName="ConnectorPoint" presStyleLbl="lnNode1" presStyleIdx="4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E4704426-333D-4092-A035-BBC55DB8579D}" type="pres">
      <dgm:prSet presAssocID="{8B9AF88A-E1F7-4D3A-905F-87228D6A8655}" presName="DropPinPlaceHolder" presStyleCnt="0"/>
      <dgm:spPr/>
    </dgm:pt>
    <dgm:pt modelId="{A55439AF-6893-479D-8B57-31FBC13C553F}" type="pres">
      <dgm:prSet presAssocID="{8B9AF88A-E1F7-4D3A-905F-87228D6A8655}" presName="DropPin" presStyleLbl="alignNode1" presStyleIdx="4" presStyleCnt="5"/>
      <dgm:spPr>
        <a:solidFill>
          <a:schemeClr val="accent2"/>
        </a:solidFill>
      </dgm:spPr>
    </dgm:pt>
    <dgm:pt modelId="{A22B1C16-7FF0-4DBE-B32E-E43FEB1E2EAC}" type="pres">
      <dgm:prSet presAssocID="{8B9AF88A-E1F7-4D3A-905F-87228D6A8655}" presName="Ellipse" presStyleLbl="fgAcc1" presStyleIdx="5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B55AA6D-649D-4145-93EB-08B866A4D4E5}" type="pres">
      <dgm:prSet presAssocID="{8B9AF88A-E1F7-4D3A-905F-87228D6A8655}" presName="L2TextContainer" presStyleLbl="revTx" presStyleIdx="8" presStyleCnt="10">
        <dgm:presLayoutVars>
          <dgm:bulletEnabled val="1"/>
        </dgm:presLayoutVars>
      </dgm:prSet>
      <dgm:spPr/>
    </dgm:pt>
    <dgm:pt modelId="{3FA5D5AE-9CAE-4D19-9765-BCEE62095312}" type="pres">
      <dgm:prSet presAssocID="{8B9AF88A-E1F7-4D3A-905F-87228D6A8655}" presName="L1TextContainer" presStyleLbl="revTx" presStyleIdx="9" presStyleCnt="10" custScaleX="85387">
        <dgm:presLayoutVars>
          <dgm:chMax val="1"/>
          <dgm:chPref val="1"/>
          <dgm:bulletEnabled val="1"/>
        </dgm:presLayoutVars>
      </dgm:prSet>
      <dgm:spPr/>
    </dgm:pt>
    <dgm:pt modelId="{FE6CA7EB-68EC-4E76-9051-08C4CF370101}" type="pres">
      <dgm:prSet presAssocID="{8B9AF88A-E1F7-4D3A-905F-87228D6A8655}" presName="ConnectLine" presStyleLbl="sibTrans1D1" presStyleIdx="4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070CED43-982E-487C-9CC2-CFAEABD4D2D8}" type="pres">
      <dgm:prSet presAssocID="{8B9AF88A-E1F7-4D3A-905F-87228D6A8655}" presName="EmptyPlaceHolder" presStyleCnt="0"/>
      <dgm:spPr/>
    </dgm:pt>
  </dgm:ptLst>
  <dgm:cxnLst>
    <dgm:cxn modelId="{1E92940A-250B-4494-B40F-3DA807C7CB42}" type="presOf" srcId="{DF1ABFB3-B399-406F-91BD-DCDF9A38526B}" destId="{1B55AA6D-649D-4145-93EB-08B866A4D4E5}" srcOrd="0" destOrd="0" presId="urn:microsoft.com/office/officeart/2017/3/layout/DropPinTimeline"/>
    <dgm:cxn modelId="{C3A1C60D-63BB-4E34-AD47-96AABDB6084E}" type="presOf" srcId="{D05E1923-5021-40F7-B4EF-E582E23A699D}" destId="{223C5207-4FA2-4A6C-8F43-20BD55767C99}" srcOrd="0" destOrd="0" presId="urn:microsoft.com/office/officeart/2017/3/layout/DropPinTimeline"/>
    <dgm:cxn modelId="{5F3B0F1C-AD09-448C-A081-46D11DC987C6}" type="presOf" srcId="{8B9AF88A-E1F7-4D3A-905F-87228D6A8655}" destId="{3FA5D5AE-9CAE-4D19-9765-BCEE62095312}" srcOrd="0" destOrd="0" presId="urn:microsoft.com/office/officeart/2017/3/layout/DropPinTimeline"/>
    <dgm:cxn modelId="{E0E45028-839A-4135-AA56-517D3BAA0708}" type="presOf" srcId="{8BAB5E6F-A65E-41DB-A296-0818B0E49F7C}" destId="{7C1E6B4A-59F7-4018-A403-E1CCAEE78BA1}" srcOrd="0" destOrd="0" presId="urn:microsoft.com/office/officeart/2017/3/layout/DropPinTimeline"/>
    <dgm:cxn modelId="{1B32EF2C-9DB5-4504-A9DA-B4956CC00208}" srcId="{FA8F44BD-C8C7-462C-9756-1EC498E86842}" destId="{EFEB4D61-3A9C-4140-977F-3C3F5C9EE9D1}" srcOrd="0" destOrd="0" parTransId="{57D352E4-0431-4F68-B8F1-61BFA34799AA}" sibTransId="{0ECC32B6-1E7C-4AA4-9DBF-D69B7C5E64A9}"/>
    <dgm:cxn modelId="{0D51BD2E-4619-469B-B233-EBAC3D4D0BA6}" srcId="{05A24E01-5535-46B9-A9A1-A9A07E639A88}" destId="{FA8F44BD-C8C7-462C-9756-1EC498E86842}" srcOrd="2" destOrd="0" parTransId="{F47063EE-4B58-4EDE-A4F2-A4BD81B82F21}" sibTransId="{8C8A9736-03DA-4B1C-A590-10B4AD89452B}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1690634A-EBA7-4881-9E5F-0C82421D4CDF}" type="presOf" srcId="{FA8F44BD-C8C7-462C-9756-1EC498E86842}" destId="{2D6C7916-1130-46A8-833B-A6278CBD2192}" srcOrd="0" destOrd="0" presId="urn:microsoft.com/office/officeart/2017/3/layout/DropPinTimeline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66B49C6C-FAFD-47B4-BF22-05A295C23D4E}" srcId="{05A24E01-5535-46B9-A9A1-A9A07E639A88}" destId="{8BAB5E6F-A65E-41DB-A296-0818B0E49F7C}" srcOrd="3" destOrd="0" parTransId="{886842C6-3EFC-4BE7-B417-415595758830}" sibTransId="{B407F4C3-8FC9-4E91-A0EC-6B33713CC9A5}"/>
    <dgm:cxn modelId="{15319551-A9EA-462E-845B-E5251E84291F}" srcId="{8B9AF88A-E1F7-4D3A-905F-87228D6A8655}" destId="{DF1ABFB3-B399-406F-91BD-DCDF9A38526B}" srcOrd="0" destOrd="0" parTransId="{78CB0E27-958C-4066-A189-8B36505E8204}" sibTransId="{70E4A1D3-514E-4327-991D-5CC9C6B41885}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2617C475-F537-46A6-ADE1-4EB764853601}" srcId="{8BAB5E6F-A65E-41DB-A296-0818B0E49F7C}" destId="{332BC85C-1CF3-4F8F-ACB7-5B6D53744AE1}" srcOrd="0" destOrd="0" parTransId="{99F218FD-90FE-450E-A368-B3E3677E74E8}" sibTransId="{8D1CC686-B05C-4470-A959-236CC9C8BB70}"/>
    <dgm:cxn modelId="{B9F0B583-D02F-4EF4-83A8-DFD7B32B9433}" type="presOf" srcId="{9A875394-CA1E-4432-AEEB-9054FCFF5E0E}" destId="{D2143A46-815A-49BF-9455-C0385022444F}" srcOrd="0" destOrd="0" presId="urn:microsoft.com/office/officeart/2017/3/layout/DropPinTimeline"/>
    <dgm:cxn modelId="{DF6168D4-4FC3-42E4-8DAA-85BA8A678933}" type="presOf" srcId="{332BC85C-1CF3-4F8F-ACB7-5B6D53744AE1}" destId="{08CB2D5A-F46A-4E0E-9575-15F31D04AAC6}" srcOrd="0" destOrd="0" presId="urn:microsoft.com/office/officeart/2017/3/layout/DropPinTimeline"/>
    <dgm:cxn modelId="{72C4D6D9-419A-42C1-A76D-84599F65BB08}" srcId="{05A24E01-5535-46B9-A9A1-A9A07E639A88}" destId="{D05E1923-5021-40F7-B4EF-E582E23A699D}" srcOrd="1" destOrd="0" parTransId="{FD6C5CD2-9CED-4BE6-89CD-A5A5CCE63B3E}" sibTransId="{F020958C-EF86-4274-85F9-318F2792F7B6}"/>
    <dgm:cxn modelId="{C6A73EDB-89B0-4756-9ECD-83E9B8AB77E5}" type="presOf" srcId="{EFEB4D61-3A9C-4140-977F-3C3F5C9EE9D1}" destId="{96DDA0FE-83E2-423C-9F13-58A61EB68487}" srcOrd="0" destOrd="0" presId="urn:microsoft.com/office/officeart/2017/3/layout/DropPinTimeline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E1474FF3-8E3C-4B30-985C-CE88BA0FE324}" srcId="{05A24E01-5535-46B9-A9A1-A9A07E639A88}" destId="{8B9AF88A-E1F7-4D3A-905F-87228D6A8655}" srcOrd="4" destOrd="0" parTransId="{933A8FED-7B84-4ED0-B6AA-2EE26A89B8EA}" sibTransId="{F11DD6EC-352C-4A0E-84AA-FEBE2F06BCF9}"/>
    <dgm:cxn modelId="{DC6269F4-0C31-4613-A809-E8E029CAD0D1}" type="presOf" srcId="{579089A8-5362-4BA4-9163-D19228C1808F}" destId="{B5F3F650-2E42-488A-AD4F-C4BD47D19A84}" srcOrd="0" destOrd="0" presId="urn:microsoft.com/office/officeart/2017/3/layout/DropPinTimeline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3FF77B45-DC34-4E18-8B7E-49C274966E23}" type="presParOf" srcId="{E6F74CED-5217-4282-85F1-1C12DC84731C}" destId="{CF519A69-9940-494F-8406-D0D876E3CD26}" srcOrd="2" destOrd="0" presId="urn:microsoft.com/office/officeart/2017/3/layout/DropPinTimeline"/>
    <dgm:cxn modelId="{4E60349A-D4EB-4BFE-9374-0F079D59B1FC}" type="presParOf" srcId="{CF519A69-9940-494F-8406-D0D876E3CD26}" destId="{714429FF-AAA3-4358-8C5F-1A7F29AA2B7B}" srcOrd="0" destOrd="0" presId="urn:microsoft.com/office/officeart/2017/3/layout/DropPinTimeline"/>
    <dgm:cxn modelId="{0B07CD93-B91C-4CAF-B94C-3237B0C6F601}" type="presParOf" srcId="{CF519A69-9940-494F-8406-D0D876E3CD26}" destId="{AB8B1E8E-162B-4E3E-9E31-BA5CFBD3ED9D}" srcOrd="1" destOrd="0" presId="urn:microsoft.com/office/officeart/2017/3/layout/DropPinTimeline"/>
    <dgm:cxn modelId="{BB97917A-2BFB-4D8A-94BD-816B0C62D6F6}" type="presParOf" srcId="{AB8B1E8E-162B-4E3E-9E31-BA5CFBD3ED9D}" destId="{358CAA11-0A87-4861-8B4E-913B1EAD1334}" srcOrd="0" destOrd="0" presId="urn:microsoft.com/office/officeart/2017/3/layout/DropPinTimeline"/>
    <dgm:cxn modelId="{FDC4D318-B3AD-4E39-8663-3AFB57531D79}" type="presParOf" srcId="{AB8B1E8E-162B-4E3E-9E31-BA5CFBD3ED9D}" destId="{B1A1A837-F261-404B-A808-B2F4154CE8A2}" srcOrd="1" destOrd="0" presId="urn:microsoft.com/office/officeart/2017/3/layout/DropPinTimeline"/>
    <dgm:cxn modelId="{7F53703E-9DF0-45E5-AC76-7E0CCD3B06EA}" type="presParOf" srcId="{CF519A69-9940-494F-8406-D0D876E3CD26}" destId="{B5F3F650-2E42-488A-AD4F-C4BD47D19A84}" srcOrd="2" destOrd="0" presId="urn:microsoft.com/office/officeart/2017/3/layout/DropPinTimeline"/>
    <dgm:cxn modelId="{B59937ED-9C59-4BBD-AA3C-5D9159504926}" type="presParOf" srcId="{CF519A69-9940-494F-8406-D0D876E3CD26}" destId="{223C5207-4FA2-4A6C-8F43-20BD55767C99}" srcOrd="3" destOrd="0" presId="urn:microsoft.com/office/officeart/2017/3/layout/DropPinTimeline"/>
    <dgm:cxn modelId="{470C2FBB-9D40-4F2C-8107-12E2CA0E70BE}" type="presParOf" srcId="{CF519A69-9940-494F-8406-D0D876E3CD26}" destId="{4FE5EB5D-4CEF-4D0D-9394-0534E61844BE}" srcOrd="4" destOrd="0" presId="urn:microsoft.com/office/officeart/2017/3/layout/DropPinTimeline"/>
    <dgm:cxn modelId="{C1237DFD-87FD-434B-A5C8-02108EF43081}" type="presParOf" srcId="{CF519A69-9940-494F-8406-D0D876E3CD26}" destId="{EC869059-0AEC-4D98-8C46-CB603A342C72}" srcOrd="5" destOrd="0" presId="urn:microsoft.com/office/officeart/2017/3/layout/DropPinTimeline"/>
    <dgm:cxn modelId="{7A1441D0-A5AA-4E6C-9388-511DA29929BF}" type="presParOf" srcId="{E6F74CED-5217-4282-85F1-1C12DC84731C}" destId="{408BA715-9739-461D-BFDE-88EDAE355E60}" srcOrd="3" destOrd="0" presId="urn:microsoft.com/office/officeart/2017/3/layout/DropPinTimeline"/>
    <dgm:cxn modelId="{087F2A81-CFD9-4BF8-96FC-2D4ABA32462F}" type="presParOf" srcId="{E6F74CED-5217-4282-85F1-1C12DC84731C}" destId="{D512C7F9-87A6-4BA9-AFAC-03FF1578D945}" srcOrd="4" destOrd="0" presId="urn:microsoft.com/office/officeart/2017/3/layout/DropPinTimeline"/>
    <dgm:cxn modelId="{8C6217DA-A763-4946-99A2-03C618C428AF}" type="presParOf" srcId="{D512C7F9-87A6-4BA9-AFAC-03FF1578D945}" destId="{152AD014-AFD0-4700-A468-4D562874339A}" srcOrd="0" destOrd="0" presId="urn:microsoft.com/office/officeart/2017/3/layout/DropPinTimeline"/>
    <dgm:cxn modelId="{A6A34287-F5FF-46EE-9A88-F2ECF73903CE}" type="presParOf" srcId="{D512C7F9-87A6-4BA9-AFAC-03FF1578D945}" destId="{6CE2C4D8-4380-442D-A6C2-0B468BF3C74C}" srcOrd="1" destOrd="0" presId="urn:microsoft.com/office/officeart/2017/3/layout/DropPinTimeline"/>
    <dgm:cxn modelId="{D28BF9CF-F026-4786-A1AC-F4F785C54591}" type="presParOf" srcId="{6CE2C4D8-4380-442D-A6C2-0B468BF3C74C}" destId="{72C82E90-F103-439C-8371-CFFB0927B9DE}" srcOrd="0" destOrd="0" presId="urn:microsoft.com/office/officeart/2017/3/layout/DropPinTimeline"/>
    <dgm:cxn modelId="{E33A6BB5-6D3A-4D44-AEFC-75BAB101C26D}" type="presParOf" srcId="{6CE2C4D8-4380-442D-A6C2-0B468BF3C74C}" destId="{5D519322-C1DD-47AE-92C0-13575134BC76}" srcOrd="1" destOrd="0" presId="urn:microsoft.com/office/officeart/2017/3/layout/DropPinTimeline"/>
    <dgm:cxn modelId="{0BFD1614-5731-4306-81F7-E2C949C32A93}" type="presParOf" srcId="{D512C7F9-87A6-4BA9-AFAC-03FF1578D945}" destId="{96DDA0FE-83E2-423C-9F13-58A61EB68487}" srcOrd="2" destOrd="0" presId="urn:microsoft.com/office/officeart/2017/3/layout/DropPinTimeline"/>
    <dgm:cxn modelId="{06EDED26-E685-42BC-BFC2-75C7EA695E40}" type="presParOf" srcId="{D512C7F9-87A6-4BA9-AFAC-03FF1578D945}" destId="{2D6C7916-1130-46A8-833B-A6278CBD2192}" srcOrd="3" destOrd="0" presId="urn:microsoft.com/office/officeart/2017/3/layout/DropPinTimeline"/>
    <dgm:cxn modelId="{A20C8A5A-2D9A-4EF7-BC83-D5EE4B16698D}" type="presParOf" srcId="{D512C7F9-87A6-4BA9-AFAC-03FF1578D945}" destId="{4D953791-5C2F-4A75-A8F4-6ED7EAB5E015}" srcOrd="4" destOrd="0" presId="urn:microsoft.com/office/officeart/2017/3/layout/DropPinTimeline"/>
    <dgm:cxn modelId="{6780D10C-523A-4885-B5BF-84F303790098}" type="presParOf" srcId="{D512C7F9-87A6-4BA9-AFAC-03FF1578D945}" destId="{22A72E40-4DCC-4F48-AADD-29738FD37A2C}" srcOrd="5" destOrd="0" presId="urn:microsoft.com/office/officeart/2017/3/layout/DropPinTimeline"/>
    <dgm:cxn modelId="{30EAF1CE-B96B-4CA5-BF13-51DD8040A559}" type="presParOf" srcId="{E6F74CED-5217-4282-85F1-1C12DC84731C}" destId="{E168BB9F-20D9-474F-9E39-4872B40634C6}" srcOrd="5" destOrd="0" presId="urn:microsoft.com/office/officeart/2017/3/layout/DropPinTimeline"/>
    <dgm:cxn modelId="{39415FEC-72C6-4C74-A821-E354E744CD96}" type="presParOf" srcId="{E6F74CED-5217-4282-85F1-1C12DC84731C}" destId="{A62622B1-7EF4-49B6-9AC7-B54F0E2A0C74}" srcOrd="6" destOrd="0" presId="urn:microsoft.com/office/officeart/2017/3/layout/DropPinTimeline"/>
    <dgm:cxn modelId="{D67F013A-C0A0-41F6-B6F2-E904B1BB7A8F}" type="presParOf" srcId="{A62622B1-7EF4-49B6-9AC7-B54F0E2A0C74}" destId="{14282312-87CB-41BB-A02D-C594BBEF33C7}" srcOrd="0" destOrd="0" presId="urn:microsoft.com/office/officeart/2017/3/layout/DropPinTimeline"/>
    <dgm:cxn modelId="{AA55F469-83D2-4E02-B111-0206AAFCAA06}" type="presParOf" srcId="{A62622B1-7EF4-49B6-9AC7-B54F0E2A0C74}" destId="{D554C1A5-AF8E-41FC-A779-25BD6B11F91F}" srcOrd="1" destOrd="0" presId="urn:microsoft.com/office/officeart/2017/3/layout/DropPinTimeline"/>
    <dgm:cxn modelId="{033C6509-70C8-4B85-9F92-724CDBB68078}" type="presParOf" srcId="{D554C1A5-AF8E-41FC-A779-25BD6B11F91F}" destId="{17331DD9-74CF-4A3A-86BA-F4B9DBEAB944}" srcOrd="0" destOrd="0" presId="urn:microsoft.com/office/officeart/2017/3/layout/DropPinTimeline"/>
    <dgm:cxn modelId="{C7CCDF66-BA72-4EDC-AE16-CAA6317954F0}" type="presParOf" srcId="{D554C1A5-AF8E-41FC-A779-25BD6B11F91F}" destId="{515AAB83-BD07-4B9E-9A3B-858C0B126F9C}" srcOrd="1" destOrd="0" presId="urn:microsoft.com/office/officeart/2017/3/layout/DropPinTimeline"/>
    <dgm:cxn modelId="{E8437A29-F853-4553-AB29-152AF603DF52}" type="presParOf" srcId="{A62622B1-7EF4-49B6-9AC7-B54F0E2A0C74}" destId="{08CB2D5A-F46A-4E0E-9575-15F31D04AAC6}" srcOrd="2" destOrd="0" presId="urn:microsoft.com/office/officeart/2017/3/layout/DropPinTimeline"/>
    <dgm:cxn modelId="{1F3D9CE2-342F-4335-BD41-5AA59D2BD7BD}" type="presParOf" srcId="{A62622B1-7EF4-49B6-9AC7-B54F0E2A0C74}" destId="{7C1E6B4A-59F7-4018-A403-E1CCAEE78BA1}" srcOrd="3" destOrd="0" presId="urn:microsoft.com/office/officeart/2017/3/layout/DropPinTimeline"/>
    <dgm:cxn modelId="{FFF1ACE9-B2B3-4E83-877B-F9633E8EE135}" type="presParOf" srcId="{A62622B1-7EF4-49B6-9AC7-B54F0E2A0C74}" destId="{A03C5372-D306-43AC-B406-6F8183849431}" srcOrd="4" destOrd="0" presId="urn:microsoft.com/office/officeart/2017/3/layout/DropPinTimeline"/>
    <dgm:cxn modelId="{D8A09163-94A5-46BD-9FA2-C3372A01AA32}" type="presParOf" srcId="{A62622B1-7EF4-49B6-9AC7-B54F0E2A0C74}" destId="{90926F0B-05E0-48AF-9C69-5C494731F877}" srcOrd="5" destOrd="0" presId="urn:microsoft.com/office/officeart/2017/3/layout/DropPinTimeline"/>
    <dgm:cxn modelId="{80084466-50AF-445A-BE2A-0C51919B9169}" type="presParOf" srcId="{E6F74CED-5217-4282-85F1-1C12DC84731C}" destId="{9EA695E3-93D5-405B-8AF6-0B8537A964FD}" srcOrd="7" destOrd="0" presId="urn:microsoft.com/office/officeart/2017/3/layout/DropPinTimeline"/>
    <dgm:cxn modelId="{007CF318-F68B-4FFC-ADA6-3D9D6A3AA152}" type="presParOf" srcId="{E6F74CED-5217-4282-85F1-1C12DC84731C}" destId="{05956D37-804F-419D-9E8C-30D41D06DC3E}" srcOrd="8" destOrd="0" presId="urn:microsoft.com/office/officeart/2017/3/layout/DropPinTimeline"/>
    <dgm:cxn modelId="{FAB9E562-4579-4BDB-8C1D-AABEAFCB2610}" type="presParOf" srcId="{05956D37-804F-419D-9E8C-30D41D06DC3E}" destId="{58B7B786-A0AD-4662-8D54-C5C572D2C32C}" srcOrd="0" destOrd="0" presId="urn:microsoft.com/office/officeart/2017/3/layout/DropPinTimeline"/>
    <dgm:cxn modelId="{8283382D-2F6E-4717-B025-1A8C73B65ADB}" type="presParOf" srcId="{05956D37-804F-419D-9E8C-30D41D06DC3E}" destId="{E4704426-333D-4092-A035-BBC55DB8579D}" srcOrd="1" destOrd="0" presId="urn:microsoft.com/office/officeart/2017/3/layout/DropPinTimeline"/>
    <dgm:cxn modelId="{85723DC0-955B-4B2A-AF28-CF8BFFC2E264}" type="presParOf" srcId="{E4704426-333D-4092-A035-BBC55DB8579D}" destId="{A55439AF-6893-479D-8B57-31FBC13C553F}" srcOrd="0" destOrd="0" presId="urn:microsoft.com/office/officeart/2017/3/layout/DropPinTimeline"/>
    <dgm:cxn modelId="{91888A85-75D0-4D33-9F39-A49766251D61}" type="presParOf" srcId="{E4704426-333D-4092-A035-BBC55DB8579D}" destId="{A22B1C16-7FF0-4DBE-B32E-E43FEB1E2EAC}" srcOrd="1" destOrd="0" presId="urn:microsoft.com/office/officeart/2017/3/layout/DropPinTimeline"/>
    <dgm:cxn modelId="{CD06CDC2-25F5-44FB-B0B1-C39F32E155BE}" type="presParOf" srcId="{05956D37-804F-419D-9E8C-30D41D06DC3E}" destId="{1B55AA6D-649D-4145-93EB-08B866A4D4E5}" srcOrd="2" destOrd="0" presId="urn:microsoft.com/office/officeart/2017/3/layout/DropPinTimeline"/>
    <dgm:cxn modelId="{0B21D911-BF72-41CD-BB03-4F9717477846}" type="presParOf" srcId="{05956D37-804F-419D-9E8C-30D41D06DC3E}" destId="{3FA5D5AE-9CAE-4D19-9765-BCEE62095312}" srcOrd="3" destOrd="0" presId="urn:microsoft.com/office/officeart/2017/3/layout/DropPinTimeline"/>
    <dgm:cxn modelId="{80BFAECA-ADC5-41A5-BA11-A4CC8D9557A9}" type="presParOf" srcId="{05956D37-804F-419D-9E8C-30D41D06DC3E}" destId="{FE6CA7EB-68EC-4E76-9051-08C4CF370101}" srcOrd="4" destOrd="0" presId="urn:microsoft.com/office/officeart/2017/3/layout/DropPinTimeline"/>
    <dgm:cxn modelId="{98E4E629-85DB-45DC-A90A-9FAAB58EFF55}" type="presParOf" srcId="{05956D37-804F-419D-9E8C-30D41D06DC3E}" destId="{070CED43-982E-487C-9CC2-CFAEABD4D2D8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noProof="0" dirty="0">
              <a:latin typeface="Tenorite" pitchFamily="2" charset="0"/>
            </a:rPr>
            <a:t>Pianificazione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 noProof="0" dirty="0" err="1">
              <a:latin typeface="Tenorite" pitchFamily="2" charset="0"/>
            </a:rPr>
            <a:t>Sinergizza</a:t>
          </a:r>
          <a:r>
            <a:rPr lang="it-IT" sz="1400" kern="1200" noProof="0" dirty="0">
              <a:latin typeface="Tenorite" pitchFamily="2" charset="0"/>
            </a:rPr>
            <a:t> l'e-commerce </a:t>
          </a:r>
          <a:br>
            <a:rPr lang="it-IT" sz="1400" kern="1200" noProof="0" dirty="0">
              <a:latin typeface="Tenorite" pitchFamily="2" charset="0"/>
            </a:rPr>
          </a:br>
          <a:r>
            <a:rPr lang="it-IT" sz="1400" kern="1200" noProof="0" dirty="0">
              <a:latin typeface="Tenorite" pitchFamily="2" charset="0"/>
            </a:rPr>
            <a:t>scalabile</a:t>
          </a:r>
        </a:p>
      </dsp:txBody>
      <dsp:txXfrm>
        <a:off x="0" y="1576348"/>
        <a:ext cx="1892456" cy="1576348"/>
      </dsp:txXfrm>
    </dsp:sp>
    <dsp:sp modelId="{A126BA88-D0F9-AF4A-A7BA-0638E32B45F8}">
      <dsp:nvSpPr>
        <dsp:cNvPr id="0" name=""/>
        <dsp:cNvSpPr/>
      </dsp:nvSpPr>
      <dsp:spPr>
        <a:xfrm>
          <a:off x="53215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194678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noProof="0" dirty="0">
              <a:latin typeface="Tenorite" pitchFamily="2" charset="0"/>
            </a:rPr>
            <a:t>Marketing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 noProof="0" dirty="0">
              <a:latin typeface="Tenorite" pitchFamily="2" charset="0"/>
            </a:rPr>
            <a:t>Distribuisci metriche standardizzate</a:t>
          </a:r>
        </a:p>
      </dsp:txBody>
      <dsp:txXfrm>
        <a:off x="1946788" y="1576348"/>
        <a:ext cx="1892456" cy="1576348"/>
      </dsp:txXfrm>
    </dsp:sp>
    <dsp:sp modelId="{EFEB790C-BD5C-F54D-9993-F81422A8AD8E}">
      <dsp:nvSpPr>
        <dsp:cNvPr id="0" name=""/>
        <dsp:cNvSpPr/>
      </dsp:nvSpPr>
      <dsp:spPr>
        <a:xfrm>
          <a:off x="248138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3901903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noProof="0" dirty="0">
              <a:latin typeface="Tenorite" pitchFamily="2" charset="0"/>
            </a:rPr>
            <a:t>Design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 noProof="0" dirty="0">
              <a:latin typeface="Tenorite" pitchFamily="2" charset="0"/>
            </a:rPr>
            <a:t>Coordina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 noProof="0" dirty="0">
              <a:latin typeface="Tenorite" pitchFamily="2" charset="0"/>
            </a:rPr>
            <a:t>applicazioni e-business</a:t>
          </a:r>
        </a:p>
      </dsp:txBody>
      <dsp:txXfrm>
        <a:off x="3901903" y="1576348"/>
        <a:ext cx="1892456" cy="1576348"/>
      </dsp:txXfrm>
    </dsp:sp>
    <dsp:sp modelId="{CC076D56-4BB0-7246-9039-788AB439DAF0}">
      <dsp:nvSpPr>
        <dsp:cNvPr id="0" name=""/>
        <dsp:cNvSpPr/>
      </dsp:nvSpPr>
      <dsp:spPr>
        <a:xfrm>
          <a:off x="443061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5847689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noProof="0" dirty="0">
              <a:latin typeface="Tenorite" pitchFamily="2" charset="0"/>
            </a:rPr>
            <a:t>Strategia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 noProof="0" dirty="0">
              <a:latin typeface="Tenorite" pitchFamily="2" charset="0"/>
            </a:rPr>
            <a:t>Favorisci metodologie </a:t>
          </a:r>
          <a:r>
            <a:rPr lang="it-IT" sz="1400" kern="1200" noProof="0" dirty="0" err="1">
              <a:latin typeface="Tenorite" pitchFamily="2" charset="0"/>
            </a:rPr>
            <a:t>olisticamente</a:t>
          </a:r>
          <a:r>
            <a:rPr lang="it-IT" sz="1400" kern="1200" noProof="0" dirty="0">
              <a:latin typeface="Tenorite" pitchFamily="2" charset="0"/>
            </a:rPr>
            <a:t> superiori</a:t>
          </a:r>
        </a:p>
      </dsp:txBody>
      <dsp:txXfrm>
        <a:off x="5847689" y="1576348"/>
        <a:ext cx="1892456" cy="1576348"/>
      </dsp:txXfrm>
    </dsp:sp>
    <dsp:sp modelId="{FDF2BC93-305C-D94B-A6C2-ED9CE7F40C2F}">
      <dsp:nvSpPr>
        <dsp:cNvPr id="0" name=""/>
        <dsp:cNvSpPr/>
      </dsp:nvSpPr>
      <dsp:spPr>
        <a:xfrm>
          <a:off x="637984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779691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noProof="0" dirty="0">
              <a:latin typeface="Tenorite" pitchFamily="2" charset="0"/>
            </a:rPr>
            <a:t>Lancio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 noProof="0" dirty="0">
              <a:latin typeface="Tenorite" pitchFamily="2" charset="0"/>
            </a:rPr>
            <a:t>Implementa reti strategiche con esigenze di e-business accattivanti</a:t>
          </a:r>
        </a:p>
      </dsp:txBody>
      <dsp:txXfrm>
        <a:off x="7796918" y="1576348"/>
        <a:ext cx="1892456" cy="1576348"/>
      </dsp:txXfrm>
    </dsp:sp>
    <dsp:sp modelId="{916140F0-4F43-9F45-8310-FCCA12DDE514}">
      <dsp:nvSpPr>
        <dsp:cNvPr id="0" name=""/>
        <dsp:cNvSpPr/>
      </dsp:nvSpPr>
      <dsp:spPr>
        <a:xfrm>
          <a:off x="8329073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0054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2181504"/>
          <a:ext cx="9779182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69819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105463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655770" y="890053"/>
          <a:ext cx="2321488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rtlCol="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0" kern="1200" noProof="0" dirty="0" err="1">
              <a:solidFill>
                <a:schemeClr val="bg1"/>
              </a:solidFill>
              <a:latin typeface="Tenorite" pitchFamily="2" charset="0"/>
            </a:rPr>
            <a:t>Sinergizza</a:t>
          </a:r>
          <a:r>
            <a:rPr lang="it-IT" sz="1300" b="0" kern="1200" noProof="0" dirty="0">
              <a:solidFill>
                <a:schemeClr val="bg1"/>
              </a:solidFill>
              <a:latin typeface="Tenorite" pitchFamily="2" charset="0"/>
            </a:rPr>
            <a:t> l'e-commerce</a:t>
          </a:r>
          <a:br>
            <a:rPr lang="it-IT" sz="1300" b="0" kern="1200" noProof="0" dirty="0">
              <a:solidFill>
                <a:schemeClr val="bg1"/>
              </a:solidFill>
              <a:latin typeface="Tenorite" pitchFamily="2" charset="0"/>
            </a:rPr>
          </a:br>
          <a:r>
            <a:rPr lang="it-IT" sz="1300" b="0" kern="1200" noProof="0" dirty="0">
              <a:solidFill>
                <a:schemeClr val="bg1"/>
              </a:solidFill>
              <a:latin typeface="Tenorite" pitchFamily="2" charset="0"/>
            </a:rPr>
            <a:t>scalabile</a:t>
          </a:r>
        </a:p>
      </dsp:txBody>
      <dsp:txXfrm>
        <a:off x="655770" y="890053"/>
        <a:ext cx="2321488" cy="1291450"/>
      </dsp:txXfrm>
    </dsp:sp>
    <dsp:sp modelId="{8E3FB235-DF38-476B-9A0E-B1E583D50944}">
      <dsp:nvSpPr>
        <dsp:cNvPr id="0" name=""/>
        <dsp:cNvSpPr/>
      </dsp:nvSpPr>
      <dsp:spPr>
        <a:xfrm>
          <a:off x="655770" y="436300"/>
          <a:ext cx="2321488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700" b="1" kern="1200" noProof="0" dirty="0">
              <a:solidFill>
                <a:schemeClr val="bg1"/>
              </a:solidFill>
              <a:latin typeface="Tenorite" pitchFamily="2" charset="0"/>
            </a:rPr>
            <a:t>Set 20XX</a:t>
          </a:r>
        </a:p>
      </dsp:txBody>
      <dsp:txXfrm>
        <a:off x="655770" y="436300"/>
        <a:ext cx="2321488" cy="453752"/>
      </dsp:txXfrm>
    </dsp:sp>
    <dsp:sp modelId="{9AA05CE5-209F-4AD9-BE2C-2A69F76DA8F4}">
      <dsp:nvSpPr>
        <dsp:cNvPr id="0" name=""/>
        <dsp:cNvSpPr/>
      </dsp:nvSpPr>
      <dsp:spPr>
        <a:xfrm>
          <a:off x="230245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189408" y="2140666"/>
          <a:ext cx="81675" cy="81675"/>
        </a:xfrm>
        <a:prstGeom prst="ellipse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18900000">
          <a:off x="1707641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1743285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2292766" y="2181504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rtlCol="0" anchor="b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0" kern="1200" noProof="0" dirty="0">
              <a:solidFill>
                <a:schemeClr val="bg1"/>
              </a:solidFill>
              <a:latin typeface="Tenorite" pitchFamily="2" charset="0"/>
            </a:rPr>
            <a:t>Distribuisci metriche standardizzate</a:t>
          </a:r>
        </a:p>
      </dsp:txBody>
      <dsp:txXfrm>
        <a:off x="2292766" y="2181504"/>
        <a:ext cx="2311834" cy="1291450"/>
      </dsp:txXfrm>
    </dsp:sp>
    <dsp:sp modelId="{223C5207-4FA2-4A6C-8F43-20BD55767C99}">
      <dsp:nvSpPr>
        <dsp:cNvPr id="0" name=""/>
        <dsp:cNvSpPr/>
      </dsp:nvSpPr>
      <dsp:spPr>
        <a:xfrm>
          <a:off x="2292766" y="3472954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700" b="1" kern="1200" noProof="0" dirty="0" err="1">
              <a:solidFill>
                <a:schemeClr val="bg1"/>
              </a:solidFill>
              <a:latin typeface="Tenorite" pitchFamily="2" charset="0"/>
            </a:rPr>
            <a:t>Nov</a:t>
          </a:r>
          <a:r>
            <a:rPr lang="it-IT" sz="1700" b="1" kern="1200" noProof="0" dirty="0">
              <a:solidFill>
                <a:schemeClr val="bg1"/>
              </a:solidFill>
              <a:latin typeface="Tenorite" pitchFamily="2" charset="0"/>
            </a:rPr>
            <a:t> 20XX</a:t>
          </a:r>
        </a:p>
      </dsp:txBody>
      <dsp:txXfrm>
        <a:off x="2292766" y="3472954"/>
        <a:ext cx="2311834" cy="453752"/>
      </dsp:txXfrm>
    </dsp:sp>
    <dsp:sp modelId="{4FE5EB5D-4CEF-4D0D-9394-0534E61844BE}">
      <dsp:nvSpPr>
        <dsp:cNvPr id="0" name=""/>
        <dsp:cNvSpPr/>
      </dsp:nvSpPr>
      <dsp:spPr>
        <a:xfrm>
          <a:off x="1868067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1826286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82E90-F103-439C-8371-CFFB0927B9DE}">
      <dsp:nvSpPr>
        <dsp:cNvPr id="0" name=""/>
        <dsp:cNvSpPr/>
      </dsp:nvSpPr>
      <dsp:spPr>
        <a:xfrm rot="8100000">
          <a:off x="3331841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9322-C1DD-47AE-92C0-13575134BC76}">
      <dsp:nvSpPr>
        <dsp:cNvPr id="0" name=""/>
        <dsp:cNvSpPr/>
      </dsp:nvSpPr>
      <dsp:spPr>
        <a:xfrm>
          <a:off x="3367485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A0FE-83E2-423C-9F13-58A61EB68487}">
      <dsp:nvSpPr>
        <dsp:cNvPr id="0" name=""/>
        <dsp:cNvSpPr/>
      </dsp:nvSpPr>
      <dsp:spPr>
        <a:xfrm>
          <a:off x="3916965" y="890053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rtlCol="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0" kern="1200" noProof="0" dirty="0">
              <a:solidFill>
                <a:schemeClr val="bg1"/>
              </a:solidFill>
              <a:latin typeface="Tenorite" pitchFamily="2" charset="0"/>
            </a:rPr>
            <a:t>Coordina le applicazioni e-business</a:t>
          </a:r>
        </a:p>
      </dsp:txBody>
      <dsp:txXfrm>
        <a:off x="3916965" y="890053"/>
        <a:ext cx="2311834" cy="1291450"/>
      </dsp:txXfrm>
    </dsp:sp>
    <dsp:sp modelId="{2D6C7916-1130-46A8-833B-A6278CBD2192}">
      <dsp:nvSpPr>
        <dsp:cNvPr id="0" name=""/>
        <dsp:cNvSpPr/>
      </dsp:nvSpPr>
      <dsp:spPr>
        <a:xfrm>
          <a:off x="3916965" y="436300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700" b="1" kern="1200" noProof="0" dirty="0" err="1">
              <a:solidFill>
                <a:schemeClr val="bg1"/>
              </a:solidFill>
              <a:latin typeface="Tenorite" pitchFamily="2" charset="0"/>
            </a:rPr>
            <a:t>Gen</a:t>
          </a:r>
          <a:r>
            <a:rPr lang="it-IT" sz="1700" b="1" kern="1200" noProof="0" dirty="0">
              <a:solidFill>
                <a:schemeClr val="bg1"/>
              </a:solidFill>
              <a:latin typeface="Tenorite" pitchFamily="2" charset="0"/>
            </a:rPr>
            <a:t> 20XX</a:t>
          </a:r>
        </a:p>
      </dsp:txBody>
      <dsp:txXfrm>
        <a:off x="3916965" y="436300"/>
        <a:ext cx="2311834" cy="453752"/>
      </dsp:txXfrm>
    </dsp:sp>
    <dsp:sp modelId="{4D953791-5C2F-4A75-A8F4-6ED7EAB5E015}">
      <dsp:nvSpPr>
        <dsp:cNvPr id="0" name=""/>
        <dsp:cNvSpPr/>
      </dsp:nvSpPr>
      <dsp:spPr>
        <a:xfrm>
          <a:off x="3492267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AD014-AFD0-4700-A468-4D562874339A}">
      <dsp:nvSpPr>
        <dsp:cNvPr id="0" name=""/>
        <dsp:cNvSpPr/>
      </dsp:nvSpPr>
      <dsp:spPr>
        <a:xfrm>
          <a:off x="3450486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31DD9-74CF-4A3A-86BA-F4B9DBEAB944}">
      <dsp:nvSpPr>
        <dsp:cNvPr id="0" name=""/>
        <dsp:cNvSpPr/>
      </dsp:nvSpPr>
      <dsp:spPr>
        <a:xfrm rot="18900000">
          <a:off x="4956041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AAB83-BD07-4B9E-9A3B-858C0B126F9C}">
      <dsp:nvSpPr>
        <dsp:cNvPr id="0" name=""/>
        <dsp:cNvSpPr/>
      </dsp:nvSpPr>
      <dsp:spPr>
        <a:xfrm>
          <a:off x="4991685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B2D5A-F46A-4E0E-9575-15F31D04AAC6}">
      <dsp:nvSpPr>
        <dsp:cNvPr id="0" name=""/>
        <dsp:cNvSpPr/>
      </dsp:nvSpPr>
      <dsp:spPr>
        <a:xfrm>
          <a:off x="5541165" y="2181504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rtlCol="0" anchor="b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0" kern="1200" noProof="0" dirty="0">
              <a:solidFill>
                <a:schemeClr val="bg1"/>
              </a:solidFill>
              <a:latin typeface="Tenorite" pitchFamily="2" charset="0"/>
            </a:rPr>
            <a:t>Favorisci metodologie </a:t>
          </a:r>
          <a:r>
            <a:rPr lang="it-IT" sz="1300" b="0" kern="1200" noProof="0" dirty="0" err="1">
              <a:solidFill>
                <a:schemeClr val="bg1"/>
              </a:solidFill>
              <a:latin typeface="Tenorite" pitchFamily="2" charset="0"/>
            </a:rPr>
            <a:t>olisticamente</a:t>
          </a:r>
          <a:r>
            <a:rPr lang="it-IT" sz="1300" b="0" kern="1200" noProof="0" dirty="0">
              <a:solidFill>
                <a:schemeClr val="bg1"/>
              </a:solidFill>
              <a:latin typeface="Tenorite" pitchFamily="2" charset="0"/>
            </a:rPr>
            <a:t> superiori</a:t>
          </a:r>
        </a:p>
      </dsp:txBody>
      <dsp:txXfrm>
        <a:off x="5541165" y="2181504"/>
        <a:ext cx="2311834" cy="1291450"/>
      </dsp:txXfrm>
    </dsp:sp>
    <dsp:sp modelId="{7C1E6B4A-59F7-4018-A403-E1CCAEE78BA1}">
      <dsp:nvSpPr>
        <dsp:cNvPr id="0" name=""/>
        <dsp:cNvSpPr/>
      </dsp:nvSpPr>
      <dsp:spPr>
        <a:xfrm>
          <a:off x="5541165" y="3472954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700" b="1" kern="1200" noProof="0" dirty="0">
              <a:solidFill>
                <a:schemeClr val="bg1"/>
              </a:solidFill>
              <a:latin typeface="Tenorite" pitchFamily="2" charset="0"/>
            </a:rPr>
            <a:t>Mar 20XX</a:t>
          </a:r>
        </a:p>
      </dsp:txBody>
      <dsp:txXfrm>
        <a:off x="5541165" y="3472954"/>
        <a:ext cx="2311834" cy="453752"/>
      </dsp:txXfrm>
    </dsp:sp>
    <dsp:sp modelId="{A03C5372-D306-43AC-B406-6F8183849431}">
      <dsp:nvSpPr>
        <dsp:cNvPr id="0" name=""/>
        <dsp:cNvSpPr/>
      </dsp:nvSpPr>
      <dsp:spPr>
        <a:xfrm>
          <a:off x="5116467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82312-87CB-41BB-A02D-C594BBEF33C7}">
      <dsp:nvSpPr>
        <dsp:cNvPr id="0" name=""/>
        <dsp:cNvSpPr/>
      </dsp:nvSpPr>
      <dsp:spPr>
        <a:xfrm>
          <a:off x="5074686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439AF-6893-479D-8B57-31FBC13C553F}">
      <dsp:nvSpPr>
        <dsp:cNvPr id="0" name=""/>
        <dsp:cNvSpPr/>
      </dsp:nvSpPr>
      <dsp:spPr>
        <a:xfrm rot="8100000">
          <a:off x="6580241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B1C16-7FF0-4DBE-B32E-E43FEB1E2EAC}">
      <dsp:nvSpPr>
        <dsp:cNvPr id="0" name=""/>
        <dsp:cNvSpPr/>
      </dsp:nvSpPr>
      <dsp:spPr>
        <a:xfrm>
          <a:off x="6615885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5AA6D-649D-4145-93EB-08B866A4D4E5}">
      <dsp:nvSpPr>
        <dsp:cNvPr id="0" name=""/>
        <dsp:cNvSpPr/>
      </dsp:nvSpPr>
      <dsp:spPr>
        <a:xfrm>
          <a:off x="7165365" y="890053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rtlCol="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0" kern="1200" noProof="0" dirty="0">
              <a:solidFill>
                <a:schemeClr val="bg1"/>
              </a:solidFill>
              <a:latin typeface="Tenorite" pitchFamily="2" charset="0"/>
            </a:rPr>
            <a:t>Implementa reti strategiche con esigenze di e-business accattivanti</a:t>
          </a:r>
          <a:endParaRPr lang="it-IT" sz="1300" b="1" kern="1200" noProof="0" dirty="0">
            <a:solidFill>
              <a:schemeClr val="bg1"/>
            </a:solidFill>
            <a:latin typeface="Tenorite" pitchFamily="2" charset="0"/>
          </a:endParaRPr>
        </a:p>
      </dsp:txBody>
      <dsp:txXfrm>
        <a:off x="7165365" y="890053"/>
        <a:ext cx="2311834" cy="1291450"/>
      </dsp:txXfrm>
    </dsp:sp>
    <dsp:sp modelId="{3FA5D5AE-9CAE-4D19-9765-BCEE62095312}">
      <dsp:nvSpPr>
        <dsp:cNvPr id="0" name=""/>
        <dsp:cNvSpPr/>
      </dsp:nvSpPr>
      <dsp:spPr>
        <a:xfrm>
          <a:off x="7165365" y="436300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700" b="1" kern="1200" noProof="0" dirty="0" err="1">
              <a:solidFill>
                <a:schemeClr val="bg1"/>
              </a:solidFill>
              <a:latin typeface="Tenorite" pitchFamily="2" charset="0"/>
            </a:rPr>
            <a:t>Mag</a:t>
          </a:r>
          <a:r>
            <a:rPr lang="it-IT" sz="1700" b="1" kern="1200" noProof="0" dirty="0">
              <a:solidFill>
                <a:schemeClr val="bg1"/>
              </a:solidFill>
              <a:latin typeface="Tenorite" pitchFamily="2" charset="0"/>
            </a:rPr>
            <a:t> 20XX</a:t>
          </a:r>
        </a:p>
      </dsp:txBody>
      <dsp:txXfrm>
        <a:off x="7165365" y="436300"/>
        <a:ext cx="2311834" cy="453752"/>
      </dsp:txXfrm>
    </dsp:sp>
    <dsp:sp modelId="{FE6CA7EB-68EC-4E76-9051-08C4CF370101}">
      <dsp:nvSpPr>
        <dsp:cNvPr id="0" name=""/>
        <dsp:cNvSpPr/>
      </dsp:nvSpPr>
      <dsp:spPr>
        <a:xfrm>
          <a:off x="6740667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7B786-A0AD-4662-8D54-C5C572D2C32C}">
      <dsp:nvSpPr>
        <dsp:cNvPr id="0" name=""/>
        <dsp:cNvSpPr/>
      </dsp:nvSpPr>
      <dsp:spPr>
        <a:xfrm>
          <a:off x="6698885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Sequenza temporale con puntine a goccia"/>
  <dgm:desc val="Utilizzabile per mostrare un elenco di eventi in ordine cronologico. Una casella invisibile accanto al segnaposto che contiene la data e la descrizione si trova immediatamente sotto. Può visualizzare una quantità media di testo e un formato data di media lunghezza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E52DE5-23BF-4710-AB9D-66CA224AC637}" type="datetime1">
              <a:rPr lang="it-IT" smtClean="0"/>
              <a:t>28/06/2023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1D61A-AF03-41EE-B0AB-BE16E0B6CF4D}" type="datetime1">
              <a:rPr lang="it-IT" smtClean="0"/>
              <a:pPr/>
              <a:t>28/06/2023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927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899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992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3969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4797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3259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2903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8001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113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561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7692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7684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525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002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653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1" name="Figura a mano libera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9" name="Figura a mano libera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8" name="Figura a mano libera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quenza tempora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5" name="Figura a mano libera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625E65EB-14A0-44C6-B847-478CF55CCC87}" type="datetime1">
              <a:rPr lang="it-IT" noProof="0" smtClean="0"/>
              <a:t>28/06/2023</a:t>
            </a:fld>
            <a:endParaRPr lang="it-IT" noProof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Figura a mano libera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5" name="Figura a mano libera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6" name="Figura a mano libera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igura a mano libera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latin typeface="+mn-lt"/>
              </a:endParaRPr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latin typeface="+mn-lt"/>
              </a:endParaRPr>
            </a:p>
          </p:txBody>
        </p:sp>
      </p:grp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33B63F41-3BD3-487C-8D89-5C2EC46EB30E}" type="datetime1">
              <a:rPr lang="it-IT" noProof="0" smtClean="0"/>
              <a:t>28/06/2023</a:t>
            </a:fld>
            <a:endParaRPr lang="it-IT" noProof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Figura a mano libera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5" name="Figura a mano libera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>
              <a:latin typeface="+mn-lt"/>
            </a:endParaRPr>
          </a:p>
        </p:txBody>
      </p:sp>
      <p:sp>
        <p:nvSpPr>
          <p:cNvPr id="6" name="Figura a mano libera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>
              <a:latin typeface="+mn-lt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igura a mano libera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latin typeface="+mn-lt"/>
              </a:endParaRPr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latin typeface="+mn-lt"/>
              </a:endParaRPr>
            </a:p>
          </p:txBody>
        </p:sp>
      </p:grp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69C99DDA-86A9-4F11-80AE-358987DA564B}" type="datetime1">
              <a:rPr lang="it-IT" noProof="0" smtClean="0"/>
              <a:t>28/06/2023</a:t>
            </a:fld>
            <a:endParaRPr lang="it-IT" noProof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7" name="Figura a mano libera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Figura a mano libera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5" name="Figura a mano libera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>
              <a:latin typeface="+mn-lt"/>
            </a:endParaRPr>
          </a:p>
        </p:txBody>
      </p:sp>
      <p:sp>
        <p:nvSpPr>
          <p:cNvPr id="6" name="Figura a mano libera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igura a mano libera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latin typeface="+mn-lt"/>
              </a:endParaRPr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latin typeface="+mn-lt"/>
              </a:endParaRPr>
            </a:p>
          </p:txBody>
        </p:sp>
      </p:grp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869C5EBB-3ACD-4328-88E2-ED059F2361F0}" type="datetime1">
              <a:rPr lang="it-IT" noProof="0" smtClean="0"/>
              <a:t>28/06/2023</a:t>
            </a:fld>
            <a:endParaRPr lang="it-IT" noProof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della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2" name="Figura a mano libera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4" name="Figura a mano libera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5" name="Figura a mano libera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E78E68D5-DAF4-4B51-B4A2-1BB6DE2FC227}" type="datetime1">
              <a:rPr lang="it-IT" noProof="0" smtClean="0"/>
              <a:t>28/06/2023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olo della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igura a mano libera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17" name="Figura a mano libera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Figura a mano libera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5" name="Figura a mano libera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BD841DD6-9067-47ED-8182-90A79D6E2BC5}" type="datetime1">
              <a:rPr lang="it-IT" noProof="0" smtClean="0"/>
              <a:t>28/06/2023</a:t>
            </a:fld>
            <a:endParaRPr lang="it-IT" noProof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fico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igura a mano libera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14" name="Figura a mano libera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172BBCF9-5329-4D95-A1F5-F045423CFAFB}" type="datetime1">
              <a:rPr lang="it-IT" noProof="0" smtClean="0"/>
              <a:t>28/06/2023</a:t>
            </a:fld>
            <a:endParaRPr lang="it-IT" noProof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er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it-IT" noProof="0"/>
              <a:t>"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9" name="Segnaposto testo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it-IT" noProof="0"/>
              <a:t>"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CD98D9C6-FEAC-4B0F-8702-E1174C3C5F95}" type="datetime1">
              <a:rPr lang="it-IT" noProof="0" smtClean="0"/>
              <a:t>28/06/2023</a:t>
            </a:fld>
            <a:endParaRPr lang="it-IT" noProof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tangolo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1" name="Titolo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immagine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testo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11" name="Segnaposto testo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7" name="Segnaposto immagine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2" name="Segnaposto testo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13" name="Segnaposto testo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8" name="Segnaposto immagine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4" name="Segnaposto testo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15" name="Segnaposto testo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9" name="Segnaposto immagine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6" name="Segnaposto testo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17" name="Segnaposto testo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C60EBCCC-0FB6-41A2-A0C6-F49BF276FB57}" type="datetime1">
              <a:rPr lang="it-IT" noProof="0" smtClean="0"/>
              <a:t>28/06/2023</a:t>
            </a:fld>
            <a:endParaRPr lang="it-IT" noProof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19" name="Figura a mano libera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1" name="Figura a mano libera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5" name="Figura a mano libera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7" name="Figura a mano libera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8" name="Figura a mano libera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9" name="Figura a mano libera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al comple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olo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immagine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testo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32" name="Segnaposto testo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33" name="Segnaposto immagine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4" name="Segnaposto testo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35" name="Segnaposto testo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36" name="Segnaposto immagine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7" name="Segnaposto testo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38" name="Segnaposto testo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39" name="Segnaposto immagine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0" name="Segnaposto testo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41" name="Segnaposto testo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42" name="Segnaposto immagine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3" name="Segnaposto testo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44" name="Segnaposto testo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45" name="Segnaposto immagine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testo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47" name="Segnaposto testo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48" name="Segnaposto immagine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9" name="Segnaposto testo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50" name="Segnaposto testo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51" name="Segnaposto immagine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2" name="Segnaposto testo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53" name="Segnaposto testo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18" name="Segnaposto data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ED32ECC2-B839-457D-A609-6A058F9BB7E4}" type="datetime1">
              <a:rPr lang="it-IT" noProof="0" smtClean="0"/>
              <a:t>28/06/2023</a:t>
            </a:fld>
            <a:endParaRPr lang="it-IT" noProof="0"/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EEEE30C7-DD75-4A98-AE82-1D6B7F843603}" type="datetime1">
              <a:rPr lang="it-IT" noProof="0" smtClean="0"/>
              <a:t>28/06/2023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en-US" dirty="0"/>
              <a:t>Make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en-US" dirty="0"/>
              <a:t>clean</a:t>
            </a:r>
            <a:r>
              <a:rPr lang="it-IT" dirty="0"/>
              <a:t> (P9)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it-IT" dirty="0"/>
              <a:t>Michele Zenoni (</a:t>
            </a:r>
            <a:r>
              <a:rPr lang="it-IT" dirty="0" err="1"/>
              <a:t>matr</a:t>
            </a:r>
            <a:r>
              <a:rPr lang="it-IT" dirty="0"/>
              <a:t>. 989482)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rtlCol="0"/>
          <a:lstStyle/>
          <a:p>
            <a:pPr rtl="0"/>
            <a:r>
              <a:rPr lang="it-IT"/>
              <a:t>Il team al completo</a:t>
            </a:r>
          </a:p>
        </p:txBody>
      </p:sp>
      <p:pic>
        <p:nvPicPr>
          <p:cNvPr id="61" name="Segnaposto immagine 21" descr="Primo piano di un membro del team">
            <a:extLst>
              <a:ext uri="{FF2B5EF4-FFF2-40B4-BE49-F238E27FC236}">
                <a16:creationId xmlns:a16="http://schemas.microsoft.com/office/drawing/2014/main" id="{E64AEA23-99EE-8546-A59A-590923ADA6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429" y="2068734"/>
            <a:ext cx="904987" cy="905641"/>
          </a:xfrm>
        </p:spPr>
      </p:pic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CC180CB-0C9D-0441-A2D3-F4EDC5DB97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0430" y="2994545"/>
            <a:ext cx="2281237" cy="347662"/>
          </a:xfrm>
        </p:spPr>
        <p:txBody>
          <a:bodyPr rtlCol="0"/>
          <a:lstStyle/>
          <a:p>
            <a:pPr rtl="0"/>
            <a:r>
              <a:rPr lang="it-IT" dirty="0"/>
              <a:t>Diego Conticini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44627161-B78C-7646-8E85-99BD47FE64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50429" y="3379791"/>
            <a:ext cx="2281237" cy="347662"/>
          </a:xfrm>
        </p:spPr>
        <p:txBody>
          <a:bodyPr rtlCol="0"/>
          <a:lstStyle/>
          <a:p>
            <a:pPr rtl="0"/>
            <a:r>
              <a:rPr lang="it-IT"/>
              <a:t>Presidente</a:t>
            </a:r>
          </a:p>
        </p:txBody>
      </p:sp>
      <p:pic>
        <p:nvPicPr>
          <p:cNvPr id="62" name="Segnaposto immagine 50" descr="Primo piano di un membro del team">
            <a:extLst>
              <a:ext uri="{FF2B5EF4-FFF2-40B4-BE49-F238E27FC236}">
                <a16:creationId xmlns:a16="http://schemas.microsoft.com/office/drawing/2014/main" id="{C17F05A5-CE13-1545-943B-E3644258662F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9397" y="2068734"/>
            <a:ext cx="904987" cy="905641"/>
          </a:xfrm>
        </p:spPr>
      </p:pic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E88BDBE3-DBB3-9040-95AC-86789B70045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549398" y="2994545"/>
            <a:ext cx="2281237" cy="347662"/>
          </a:xfrm>
        </p:spPr>
        <p:txBody>
          <a:bodyPr rtlCol="0"/>
          <a:lstStyle/>
          <a:p>
            <a:pPr rtl="0"/>
            <a:r>
              <a:rPr lang="it-IT" dirty="0"/>
              <a:t>Lelia Genovese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D0969AD2-8004-9B40-90B0-0EBD95268B5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549397" y="3379791"/>
            <a:ext cx="2281237" cy="347662"/>
          </a:xfrm>
        </p:spPr>
        <p:txBody>
          <a:bodyPr rtlCol="0"/>
          <a:lstStyle/>
          <a:p>
            <a:pPr rtl="0"/>
            <a:r>
              <a:rPr lang="it-IT"/>
              <a:t>Amministratore delegato</a:t>
            </a:r>
          </a:p>
        </p:txBody>
      </p:sp>
      <p:pic>
        <p:nvPicPr>
          <p:cNvPr id="63" name="Segnaposto immagine 17" descr="Primo piano di un membro del team">
            <a:extLst>
              <a:ext uri="{FF2B5EF4-FFF2-40B4-BE49-F238E27FC236}">
                <a16:creationId xmlns:a16="http://schemas.microsoft.com/office/drawing/2014/main" id="{F3C0B2AF-2268-AE4E-BACC-9FF64E86564C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8367" y="2068734"/>
            <a:ext cx="904987" cy="905641"/>
          </a:xfrm>
        </p:spPr>
      </p:pic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02C30DA5-B4D3-C343-8FEC-D62948BDA92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48368" y="2994545"/>
            <a:ext cx="2281237" cy="347662"/>
          </a:xfrm>
        </p:spPr>
        <p:txBody>
          <a:bodyPr rtlCol="0"/>
          <a:lstStyle/>
          <a:p>
            <a:pPr rtl="0"/>
            <a:r>
              <a:rPr lang="it-IT" dirty="0"/>
              <a:t>Francesca Bianchi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CD202676-78EE-3240-950B-84A1520E27E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48367" y="3379791"/>
            <a:ext cx="2281237" cy="347662"/>
          </a:xfrm>
        </p:spPr>
        <p:txBody>
          <a:bodyPr rtlCol="0"/>
          <a:lstStyle/>
          <a:p>
            <a:pPr rtl="0"/>
            <a:r>
              <a:rPr lang="it-IT"/>
              <a:t>Responsabile operativo</a:t>
            </a:r>
          </a:p>
        </p:txBody>
      </p:sp>
      <p:pic>
        <p:nvPicPr>
          <p:cNvPr id="64" name="Segnaposto immagine 19" descr="Primo piano di un membro del team">
            <a:extLst>
              <a:ext uri="{FF2B5EF4-FFF2-40B4-BE49-F238E27FC236}">
                <a16:creationId xmlns:a16="http://schemas.microsoft.com/office/drawing/2014/main" id="{F2FCDCCE-6383-4047-9485-41AA1E24E8E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7335" y="2068734"/>
            <a:ext cx="904987" cy="905641"/>
          </a:xfrm>
        </p:spPr>
      </p:pic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7C503641-A7D5-AD48-A486-CD57C162032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47336" y="2994545"/>
            <a:ext cx="2281237" cy="347662"/>
          </a:xfrm>
        </p:spPr>
        <p:txBody>
          <a:bodyPr rtlCol="0"/>
          <a:lstStyle/>
          <a:p>
            <a:pPr rtl="0"/>
            <a:r>
              <a:rPr lang="it-IT" dirty="0"/>
              <a:t>Diego </a:t>
            </a:r>
            <a:r>
              <a:rPr lang="it-IT" dirty="0" err="1"/>
              <a:t>Sagese</a:t>
            </a:r>
            <a:endParaRPr lang="it-IT" dirty="0"/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BBEE7C7B-4D43-1342-88B5-B6F833D51AE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147335" y="3379791"/>
            <a:ext cx="2281237" cy="632036"/>
          </a:xfrm>
        </p:spPr>
        <p:txBody>
          <a:bodyPr rtlCol="0"/>
          <a:lstStyle/>
          <a:p>
            <a:pPr rtl="0"/>
            <a:r>
              <a:rPr lang="it-IT" dirty="0"/>
              <a:t>Vicepresidente reparto marketing</a:t>
            </a:r>
          </a:p>
        </p:txBody>
      </p:sp>
      <p:pic>
        <p:nvPicPr>
          <p:cNvPr id="65" name="Segnaposto immagine 15" descr="Primo piano di un membro del team">
            <a:extLst>
              <a:ext uri="{FF2B5EF4-FFF2-40B4-BE49-F238E27FC236}">
                <a16:creationId xmlns:a16="http://schemas.microsoft.com/office/drawing/2014/main" id="{1A89579F-2EA4-E049-9B78-D2237993CDAB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429" y="4118551"/>
            <a:ext cx="904987" cy="905641"/>
          </a:xfrm>
        </p:spPr>
      </p:pic>
      <p:sp>
        <p:nvSpPr>
          <p:cNvPr id="21" name="Segnaposto testo 20">
            <a:extLst>
              <a:ext uri="{FF2B5EF4-FFF2-40B4-BE49-F238E27FC236}">
                <a16:creationId xmlns:a16="http://schemas.microsoft.com/office/drawing/2014/main" id="{F8C89E42-8364-1040-9DF6-7305561F98D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50430" y="5044362"/>
            <a:ext cx="2281237" cy="347662"/>
          </a:xfrm>
        </p:spPr>
        <p:txBody>
          <a:bodyPr rtlCol="0"/>
          <a:lstStyle/>
          <a:p>
            <a:pPr rtl="0"/>
            <a:r>
              <a:rPr lang="it-IT" dirty="0"/>
              <a:t>Carmelo Barese</a:t>
            </a:r>
          </a:p>
        </p:txBody>
      </p:sp>
      <p:sp>
        <p:nvSpPr>
          <p:cNvPr id="22" name="Segnaposto testo 21">
            <a:extLst>
              <a:ext uri="{FF2B5EF4-FFF2-40B4-BE49-F238E27FC236}">
                <a16:creationId xmlns:a16="http://schemas.microsoft.com/office/drawing/2014/main" id="{B05EDAD8-33DD-0B49-9FA0-360E67ED9B6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50429" y="5429608"/>
            <a:ext cx="2281237" cy="558910"/>
          </a:xfrm>
        </p:spPr>
        <p:txBody>
          <a:bodyPr rtlCol="0"/>
          <a:lstStyle/>
          <a:p>
            <a:pPr rtl="0"/>
            <a:r>
              <a:rPr lang="it-IT" dirty="0"/>
              <a:t>Vicepresidente reparto prodotti</a:t>
            </a:r>
          </a:p>
        </p:txBody>
      </p:sp>
      <p:pic>
        <p:nvPicPr>
          <p:cNvPr id="66" name="Segnaposto immagine 48" descr="Primo piano di un membro del team">
            <a:extLst>
              <a:ext uri="{FF2B5EF4-FFF2-40B4-BE49-F238E27FC236}">
                <a16:creationId xmlns:a16="http://schemas.microsoft.com/office/drawing/2014/main" id="{4E145096-B7BF-9C4C-97FA-308F61FE406A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9397" y="4118551"/>
            <a:ext cx="904987" cy="905641"/>
          </a:xfrm>
        </p:spPr>
      </p:pic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9B1711A4-C7D5-8D4D-82CD-4FBE8CC7FFE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549398" y="5044362"/>
            <a:ext cx="2281237" cy="347662"/>
          </a:xfrm>
        </p:spPr>
        <p:txBody>
          <a:bodyPr rtlCol="0"/>
          <a:lstStyle/>
          <a:p>
            <a:pPr rtl="0"/>
            <a:r>
              <a:rPr lang="it-IT" dirty="0"/>
              <a:t>Albertino Mazzanti</a:t>
            </a:r>
          </a:p>
        </p:txBody>
      </p:sp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1D585144-668F-6141-B4A4-98C6E14ACA7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549397" y="5429608"/>
            <a:ext cx="2281237" cy="347662"/>
          </a:xfrm>
        </p:spPr>
        <p:txBody>
          <a:bodyPr rtlCol="0"/>
          <a:lstStyle/>
          <a:p>
            <a:pPr rtl="0"/>
            <a:r>
              <a:rPr lang="it-IT"/>
              <a:t>SEO Strategist</a:t>
            </a:r>
          </a:p>
        </p:txBody>
      </p:sp>
      <p:pic>
        <p:nvPicPr>
          <p:cNvPr id="67" name="Segnaposto immagine 52" descr="Primo piano di un membro del team">
            <a:extLst>
              <a:ext uri="{FF2B5EF4-FFF2-40B4-BE49-F238E27FC236}">
                <a16:creationId xmlns:a16="http://schemas.microsoft.com/office/drawing/2014/main" id="{25B94F1A-D947-AF4E-BC9D-9B02C4E4EB30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8367" y="4118551"/>
            <a:ext cx="904987" cy="905641"/>
          </a:xfrm>
        </p:spPr>
      </p:pic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63E461E-3AFB-0843-B481-D906526D48B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348368" y="5044362"/>
            <a:ext cx="2281237" cy="347662"/>
          </a:xfrm>
        </p:spPr>
        <p:txBody>
          <a:bodyPr rtlCol="0"/>
          <a:lstStyle/>
          <a:p>
            <a:pPr rtl="0"/>
            <a:r>
              <a:rPr lang="it-IT" dirty="0"/>
              <a:t>Pupetta Costa</a:t>
            </a:r>
          </a:p>
        </p:txBody>
      </p:sp>
      <p:sp>
        <p:nvSpPr>
          <p:cNvPr id="28" name="Segnaposto testo 27">
            <a:extLst>
              <a:ext uri="{FF2B5EF4-FFF2-40B4-BE49-F238E27FC236}">
                <a16:creationId xmlns:a16="http://schemas.microsoft.com/office/drawing/2014/main" id="{83F586E4-67FA-B94C-AF67-F2E5E6E5415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348367" y="5429608"/>
            <a:ext cx="2281237" cy="347662"/>
          </a:xfrm>
        </p:spPr>
        <p:txBody>
          <a:bodyPr rtlCol="0"/>
          <a:lstStyle/>
          <a:p>
            <a:pPr rtl="0"/>
            <a:r>
              <a:rPr lang="it-IT" dirty="0"/>
              <a:t>Designer del prodotto</a:t>
            </a:r>
          </a:p>
        </p:txBody>
      </p:sp>
      <p:pic>
        <p:nvPicPr>
          <p:cNvPr id="68" name="Segnaposto immagine 54" descr="Primo piano di un membro del team">
            <a:extLst>
              <a:ext uri="{FF2B5EF4-FFF2-40B4-BE49-F238E27FC236}">
                <a16:creationId xmlns:a16="http://schemas.microsoft.com/office/drawing/2014/main" id="{7E3F00C5-0B4F-FE4F-9561-1EB505B31873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7335" y="4118551"/>
            <a:ext cx="904987" cy="905641"/>
          </a:xfrm>
        </p:spPr>
      </p:pic>
      <p:sp>
        <p:nvSpPr>
          <p:cNvPr id="36" name="Segnaposto testo 35">
            <a:extLst>
              <a:ext uri="{FF2B5EF4-FFF2-40B4-BE49-F238E27FC236}">
                <a16:creationId xmlns:a16="http://schemas.microsoft.com/office/drawing/2014/main" id="{875B85E2-950C-CB45-A7F7-DE257EA20BB3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147336" y="5044362"/>
            <a:ext cx="2281237" cy="347662"/>
          </a:xfrm>
        </p:spPr>
        <p:txBody>
          <a:bodyPr rtlCol="0"/>
          <a:lstStyle/>
          <a:p>
            <a:pPr rtl="0"/>
            <a:r>
              <a:rPr lang="it-IT" dirty="0"/>
              <a:t>Lisandro Milanesi</a:t>
            </a:r>
          </a:p>
        </p:txBody>
      </p:sp>
      <p:sp>
        <p:nvSpPr>
          <p:cNvPr id="37" name="Segnaposto testo 36">
            <a:extLst>
              <a:ext uri="{FF2B5EF4-FFF2-40B4-BE49-F238E27FC236}">
                <a16:creationId xmlns:a16="http://schemas.microsoft.com/office/drawing/2014/main" id="{FC8EFF8B-CC40-9646-AAFC-092814DA02A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147335" y="5429608"/>
            <a:ext cx="2281237" cy="347662"/>
          </a:xfrm>
        </p:spPr>
        <p:txBody>
          <a:bodyPr rtlCol="0"/>
          <a:lstStyle/>
          <a:p>
            <a:pPr rtl="0"/>
            <a:r>
              <a:rPr lang="it-IT" dirty="0"/>
              <a:t>Sviluppatore di contenuti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F3B501F-5E7A-5D46-8856-A27912A21D96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08E3B0B8-4BB0-41F1-9D68-80930B388040}" type="datetime1">
              <a:rPr lang="it-IT" smtClean="0"/>
              <a:t>28/06/2023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CE3E8F-3700-FE42-BA65-89071D20A78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Piano di lancio del prodotto </a:t>
            </a:r>
          </a:p>
        </p:txBody>
      </p:sp>
      <p:graphicFrame>
        <p:nvGraphicFramePr>
          <p:cNvPr id="6" name="Segnaposto contenuto 3" descr="Segnaposto sequenza temporale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23195857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asella di testo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042809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it-IT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Casella di testo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40022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it-IT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Casella di testo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59326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it-IT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9" name="Casella di testo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78630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it-IT" sz="3600" b="1" dirty="0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  <p:sp>
        <p:nvSpPr>
          <p:cNvPr id="10" name="Casella di testo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9807953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it-IT" sz="3600" b="1" dirty="0">
                <a:solidFill>
                  <a:schemeClr val="bg1"/>
                </a:solidFill>
                <a:latin typeface="Tenorite" pitchFamily="2" charset="0"/>
              </a:rPr>
              <a:t>5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rtlCol="0"/>
          <a:lstStyle/>
          <a:p>
            <a:pPr rtl="0"/>
            <a:fld id="{E74E2222-25F9-4C3D-8AD7-00301FAD0CA0}" type="datetime1">
              <a:rPr lang="it-IT" smtClean="0"/>
              <a:t>28/06/2023</a:t>
            </a:fld>
            <a:endParaRPr lang="it-IT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Sequenza temporale </a:t>
            </a:r>
          </a:p>
        </p:txBody>
      </p:sp>
      <p:graphicFrame>
        <p:nvGraphicFramePr>
          <p:cNvPr id="2" name="Diagramma 2" descr="Elemento grafico SmartArt">
            <a:extLst>
              <a:ext uri="{FF2B5EF4-FFF2-40B4-BE49-F238E27FC236}">
                <a16:creationId xmlns:a16="http://schemas.microsoft.com/office/drawing/2014/main" id="{364D30CB-C02F-4FE1-9E72-11B75FF74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6976184"/>
              </p:ext>
            </p:extLst>
          </p:nvPr>
        </p:nvGraphicFramePr>
        <p:xfrm>
          <a:off x="1245325" y="1706563"/>
          <a:ext cx="9779182" cy="436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F176966A-FB32-40E8-82D9-3D3F6A11DCFE}" type="datetime1">
              <a:rPr lang="it-IT" smtClean="0"/>
              <a:t>28/06/2023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/>
              <a:t>Aree di interesse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/>
          <a:lstStyle/>
          <a:p>
            <a:pPr rtl="0"/>
            <a:r>
              <a:rPr lang="it-IT"/>
              <a:t>Scenari di mercato B2B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/>
              <a:t>Sviluppa strategie vincenti per stare al passo con la concorrenza</a:t>
            </a:r>
          </a:p>
          <a:p>
            <a:pPr rtl="0"/>
            <a:r>
              <a:rPr lang="it-IT"/>
              <a:t>Sfrutta risultati raggiungibili per identificare un valore di base</a:t>
            </a:r>
          </a:p>
          <a:p>
            <a:pPr rtl="0"/>
            <a:r>
              <a:rPr lang="it-IT"/>
              <a:t>Visualizza la convergenza orientata al cliente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/>
          <a:lstStyle/>
          <a:p>
            <a:pPr rtl="0"/>
            <a:r>
              <a:rPr lang="it-IT"/>
              <a:t>Opportunità basate sul cloud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/>
              <a:t>Approcci iterativi per la strategia aziendale</a:t>
            </a:r>
          </a:p>
          <a:p>
            <a:pPr rtl="0"/>
            <a:r>
              <a:rPr lang="it-IT"/>
              <a:t>Stabilisci un quadro di gestione interno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BBBB7B09-640D-4E7B-9EA2-C49B60CD23C7}" type="datetime1">
              <a:rPr lang="it-IT" smtClean="0"/>
              <a:t>28/06/2023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/>
              <a:t>Come arrivarci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/>
          <a:lstStyle/>
          <a:p>
            <a:pPr rtl="0"/>
            <a:r>
              <a:rPr lang="it-IT"/>
              <a:t>ROI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it-IT"/>
              <a:t>Prevedi esperienze multimediali e strategie di crescita in diversi ambienti</a:t>
            </a:r>
          </a:p>
          <a:p>
            <a:pPr rtl="0"/>
            <a:r>
              <a:rPr lang="it-IT"/>
              <a:t>Mostra un capitale intellettuale di qualità</a:t>
            </a:r>
          </a:p>
          <a:p>
            <a:pPr rtl="0"/>
            <a:r>
              <a:rPr lang="it-IT"/>
              <a:t>Usa metodologie sfruttate a livello mondiale attraverso tecnologie web</a:t>
            </a:r>
          </a:p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/>
          <a:lstStyle/>
          <a:p>
            <a:pPr rtl="0"/>
            <a:r>
              <a:rPr lang="it-IT"/>
              <a:t>Mercati di nicchia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/>
              <a:t>Ricorri a un servizio clienti scalabile attraverso strategie sostenibili</a:t>
            </a:r>
          </a:p>
          <a:p>
            <a:pPr rtl="0"/>
            <a:r>
              <a:rPr lang="it-IT"/>
              <a:t>Usa servizi Web di prim’ordine con risultati all'avanguardia</a:t>
            </a:r>
          </a:p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1664044"/>
            <a:ext cx="3173278" cy="895226"/>
          </a:xfrm>
        </p:spPr>
        <p:txBody>
          <a:bodyPr rtlCol="0"/>
          <a:lstStyle/>
          <a:p>
            <a:pPr rtl="0"/>
            <a:r>
              <a:rPr lang="it-IT"/>
              <a:t>Catene di approvvigionamento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/>
          <a:lstStyle/>
          <a:p>
            <a:pPr rtl="0"/>
            <a:r>
              <a:rPr lang="it-IT"/>
              <a:t>Coltiva un servizio clienti one-to-one con idee solide</a:t>
            </a:r>
          </a:p>
          <a:p>
            <a:pPr rtl="0"/>
            <a:r>
              <a:rPr lang="it-IT"/>
              <a:t>Massimizza i risultati tempestivi in tempo reale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rtlCol="0"/>
          <a:lstStyle/>
          <a:p>
            <a:pPr rtl="0"/>
            <a:fld id="{879AE53C-8073-464E-875A-D7F532F52723}" type="datetime1">
              <a:rPr lang="it-IT" smtClean="0"/>
              <a:t>28/06/2023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TITOLO PRESENTAZIONE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/>
              <a:t>Riepilogo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/>
              <a:t>Noi di Contoso diamo ai nostri clienti il 110%. Con la nostra architettura dati di nuova generazione, aiutiamo le organizzazioni a gestire virtualmente i flussi di lavoro agili. Abbiamo successo grazie alla nostra conoscenza del mercato e un team unico dietro il nostro prodotto. Come afferma il nostro CEO, "L'efficienza nasce dalla trasformazione proattiva del modo in cui operiamo".</a:t>
            </a:r>
          </a:p>
          <a:p>
            <a:pPr rtl="0"/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173F7205-7A2D-40F3-96B1-0922253BC70F}" type="datetime1">
              <a:rPr lang="it-IT" smtClean="0"/>
              <a:t>28/06/2023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it-IT" dirty="0"/>
              <a:t>Thank </a:t>
            </a:r>
            <a:r>
              <a:rPr lang="it-IT" dirty="0" err="1"/>
              <a:t>you</a:t>
            </a:r>
            <a:r>
              <a:rPr lang="it-IT" dirty="0"/>
              <a:t>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Michele Zenoni</a:t>
            </a:r>
          </a:p>
          <a:p>
            <a:pPr rtl="0"/>
            <a:r>
              <a:rPr lang="it-IT" dirty="0"/>
              <a:t>michele.zenoni@studenti.unimi.it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 dirty="0" err="1"/>
              <a:t>Contents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dirty="0" err="1"/>
              <a:t>Introduction</a:t>
            </a:r>
            <a:endParaRPr lang="it-IT" dirty="0"/>
          </a:p>
          <a:p>
            <a:pPr rtl="0"/>
            <a:r>
              <a:rPr lang="it-IT" dirty="0" err="1"/>
              <a:t>Research</a:t>
            </a:r>
            <a:r>
              <a:rPr lang="it-IT" dirty="0"/>
              <a:t> </a:t>
            </a:r>
            <a:r>
              <a:rPr lang="it-IT" dirty="0" err="1"/>
              <a:t>question</a:t>
            </a:r>
            <a:r>
              <a:rPr lang="it-IT" dirty="0"/>
              <a:t> and </a:t>
            </a:r>
            <a:r>
              <a:rPr lang="it-IT" dirty="0" err="1"/>
              <a:t>methodology</a:t>
            </a:r>
            <a:endParaRPr lang="it-IT" dirty="0"/>
          </a:p>
          <a:p>
            <a:pPr rtl="0"/>
            <a:r>
              <a:rPr lang="it-IT" dirty="0" err="1"/>
              <a:t>Experimental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  <a:p>
            <a:pPr rtl="0"/>
            <a:r>
              <a:rPr lang="it-IT" dirty="0" err="1"/>
              <a:t>Concluding</a:t>
            </a:r>
            <a:r>
              <a:rPr lang="it-IT" dirty="0"/>
              <a:t> </a:t>
            </a:r>
            <a:r>
              <a:rPr lang="it-IT" dirty="0" err="1"/>
              <a:t>remarks</a:t>
            </a:r>
            <a:endParaRPr lang="it-IT" dirty="0"/>
          </a:p>
          <a:p>
            <a:pPr rtl="0"/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94E553FE-6FD4-4BDE-9982-33878448EEFE}" type="datetime1">
              <a:rPr lang="it-IT" smtClean="0"/>
              <a:t>28/06/2023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/>
          <a:lstStyle/>
          <a:p>
            <a:pPr rtl="0"/>
            <a:r>
              <a:rPr lang="it-IT"/>
              <a:t>Scenari di mercato B2B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dirty="0"/>
              <a:t>Sviluppa strategie vincenti per stare al passo con la concorrenza</a:t>
            </a:r>
          </a:p>
          <a:p>
            <a:pPr rtl="0"/>
            <a:r>
              <a:rPr lang="it-IT" dirty="0"/>
              <a:t>Sfrutta risultati raggiungibili per identificare un valore di base</a:t>
            </a:r>
          </a:p>
          <a:p>
            <a:pPr rtl="0"/>
            <a:r>
              <a:rPr lang="it-IT" dirty="0"/>
              <a:t>Visualizza la convergenza orientata al cliente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/>
          <a:lstStyle/>
          <a:p>
            <a:pPr rtl="0"/>
            <a:r>
              <a:rPr lang="it-IT"/>
              <a:t>Opportunità basate sul cloud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dirty="0"/>
              <a:t>Approcci iterativi per la strategia aziendale</a:t>
            </a:r>
          </a:p>
          <a:p>
            <a:pPr rtl="0"/>
            <a:r>
              <a:rPr lang="it-IT" dirty="0"/>
              <a:t>Stabilisci un quadro di gestione interno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BBBB7B09-640D-4E7B-9EA2-C49B60CD23C7}" type="datetime1">
              <a:rPr lang="it-IT" smtClean="0"/>
              <a:t>28/06/2023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MAKE IT CLEAN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53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 dirty="0"/>
              <a:t>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dirty="0"/>
              <a:t>Noi di </a:t>
            </a:r>
            <a:r>
              <a:rPr lang="it-IT" dirty="0" err="1"/>
              <a:t>Contoso</a:t>
            </a:r>
            <a:r>
              <a:rPr lang="it-IT" dirty="0"/>
              <a:t>, consentiamo alle organizzazioni di promuovere il pensiero collaborativo in modo da promuovere ulteriormente l'innovazione sul posto di lavoro. Aiutiamo le aziende a crescere organicamente e a promuovere una mentalità orientata al consumatore, raggiungendo gli obiettivi e sfruttando una struttura agile.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F1975472-93C7-4273-AA46-CA5AEB7C22F4}" type="datetime1">
              <a:rPr lang="it-IT" smtClean="0"/>
              <a:t>28/06/2023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it-IT" dirty="0"/>
              <a:t>Obiettivi principali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dirty="0"/>
              <a:t>Crescita ricavi annuali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Prestazioni trimestrali</a:t>
            </a:r>
          </a:p>
        </p:txBody>
      </p:sp>
      <p:graphicFrame>
        <p:nvGraphicFramePr>
          <p:cNvPr id="6" name="Segnaposto contenuto 5" descr="Grafico">
            <a:extLst>
              <a:ext uri="{FF2B5EF4-FFF2-40B4-BE49-F238E27FC236}">
                <a16:creationId xmlns:a16="http://schemas.microsoft.com/office/drawing/2014/main" id="{DB23E567-BDB1-4E6F-9EA8-3E4297461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498505"/>
              </p:ext>
            </p:extLst>
          </p:nvPr>
        </p:nvGraphicFramePr>
        <p:xfrm>
          <a:off x="1258176" y="2360884"/>
          <a:ext cx="4765635" cy="2701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Segnaposto contenuto 5" descr="Grafico">
            <a:extLst>
              <a:ext uri="{FF2B5EF4-FFF2-40B4-BE49-F238E27FC236}">
                <a16:creationId xmlns:a16="http://schemas.microsoft.com/office/drawing/2014/main" id="{5A839DA0-FCCD-084E-87E3-CCD098AB7F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955086"/>
              </p:ext>
            </p:extLst>
          </p:nvPr>
        </p:nvGraphicFramePr>
        <p:xfrm>
          <a:off x="6697091" y="2360884"/>
          <a:ext cx="4765635" cy="2701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E33F10FC-AEEB-4667-A98B-6A32CD8F78A3}" type="datetime1">
              <a:rPr lang="it-IT" smtClean="0"/>
              <a:t>28/06/2023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Aree di crescita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40028"/>
              </p:ext>
            </p:extLst>
          </p:nvPr>
        </p:nvGraphicFramePr>
        <p:xfrm>
          <a:off x="1205707" y="2501900"/>
          <a:ext cx="9780585" cy="2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117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956117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956117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95611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1956117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endParaRPr lang="it-IT" sz="1500" b="1" noProof="0">
                        <a:latin typeface="Tenorite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500" b="1" noProof="0">
                          <a:latin typeface="Tenorite" pitchFamily="2" charset="0"/>
                        </a:rPr>
                        <a:t>B2B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500" b="1" noProof="0">
                          <a:latin typeface="Tenorite" pitchFamily="2" charset="0"/>
                        </a:rPr>
                        <a:t>Catena di approvvigionamento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500" b="1" noProof="0">
                          <a:latin typeface="Tenorite" pitchFamily="2" charset="0"/>
                        </a:rPr>
                        <a:t>ROI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500" b="1" noProof="0">
                          <a:latin typeface="Tenorite" pitchFamily="2" charset="0"/>
                        </a:rPr>
                        <a:t>E-commerce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T1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4,5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2,3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1,7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5,0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3,2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5,1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4,4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3,0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T3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2,1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1,7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2,5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2,8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T4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4,5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2,2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1,7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7,0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0741B006-E9C2-4C0B-BE20-7ACD7804E104}" type="datetime1">
              <a:rPr lang="it-IT" smtClean="0"/>
              <a:t>28/06/2023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 rtlCol="0">
            <a:normAutofit/>
          </a:bodyPr>
          <a:lstStyle/>
          <a:p>
            <a:pPr rtl="0"/>
            <a:r>
              <a:rPr lang="it-IT" sz="4400"/>
              <a:t>Le opportunità di business sono come gli autobus. Ce n'è sempre un altro in arrivo.</a:t>
            </a:r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619" y="543354"/>
            <a:ext cx="1364297" cy="1094521"/>
          </a:xfrm>
        </p:spPr>
        <p:txBody>
          <a:bodyPr rtlCol="0"/>
          <a:lstStyle/>
          <a:p>
            <a:pPr rtl="0"/>
            <a:r>
              <a:rPr lang="it-IT"/>
              <a:t>"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E178654B-08C9-4C41-8BEC-DFB720245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6250" y="4574039"/>
            <a:ext cx="3511550" cy="679450"/>
          </a:xfrm>
        </p:spPr>
        <p:txBody>
          <a:bodyPr rtlCol="0"/>
          <a:lstStyle/>
          <a:p>
            <a:pPr rtl="0"/>
            <a:r>
              <a:rPr lang="it-IT"/>
              <a:t>Richard Branson</a:t>
            </a:r>
          </a:p>
          <a:p>
            <a:pPr rtl="0"/>
            <a:endParaRPr lang="it-IT"/>
          </a:p>
        </p:txBody>
      </p:sp>
      <p:sp>
        <p:nvSpPr>
          <p:cNvPr id="14" name="Segnaposto testo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 rtlCol="0"/>
          <a:lstStyle/>
          <a:p>
            <a:pPr rtl="0"/>
            <a:r>
              <a:rPr lang="it-IT"/>
              <a:t>"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3F7063-A64B-CB42-8BBF-BF52424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282449-0125-4726-92CA-BC52D8048A58}" type="datetime1">
              <a:rPr lang="it-IT" smtClean="0"/>
              <a:t>28/06/2023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rtlCol="0"/>
          <a:lstStyle/>
          <a:p>
            <a:pPr rtl="0"/>
            <a:r>
              <a:rPr lang="it-IT" dirty="0"/>
              <a:t>Ti presentiamo il nostro team</a:t>
            </a:r>
          </a:p>
        </p:txBody>
      </p:sp>
      <p:pic>
        <p:nvPicPr>
          <p:cNvPr id="42" name="Segnaposto immagine 15" descr="Primo piano di un membro del team">
            <a:extLst>
              <a:ext uri="{FF2B5EF4-FFF2-40B4-BE49-F238E27FC236}">
                <a16:creationId xmlns:a16="http://schemas.microsoft.com/office/drawing/2014/main" id="{8BDB1906-FF07-4447-9C68-585F54C5EE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429" y="2227758"/>
            <a:ext cx="1200374" cy="1201242"/>
          </a:xfrm>
        </p:spPr>
      </p:pic>
      <p:sp>
        <p:nvSpPr>
          <p:cNvPr id="34" name="Segnaposto testo 33">
            <a:extLst>
              <a:ext uri="{FF2B5EF4-FFF2-40B4-BE49-F238E27FC236}">
                <a16:creationId xmlns:a16="http://schemas.microsoft.com/office/drawing/2014/main" id="{C1C92E27-D550-F44E-8491-927F819E72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23351" y="2426400"/>
            <a:ext cx="2281237" cy="347662"/>
          </a:xfrm>
        </p:spPr>
        <p:txBody>
          <a:bodyPr rtlCol="0"/>
          <a:lstStyle/>
          <a:p>
            <a:pPr rtl="0"/>
            <a:r>
              <a:rPr lang="it-IT"/>
              <a:t>Diego Conticini</a:t>
            </a:r>
          </a:p>
        </p:txBody>
      </p:sp>
      <p:sp>
        <p:nvSpPr>
          <p:cNvPr id="35" name="Segnaposto testo 34">
            <a:extLst>
              <a:ext uri="{FF2B5EF4-FFF2-40B4-BE49-F238E27FC236}">
                <a16:creationId xmlns:a16="http://schemas.microsoft.com/office/drawing/2014/main" id="{7D722C50-45F7-D84B-B216-568F72D663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23350" y="2811646"/>
            <a:ext cx="2281237" cy="347662"/>
          </a:xfrm>
        </p:spPr>
        <p:txBody>
          <a:bodyPr rtlCol="0"/>
          <a:lstStyle/>
          <a:p>
            <a:pPr rtl="0"/>
            <a:r>
              <a:rPr lang="it-IT"/>
              <a:t>Presidente</a:t>
            </a:r>
          </a:p>
        </p:txBody>
      </p:sp>
      <p:pic>
        <p:nvPicPr>
          <p:cNvPr id="43" name="Segnaposto immagine 17" descr="Primo piano di un membro del team">
            <a:extLst>
              <a:ext uri="{FF2B5EF4-FFF2-40B4-BE49-F238E27FC236}">
                <a16:creationId xmlns:a16="http://schemas.microsoft.com/office/drawing/2014/main" id="{A82F6AEE-FCBF-0245-BB71-E76973B3A97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5813" y="2227758"/>
            <a:ext cx="1200374" cy="1201242"/>
          </a:xfrm>
        </p:spPr>
      </p:pic>
      <p:sp>
        <p:nvSpPr>
          <p:cNvPr id="36" name="Segnaposto testo 35">
            <a:extLst>
              <a:ext uri="{FF2B5EF4-FFF2-40B4-BE49-F238E27FC236}">
                <a16:creationId xmlns:a16="http://schemas.microsoft.com/office/drawing/2014/main" id="{176187A9-3EBE-F64D-AE99-021BB3767F9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70817" y="2422565"/>
            <a:ext cx="2281237" cy="347662"/>
          </a:xfrm>
        </p:spPr>
        <p:txBody>
          <a:bodyPr rtlCol="0"/>
          <a:lstStyle/>
          <a:p>
            <a:pPr rtl="0"/>
            <a:r>
              <a:rPr lang="it-IT"/>
              <a:t>Lelia Genovese</a:t>
            </a:r>
          </a:p>
        </p:txBody>
      </p:sp>
      <p:sp>
        <p:nvSpPr>
          <p:cNvPr id="37" name="Segnaposto testo 36">
            <a:extLst>
              <a:ext uri="{FF2B5EF4-FFF2-40B4-BE49-F238E27FC236}">
                <a16:creationId xmlns:a16="http://schemas.microsoft.com/office/drawing/2014/main" id="{7990731F-95DE-4F44-8EA0-E275CEAFD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816" y="2807811"/>
            <a:ext cx="2281237" cy="347662"/>
          </a:xfrm>
        </p:spPr>
        <p:txBody>
          <a:bodyPr rtlCol="0"/>
          <a:lstStyle/>
          <a:p>
            <a:pPr rtl="0"/>
            <a:r>
              <a:rPr lang="it-IT"/>
              <a:t>Amministratore delegato</a:t>
            </a:r>
          </a:p>
        </p:txBody>
      </p:sp>
      <p:pic>
        <p:nvPicPr>
          <p:cNvPr id="44" name="Segnaposto immagine 19" descr="Primo piano di un membro del team">
            <a:extLst>
              <a:ext uri="{FF2B5EF4-FFF2-40B4-BE49-F238E27FC236}">
                <a16:creationId xmlns:a16="http://schemas.microsoft.com/office/drawing/2014/main" id="{C99B7845-619A-9F40-A5C3-4C122626044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429" y="4254273"/>
            <a:ext cx="1200374" cy="1201242"/>
          </a:xfrm>
        </p:spPr>
      </p:pic>
      <p:sp>
        <p:nvSpPr>
          <p:cNvPr id="38" name="Segnaposto testo 37">
            <a:extLst>
              <a:ext uri="{FF2B5EF4-FFF2-40B4-BE49-F238E27FC236}">
                <a16:creationId xmlns:a16="http://schemas.microsoft.com/office/drawing/2014/main" id="{5B19EE51-628F-CA4E-94B0-57E9ACA144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123351" y="4498793"/>
            <a:ext cx="2281237" cy="347662"/>
          </a:xfrm>
        </p:spPr>
        <p:txBody>
          <a:bodyPr rtlCol="0"/>
          <a:lstStyle/>
          <a:p>
            <a:pPr rtl="0"/>
            <a:r>
              <a:rPr lang="it-IT"/>
              <a:t>Francesca Bianchi</a:t>
            </a:r>
          </a:p>
        </p:txBody>
      </p:sp>
      <p:sp>
        <p:nvSpPr>
          <p:cNvPr id="39" name="Segnaposto testo 38">
            <a:extLst>
              <a:ext uri="{FF2B5EF4-FFF2-40B4-BE49-F238E27FC236}">
                <a16:creationId xmlns:a16="http://schemas.microsoft.com/office/drawing/2014/main" id="{2A6ACC78-74DF-604E-BD14-4BBE7B4EEF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123350" y="4884039"/>
            <a:ext cx="2281237" cy="347662"/>
          </a:xfrm>
        </p:spPr>
        <p:txBody>
          <a:bodyPr rtlCol="0"/>
          <a:lstStyle/>
          <a:p>
            <a:pPr rtl="0"/>
            <a:r>
              <a:rPr lang="it-IT"/>
              <a:t>Responsabile operativo</a:t>
            </a:r>
          </a:p>
        </p:txBody>
      </p:sp>
      <p:pic>
        <p:nvPicPr>
          <p:cNvPr id="45" name="Segnaposto immagine 21" descr="Primo piano di un membro del team">
            <a:extLst>
              <a:ext uri="{FF2B5EF4-FFF2-40B4-BE49-F238E27FC236}">
                <a16:creationId xmlns:a16="http://schemas.microsoft.com/office/drawing/2014/main" id="{647F7FB2-8714-6449-A700-2E1B81F9DF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5813" y="4254273"/>
            <a:ext cx="1200374" cy="1201242"/>
          </a:xfrm>
        </p:spPr>
      </p:pic>
      <p:sp>
        <p:nvSpPr>
          <p:cNvPr id="40" name="Segnaposto testo 39">
            <a:extLst>
              <a:ext uri="{FF2B5EF4-FFF2-40B4-BE49-F238E27FC236}">
                <a16:creationId xmlns:a16="http://schemas.microsoft.com/office/drawing/2014/main" id="{9DC429C0-1DEB-1F4F-AE66-C503B31B7B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817" y="4498793"/>
            <a:ext cx="2281237" cy="347662"/>
          </a:xfrm>
        </p:spPr>
        <p:txBody>
          <a:bodyPr rtlCol="0"/>
          <a:lstStyle/>
          <a:p>
            <a:pPr rtl="0"/>
            <a:r>
              <a:rPr lang="it-IT"/>
              <a:t>Diego Sagese</a:t>
            </a:r>
          </a:p>
        </p:txBody>
      </p:sp>
      <p:sp>
        <p:nvSpPr>
          <p:cNvPr id="41" name="Segnaposto testo 40">
            <a:extLst>
              <a:ext uri="{FF2B5EF4-FFF2-40B4-BE49-F238E27FC236}">
                <a16:creationId xmlns:a16="http://schemas.microsoft.com/office/drawing/2014/main" id="{31C0CCD4-2502-A14F-B520-7B57524EDF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70816" y="4884039"/>
            <a:ext cx="2742741" cy="571476"/>
          </a:xfrm>
        </p:spPr>
        <p:txBody>
          <a:bodyPr rtlCol="0"/>
          <a:lstStyle/>
          <a:p>
            <a:pPr rtl="0"/>
            <a:r>
              <a:rPr lang="it-IT"/>
              <a:t>Vicepresidente reparto marketing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/>
          <a:lstStyle/>
          <a:p>
            <a:pPr rtl="0"/>
            <a:fld id="{6F600393-1EBF-40E1-AFB9-26F0D081FBDB}" type="datetime1">
              <a:rPr lang="it-IT" smtClean="0"/>
              <a:t>28/06/2023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91_TF45331398_Win32" id="{8851CF0C-D36D-4A7B-BE68-3F7BED534F0B}" vid="{2EB0F34E-7874-4900-9060-48E970E3B15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Presentazione universale</Template>
  <TotalTime>11</TotalTime>
  <Words>570</Words>
  <Application>Microsoft Office PowerPoint</Application>
  <PresentationFormat>Widescreen</PresentationFormat>
  <Paragraphs>182</Paragraphs>
  <Slides>16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Calibri</vt:lpstr>
      <vt:lpstr>Tenorite</vt:lpstr>
      <vt:lpstr>Tema di Office</vt:lpstr>
      <vt:lpstr>Make it clean (P9)</vt:lpstr>
      <vt:lpstr>Contents</vt:lpstr>
      <vt:lpstr>Introduction</vt:lpstr>
      <vt:lpstr>Presentazione</vt:lpstr>
      <vt:lpstr>Obiettivi principali</vt:lpstr>
      <vt:lpstr>Prestazioni trimestrali</vt:lpstr>
      <vt:lpstr>Aree di crescita</vt:lpstr>
      <vt:lpstr>Le opportunità di business sono come gli autobus. Ce n'è sempre un altro in arrivo.</vt:lpstr>
      <vt:lpstr>Ti presentiamo il nostro team</vt:lpstr>
      <vt:lpstr>Il team al completo</vt:lpstr>
      <vt:lpstr>Piano di lancio del prodotto </vt:lpstr>
      <vt:lpstr>Sequenza temporale </vt:lpstr>
      <vt:lpstr>Aree di interesse</vt:lpstr>
      <vt:lpstr>Come arrivarci</vt:lpstr>
      <vt:lpstr>Riepilogo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it clean (P9)</dc:title>
  <dc:creator>Michele Zenoni</dc:creator>
  <cp:lastModifiedBy>Michele Zenoni</cp:lastModifiedBy>
  <cp:revision>2</cp:revision>
  <dcterms:created xsi:type="dcterms:W3CDTF">2023-06-28T14:08:52Z</dcterms:created>
  <dcterms:modified xsi:type="dcterms:W3CDTF">2023-06-28T14:20:46Z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