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60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B3455-5CA7-C233-9D2F-E1477FF5A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54229-DD75-A7C5-9C1E-D60A6D04F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8E93C-4A2B-9145-923F-F9B0184B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81CA3-0E1E-1A7A-43ED-E681626E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53299-B8CD-DBD3-C918-D4DB32A7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8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EF8F-3644-CB16-C1A8-B17D72AB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6B60E0-C532-1598-4852-9499F208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E3989-1342-28D1-0DE1-17EF2EE6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0D86C-B6DA-88CA-2F6E-25CD15A6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A437F-7490-3AF7-0B25-A29676A8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18991-5A19-E2FD-F51A-6828842FD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387E2C-D470-C2A7-688D-8290D74C4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48B52-32A9-6BB6-B90C-86181BB8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8A5F8-60BD-33C8-74F1-F1D14949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5D909-5AC6-D766-CB2B-82B1AFC0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F17A0-49AB-BA02-0DCE-6EB2C1F3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B4AE4-EFAB-7105-5D54-33C3AE45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B8B2C-DB46-C22B-54FC-E03C0C14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E33C5-7253-F009-89E2-0CAF5F14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E9EA-27F5-BD23-E1E6-67C56B94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6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71B4E-0B55-D25F-3D5A-0CFD8A30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C6577-5339-3E30-54FC-DA4C3AC8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32FCD-9A16-22E5-1CD3-C5A22826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9FC07-CED9-4DC3-F679-A183C7EC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9B501-8CCD-696E-2CD6-94A92642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5E737-93CD-70E3-D871-96F7CD42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ED9BF-F44A-481A-4D57-F06001F7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E4E57-8202-5DA5-9411-0BC757490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05336-52A4-0D30-916E-5B5A9F5C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DCCAE-D927-9518-5877-636BFCCA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CB8CAE-1D43-8D09-9426-93B9F5AA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3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0B06D-831C-A825-4058-B88C5EC5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139D1-ABFA-7B5F-1863-5418ABB9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7DC571-5072-FF77-F225-4F405835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26A42-3CA7-9659-7AEE-A71C21F89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7A0B6-D49D-0DAB-3E65-25FD72D5D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039DEC-B08F-4A4C-8BC9-7094FB7C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017FC-7B29-4AED-ECCD-D50C77E0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8A75E-9280-DF65-2DB5-1B60F73C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7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F9ECC-6532-1E97-C949-9C0B7C2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847627-E907-6466-82D0-7963F91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BAE5E8-7FB8-4C0A-886A-685427B9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4B602-542B-0E7E-8125-BB006E6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9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090B2-F842-90B1-B938-96D33D61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FEAE83-C779-56A2-AFA5-D6D59B05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AB661-442A-2B1E-6533-30D60E3B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0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E750-306B-4045-61DF-B09A4DD5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AD5FE-C0DB-7F10-EB64-E4BB6F5E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EA634-60B3-7ABD-FDB2-7BE0A46C3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49E37-2BCB-214D-B589-99046E66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CB8D0-58EA-22A5-BF36-E0BD1364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17FC8-7AF9-61A6-0C37-F8CE7646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4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A4A7-6D81-D3F8-51FD-92F84882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0ABCC8-D50A-D022-A340-0820364AE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3E60B-F2EE-FCEA-8CD3-1C69476F3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E914E-E1F3-C3AA-251A-D8BAFBCE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92D23-2A60-BC69-65FB-04DA485B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2686E-4ECE-D8D8-0DEA-F3E59851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6C2430-6B78-09BE-D3D2-7D302BCB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E78B4-E12A-5E82-7B99-6E4DA344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CB935-3B7E-C64F-A6ED-7F0B32750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FF7A-B253-4C02-B993-225D70A56E1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600E0-AA25-D7A0-E6C2-3E67271D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DA5E9-12CB-5023-8DA2-8E71E6A6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6518-C2D6-4D10-9455-6195770BB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2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>
            <a:extLst>
              <a:ext uri="{FF2B5EF4-FFF2-40B4-BE49-F238E27FC236}">
                <a16:creationId xmlns:a16="http://schemas.microsoft.com/office/drawing/2014/main" id="{74DCBD1E-9033-20C7-5BED-F9BF22B319CA}"/>
              </a:ext>
            </a:extLst>
          </p:cNvPr>
          <p:cNvSpPr/>
          <p:nvPr/>
        </p:nvSpPr>
        <p:spPr>
          <a:xfrm>
            <a:off x="3977195" y="1189606"/>
            <a:ext cx="2654423" cy="2370339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altLang="zh-CN" sz="4400" b="1" i="1" dirty="0">
                <a:ln w="10160">
                  <a:solidFill>
                    <a:schemeClr val="accent5"/>
                  </a:solidFill>
                  <a:prstDash val="solid"/>
                </a:ln>
                <a:gradFill>
                  <a:gsLst>
                    <a:gs pos="24000">
                      <a:schemeClr val="accent3">
                        <a:lumMod val="60000"/>
                        <a:lumOff val="40000"/>
                      </a:schemeClr>
                    </a:gs>
                    <a:gs pos="65000">
                      <a:schemeClr val="accent5">
                        <a:lumMod val="20000"/>
                        <a:lumOff val="80000"/>
                      </a:schemeClr>
                    </a:gs>
                    <a:gs pos="94000">
                      <a:schemeClr val="accent5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Levy</a:t>
            </a:r>
            <a:endParaRPr lang="zh-CN" altLang="en-US" sz="4400" b="1" i="1" dirty="0">
              <a:ln w="10160">
                <a:solidFill>
                  <a:schemeClr val="accent5"/>
                </a:solidFill>
                <a:prstDash val="solid"/>
              </a:ln>
              <a:gradFill>
                <a:gsLst>
                  <a:gs pos="24000">
                    <a:schemeClr val="accent3">
                      <a:lumMod val="60000"/>
                      <a:lumOff val="40000"/>
                    </a:schemeClr>
                  </a:gs>
                  <a:gs pos="65000">
                    <a:schemeClr val="accent5">
                      <a:lumMod val="20000"/>
                      <a:lumOff val="80000"/>
                    </a:schemeClr>
                  </a:gs>
                  <a:gs pos="94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effectLst>
                <a:glow rad="101600">
                  <a:schemeClr val="tx2">
                    <a:lumMod val="75000"/>
                    <a:alpha val="6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46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Leonardo Levy</dc:creator>
  <cp:lastModifiedBy>Leonardo Levy</cp:lastModifiedBy>
  <cp:revision>1</cp:revision>
  <dcterms:created xsi:type="dcterms:W3CDTF">2023-01-09T13:01:04Z</dcterms:created>
  <dcterms:modified xsi:type="dcterms:W3CDTF">2023-01-09T13:14:16Z</dcterms:modified>
</cp:coreProperties>
</file>