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97F0-6666-43E3-842A-C437D33A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97728-E9AA-4931-B259-F924A801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9E71-7883-4776-8F49-701A24F3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1F98-F3A4-43ED-B9AF-DEED6BC5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8B5-8BD8-422A-BF14-E7F489EA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B67-450A-4B2C-A6A9-29E29C36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79636-9C6A-4EC8-816C-C8E97E375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76CD-92EE-49A2-AA7E-C6D6388B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CB08-F782-4926-96BA-37765DA2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9058-8DD2-4BAF-A20C-5A895DAE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FCDE2-26F8-4A14-B256-C014845C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27FB4-8C65-4471-83AA-A3854D13E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01E5F-B236-4F49-9354-D37DD021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3FE7-DCE9-4411-A0B6-7516FC85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6A74-4E80-46C4-8FD4-56DDCA5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9D7C-5EBD-4F38-A376-B7795977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F4B1-318D-4F25-9864-7A1DCFC4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E2A-651B-491A-B9F8-5FA040B4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275F-E40D-4F20-9919-4245BA9D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3D73-70C6-4F18-9C62-66BD6EF9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E460-9B15-4C49-9878-D86AC871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72EA7-BFCC-4AF5-B461-38088857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C734-72E4-45CE-BC5A-4613FD9F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99BC-8096-4BAD-9B69-A806A4A8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14A9-0A33-41AF-B757-C306122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A38-7B0C-44AE-B2B1-A6305E1F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B478-1016-4C1D-BCB4-148DD569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EEDAE-2AC1-4186-9C05-F5B66B83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C24CF-AE01-41B1-850A-088DB339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F6FE-26BF-4121-A34F-B5BFD4C7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6382-14C5-4F50-8F49-7B0665F6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5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465A-95DE-42C7-9A09-0EBB8BEA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AFAB6-71DF-4D1D-B1E2-84226FAE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C98FD-A781-4FB2-91B3-E32817AF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5BE68-9801-467E-B08A-83AC3F03C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D68D5-39CA-4676-BC1B-C83941CC4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6CE3B-8FAE-47CA-BBB5-C86637BE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9F3D-836C-4D08-85FA-081EF656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BB1FD-B386-4116-BB3D-89B5DB8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49DF-E3D8-4690-B4E9-E1BC389A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9A367-A5B7-42CD-971F-A25F017D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48BAA-0541-4BA6-B378-6A46D21E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9F3F-F4C0-4F68-AA37-937FC28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E9D09-D253-4C54-AD86-9498936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1FEC5-0678-4771-8042-FA4C6B37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F2ADD-2574-4228-9441-D449C02B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47EF-B308-4FB4-90B4-6A73C851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FE9-806F-4196-8206-CF6044F5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4CC03-7313-4B5E-9F0A-4163B6EF6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BCED-FB87-45B8-B4EE-5AC5066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261B-5CC0-42C6-B733-20C080BB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13409-F95A-4039-8444-59C1445F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11A4-6C27-45A5-A7D7-C3F2B753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A2A2-426D-4FA8-828D-9DCA4E394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EF44-D398-45DE-A881-D2F8BEC54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838CF-20BE-4036-9AB2-9B3780D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86923-0480-4688-908C-B9BE6CF8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974F-EB63-49C2-BA52-A3A250D2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06EBC-A751-45D7-AFF3-09C9EC6C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E069C-9DF6-480C-B741-E0C86DFF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74EF-8849-4EC8-9EFE-629220D4A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B485-88C3-418C-8DEA-15057496FC6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74F0-60C4-4E61-8495-7A53A3EC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459D-BF90-47AE-B1AC-4BC0873B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75F9-AC22-4CC2-ABC6-61B4442F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2ACA-C6FD-4257-9D6E-92611FC6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17" y="365126"/>
            <a:ext cx="9262754" cy="810532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w Cen MT" panose="020B0602020104020603" pitchFamily="34" charset="0"/>
              </a:rPr>
              <a:t>&lt;Company Name&gt;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F50B-86AA-4E05-88ED-70643E86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3" y="1476884"/>
            <a:ext cx="5104375" cy="1541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Company Background: </a:t>
            </a:r>
            <a:r>
              <a:rPr lang="en-US" sz="1400" dirty="0"/>
              <a:t>&lt;Company Background&gt;</a:t>
            </a:r>
          </a:p>
        </p:txBody>
      </p:sp>
      <p:sp>
        <p:nvSpPr>
          <p:cNvPr id="4" name="companyLogo">
            <a:extLst>
              <a:ext uri="{FF2B5EF4-FFF2-40B4-BE49-F238E27FC236}">
                <a16:creationId xmlns:a16="http://schemas.microsoft.com/office/drawing/2014/main" id="{1DEF039A-FBAE-425B-BC37-CC65785BB3F3}"/>
              </a:ext>
            </a:extLst>
          </p:cNvPr>
          <p:cNvSpPr/>
          <p:nvPr/>
        </p:nvSpPr>
        <p:spPr>
          <a:xfrm>
            <a:off x="504702" y="256784"/>
            <a:ext cx="1027215" cy="10272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Company Logo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1827A6-DECF-4CEF-BFB5-7AB8B5B9B33A}"/>
              </a:ext>
            </a:extLst>
          </p:cNvPr>
          <p:cNvSpPr txBox="1">
            <a:spLocks/>
          </p:cNvSpPr>
          <p:nvPr/>
        </p:nvSpPr>
        <p:spPr>
          <a:xfrm>
            <a:off x="5784245" y="1426105"/>
            <a:ext cx="5415148" cy="15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Latest Company News:</a:t>
            </a:r>
            <a:endParaRPr lang="en-US" sz="1400" dirty="0"/>
          </a:p>
          <a:p>
            <a:r>
              <a:rPr lang="en-US" sz="1400" dirty="0"/>
              <a:t>&lt;Article 1&gt;</a:t>
            </a:r>
          </a:p>
          <a:p>
            <a:r>
              <a:rPr lang="en-US" sz="1400" dirty="0"/>
              <a:t>&lt;Article 2&gt;</a:t>
            </a:r>
          </a:p>
          <a:p>
            <a:r>
              <a:rPr lang="en-US" sz="1400" dirty="0"/>
              <a:t>&lt;Article 3&gt;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39FC6A6-6A60-485A-ACE4-34A47BCB5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38418"/>
              </p:ext>
            </p:extLst>
          </p:nvPr>
        </p:nvGraphicFramePr>
        <p:xfrm>
          <a:off x="504702" y="3580410"/>
          <a:ext cx="5104376" cy="284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9">
                  <a:extLst>
                    <a:ext uri="{9D8B030D-6E8A-4147-A177-3AD203B41FA5}">
                      <a16:colId xmlns:a16="http://schemas.microsoft.com/office/drawing/2014/main" val="1830620532"/>
                    </a:ext>
                  </a:extLst>
                </a:gridCol>
                <a:gridCol w="3801927">
                  <a:extLst>
                    <a:ext uri="{9D8B030D-6E8A-4147-A177-3AD203B41FA5}">
                      <a16:colId xmlns:a16="http://schemas.microsoft.com/office/drawing/2014/main" val="2015320050"/>
                    </a:ext>
                  </a:extLst>
                </a:gridCol>
              </a:tblGrid>
              <a:tr h="41121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Industries: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&lt;List of Industries Company is in&gt;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265072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Date Founded: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&lt;Date Founded&gt;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89415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Executives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&lt;Execs&gt;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079550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Headquarters: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&lt;HQ Location&gt;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276"/>
                  </a:ext>
                </a:extLst>
              </a:tr>
              <a:tr h="37882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Stock Symbol: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&lt;Stock Symbol&gt;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174120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Latest Investment: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&lt;Latest Investment&gt;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146969"/>
                  </a:ext>
                </a:extLst>
              </a:tr>
              <a:tr h="39452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Latest Acquisition: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&lt;Latest Acquisition&gt;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550743"/>
                  </a:ext>
                </a:extLst>
              </a:tr>
            </a:tbl>
          </a:graphicData>
        </a:graphic>
      </p:graphicFrame>
      <p:pic>
        <p:nvPicPr>
          <p:cNvPr id="9" name="stockChart">
            <a:extLst>
              <a:ext uri="{FF2B5EF4-FFF2-40B4-BE49-F238E27FC236}">
                <a16:creationId xmlns:a16="http://schemas.microsoft.com/office/drawing/2014/main" id="{DD76EC53-7E28-492D-9553-FB2B69CA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45" y="3209731"/>
            <a:ext cx="6146781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&lt;Company Name&gt;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&lt;Public Company Name&gt; Overview</dc:title>
  <dc:creator>Lewis Bell</dc:creator>
  <cp:lastModifiedBy>Lewis Bell</cp:lastModifiedBy>
  <cp:revision>11</cp:revision>
  <dcterms:created xsi:type="dcterms:W3CDTF">2021-05-20T14:25:48Z</dcterms:created>
  <dcterms:modified xsi:type="dcterms:W3CDTF">2021-05-21T15:29:15Z</dcterms:modified>
</cp:coreProperties>
</file>