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97F0-6666-43E3-842A-C437D33A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7728-E9AA-4931-B259-F924A801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9E71-7883-4776-8F49-701A24F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1F98-F3A4-43ED-B9AF-DEED6BC5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8B5-8BD8-422A-BF14-E7F489EA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B67-450A-4B2C-A6A9-29E29C36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9636-9C6A-4EC8-816C-C8E97E37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76CD-92EE-49A2-AA7E-C6D6388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B08-F782-4926-96BA-37765DA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9058-8DD2-4BAF-A20C-5A895DAE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FCDE2-26F8-4A14-B256-C014845C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7FB4-8C65-4471-83AA-A3854D13E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1E5F-B236-4F49-9354-D37DD021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3FE7-DCE9-4411-A0B6-7516FC8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6A74-4E80-46C4-8FD4-56DDCA5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9D7C-5EBD-4F38-A376-B779597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4B1-318D-4F25-9864-7A1DCFC4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E2A-651B-491A-B9F8-5FA040B4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275F-E40D-4F20-9919-4245BA9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3D73-70C6-4F18-9C62-66BD6EF9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460-9B15-4C49-9878-D86AC871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2EA7-BFCC-4AF5-B461-38088857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C734-72E4-45CE-BC5A-4613FD9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9BC-8096-4BAD-9B69-A806A4A8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14A9-0A33-41AF-B757-C306122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A38-7B0C-44AE-B2B1-A6305E1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B478-1016-4C1D-BCB4-148DD569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EDAE-2AC1-4186-9C05-F5B66B83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24CF-AE01-41B1-850A-088DB339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F6FE-26BF-4121-A34F-B5BFD4C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6382-14C5-4F50-8F49-7B0665F6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65A-95DE-42C7-9A09-0EBB8BE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FAB6-71DF-4D1D-B1E2-84226FA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98FD-A781-4FB2-91B3-E32817AF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BE68-9801-467E-B08A-83AC3F03C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68D5-39CA-4676-BC1B-C83941CC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CE3B-8FAE-47CA-BBB5-C86637B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9F3D-836C-4D08-85FA-081EF65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BB1FD-B386-4116-BB3D-89B5DB8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49DF-E3D8-4690-B4E9-E1BC389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A367-A5B7-42CD-971F-A25F017D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48BAA-0541-4BA6-B378-6A46D21E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F3F-F4C0-4F68-AA37-937FC28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E9D09-D253-4C54-AD86-9498936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1FEC5-0678-4771-8042-FA4C6B37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2ADD-2574-4228-9441-D449C02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7EF-B308-4FB4-90B4-6A73C85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FE9-806F-4196-8206-CF6044F5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CC03-7313-4B5E-9F0A-4163B6EF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BCED-FB87-45B8-B4EE-5AC5066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261B-5CC0-42C6-B733-20C080BB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3409-F95A-4039-8444-59C1445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11A4-6C27-45A5-A7D7-C3F2B75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A2A2-426D-4FA8-828D-9DCA4E39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EF44-D398-45DE-A881-D2F8BEC5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38CF-20BE-4036-9AB2-9B3780D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6923-0480-4688-908C-B9BE6CF8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974F-EB63-49C2-BA52-A3A250D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6EBC-A751-45D7-AFF3-09C9EC6C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069C-9DF6-480C-B741-E0C86D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74EF-8849-4EC8-9EFE-629220D4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B485-88C3-418C-8DEA-15057496FC6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4F0-60C4-4E61-8495-7A53A3EC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459D-BF90-47AE-B1AC-4BC0873B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w Cen MT" panose="020B0602020104020603" pitchFamily="34" charset="0"/>
              </a:rPr>
              <a:t>&lt;Company Name&gt;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2" y="1736561"/>
            <a:ext cx="6020789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Background: </a:t>
            </a: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Ut </a:t>
            </a:r>
            <a:r>
              <a:rPr lang="en-US" sz="1400" dirty="0" err="1"/>
              <a:t>rhoncus</a:t>
            </a:r>
            <a:r>
              <a:rPr lang="en-US" sz="1400" dirty="0"/>
              <a:t> porta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. Aenean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risus</a:t>
            </a:r>
            <a:r>
              <a:rPr lang="en-US" sz="1400" dirty="0"/>
              <a:t>, </a:t>
            </a:r>
            <a:r>
              <a:rPr lang="en-US" sz="1400" dirty="0" err="1"/>
              <a:t>pellentesque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, </a:t>
            </a:r>
            <a:r>
              <a:rPr lang="en-US" sz="1400" dirty="0" err="1"/>
              <a:t>sodales</a:t>
            </a:r>
            <a:r>
              <a:rPr lang="en-US" sz="1400" dirty="0"/>
              <a:t> </a:t>
            </a:r>
            <a:r>
              <a:rPr lang="en-US" sz="1400" dirty="0" err="1"/>
              <a:t>viverra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. Vestibulum </a:t>
            </a:r>
            <a:r>
              <a:rPr lang="en-US" sz="1400" dirty="0" err="1"/>
              <a:t>ultricies</a:t>
            </a:r>
            <a:r>
              <a:rPr lang="en-US" sz="1400" dirty="0"/>
              <a:t>, </a:t>
            </a:r>
            <a:r>
              <a:rPr lang="en-US" sz="1400" dirty="0" err="1"/>
              <a:t>tortor</a:t>
            </a:r>
            <a:r>
              <a:rPr lang="en-US" sz="1400" dirty="0"/>
              <a:t> id gravida </a:t>
            </a:r>
            <a:r>
              <a:rPr lang="en-US" sz="1400" dirty="0" err="1"/>
              <a:t>vehicula</a:t>
            </a:r>
            <a:r>
              <a:rPr lang="en-US" sz="1400" dirty="0"/>
              <a:t>,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massa</a:t>
            </a:r>
            <a:r>
              <a:rPr lang="en-US" sz="1400" dirty="0"/>
              <a:t> fermentum </a:t>
            </a:r>
            <a:r>
              <a:rPr lang="en-US" sz="1400" dirty="0" err="1"/>
              <a:t>metus</a:t>
            </a:r>
            <a:r>
              <a:rPr lang="en-US" sz="1400" dirty="0"/>
              <a:t>,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molestie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. Donec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maximus </a:t>
            </a:r>
            <a:r>
              <a:rPr lang="en-US" sz="1400" dirty="0" err="1"/>
              <a:t>accumsan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fermentum </a:t>
            </a:r>
            <a:r>
              <a:rPr lang="en-US" sz="1400" dirty="0" err="1"/>
              <a:t>luctus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et </a:t>
            </a:r>
            <a:r>
              <a:rPr lang="en-US" sz="1400" dirty="0" err="1"/>
              <a:t>erat</a:t>
            </a:r>
            <a:r>
              <a:rPr lang="en-US" sz="1400" dirty="0"/>
              <a:t> est.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 dolor, </a:t>
            </a:r>
            <a:r>
              <a:rPr lang="en-US" sz="1400" dirty="0" err="1"/>
              <a:t>posuere</a:t>
            </a:r>
            <a:r>
              <a:rPr lang="en-US" sz="1400" dirty="0"/>
              <a:t> vitae libero </a:t>
            </a:r>
            <a:r>
              <a:rPr lang="en-US" sz="1400" dirty="0" err="1"/>
              <a:t>eu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libero. Aenean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bibendum</a:t>
            </a:r>
            <a:r>
              <a:rPr lang="en-US" sz="1400" dirty="0"/>
              <a:t> </a:t>
            </a:r>
            <a:r>
              <a:rPr lang="en-US" sz="1400" dirty="0" err="1"/>
              <a:t>rutrum</a:t>
            </a:r>
            <a:r>
              <a:rPr lang="en-US" sz="1400" dirty="0"/>
              <a:t>.</a:t>
            </a:r>
          </a:p>
        </p:txBody>
      </p:sp>
      <p:sp>
        <p:nvSpPr>
          <p:cNvPr id="4" name="companyLogo">
            <a:extLst>
              <a:ext uri="{FF2B5EF4-FFF2-40B4-BE49-F238E27FC236}">
                <a16:creationId xmlns:a16="http://schemas.microsoft.com/office/drawing/2014/main" id="{1DEF039A-FBAE-425B-BC37-CC65785BB3F3}"/>
              </a:ext>
            </a:extLst>
          </p:cNvPr>
          <p:cNvSpPr/>
          <p:nvPr/>
        </p:nvSpPr>
        <p:spPr>
          <a:xfrm>
            <a:off x="504702" y="256784"/>
            <a:ext cx="1027215" cy="1027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Company Logo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6662058" y="1736561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 dirty="0"/>
              <a:t>Article 1 w/Link</a:t>
            </a:r>
          </a:p>
          <a:p>
            <a:r>
              <a:rPr lang="en-US" sz="1400" dirty="0"/>
              <a:t>Article 2 w/Link</a:t>
            </a:r>
          </a:p>
          <a:p>
            <a:r>
              <a:rPr lang="en-US" sz="1400" dirty="0"/>
              <a:t>Article 3 w/Link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9FC6A6-6A60-485A-ACE4-34A47BCB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62723"/>
              </p:ext>
            </p:extLst>
          </p:nvPr>
        </p:nvGraphicFramePr>
        <p:xfrm>
          <a:off x="504702" y="3580410"/>
          <a:ext cx="5104376" cy="284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4112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&lt;List of Industries Company is in&gt;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&lt;Date Founded&gt;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Executives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&lt;Execs&gt;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&lt;HQ Location&gt;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 Symbol: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&lt;Stock Symbol (ex: NASDAQ:AAPL)&gt;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17412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Investment: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&lt;Grab from Financials, company name &amp; date&gt;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6969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Acquisition: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&lt;Grab from Financials, company name &amp; date&gt;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50743"/>
                  </a:ext>
                </a:extLst>
              </a:tr>
            </a:tbl>
          </a:graphicData>
        </a:graphic>
      </p:graphicFrame>
      <p:pic>
        <p:nvPicPr>
          <p:cNvPr id="9" name="stockChart">
            <a:extLst>
              <a:ext uri="{FF2B5EF4-FFF2-40B4-BE49-F238E27FC236}">
                <a16:creationId xmlns:a16="http://schemas.microsoft.com/office/drawing/2014/main" id="{DD76EC53-7E28-492D-9553-FB2B69CA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45" y="3580410"/>
            <a:ext cx="6099957" cy="27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&lt;Company Name&gt;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&lt;Public Company Name&gt; Overview</dc:title>
  <dc:creator>Lewis Bell</dc:creator>
  <cp:lastModifiedBy>Lewis Bell</cp:lastModifiedBy>
  <cp:revision>5</cp:revision>
  <dcterms:created xsi:type="dcterms:W3CDTF">2021-05-20T14:25:48Z</dcterms:created>
  <dcterms:modified xsi:type="dcterms:W3CDTF">2021-05-20T21:15:55Z</dcterms:modified>
</cp:coreProperties>
</file>