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sldIdLst>
    <p:sldId id="288" r:id="rId2"/>
    <p:sldId id="295" r:id="rId3"/>
    <p:sldId id="258" r:id="rId4"/>
    <p:sldId id="304" r:id="rId5"/>
    <p:sldId id="305" r:id="rId6"/>
    <p:sldId id="260" r:id="rId7"/>
    <p:sldId id="261" r:id="rId8"/>
    <p:sldId id="262" r:id="rId9"/>
    <p:sldId id="306" r:id="rId10"/>
    <p:sldId id="263" r:id="rId11"/>
    <p:sldId id="264" r:id="rId12"/>
    <p:sldId id="265" r:id="rId13"/>
    <p:sldId id="266" r:id="rId14"/>
    <p:sldId id="267"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D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BABB1-E73A-4F42-9AB2-BBACEE08E842}" v="56" dt="2024-04-19T13:13:42.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5677"/>
  </p:normalViewPr>
  <p:slideViewPr>
    <p:cSldViewPr snapToGrid="0">
      <p:cViewPr varScale="1">
        <p:scale>
          <a:sx n="115" d="100"/>
          <a:sy n="115" d="100"/>
        </p:scale>
        <p:origin x="10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ce, Lewys" userId="9bd9ef77-a98a-4547-b91b-f4387f2705bc" providerId="ADAL" clId="{60CBABB1-E73A-4F42-9AB2-BBACEE08E842}"/>
    <pc:docChg chg="custSel modSld">
      <pc:chgData name="Brace, Lewys" userId="9bd9ef77-a98a-4547-b91b-f4387f2705bc" providerId="ADAL" clId="{60CBABB1-E73A-4F42-9AB2-BBACEE08E842}" dt="2024-04-19T13:13:48.180" v="63" actId="27636"/>
      <pc:docMkLst>
        <pc:docMk/>
      </pc:docMkLst>
      <pc:sldChg chg="modSp mod">
        <pc:chgData name="Brace, Lewys" userId="9bd9ef77-a98a-4547-b91b-f4387f2705bc" providerId="ADAL" clId="{60CBABB1-E73A-4F42-9AB2-BBACEE08E842}" dt="2024-04-19T13:13:48.180" v="63" actId="27636"/>
        <pc:sldMkLst>
          <pc:docMk/>
          <pc:sldMk cId="710273954" sldId="288"/>
        </pc:sldMkLst>
        <pc:spChg chg="mod">
          <ac:chgData name="Brace, Lewys" userId="9bd9ef77-a98a-4547-b91b-f4387f2705bc" providerId="ADAL" clId="{60CBABB1-E73A-4F42-9AB2-BBACEE08E842}" dt="2024-04-19T13:13:42.682" v="57" actId="20577"/>
          <ac:spMkLst>
            <pc:docMk/>
            <pc:sldMk cId="710273954" sldId="288"/>
            <ac:spMk id="2" creationId="{AE0B654B-6D67-4C56-F6F8-F30656E10AA2}"/>
          </ac:spMkLst>
        </pc:spChg>
        <pc:spChg chg="mod">
          <ac:chgData name="Brace, Lewys" userId="9bd9ef77-a98a-4547-b91b-f4387f2705bc" providerId="ADAL" clId="{60CBABB1-E73A-4F42-9AB2-BBACEE08E842}" dt="2024-04-19T13:13:48.180" v="63" actId="27636"/>
          <ac:spMkLst>
            <pc:docMk/>
            <pc:sldMk cId="710273954" sldId="288"/>
            <ac:spMk id="3" creationId="{97098E19-97C5-7BBD-E876-C75728D02691}"/>
          </ac:spMkLst>
        </pc:spChg>
      </pc:sldChg>
    </pc:docChg>
  </pc:docChgLst>
  <pc:docChgLst>
    <pc:chgData name="Brace, Lewys" userId="9bd9ef77-a98a-4547-b91b-f4387f2705bc" providerId="ADAL" clId="{398C399E-9180-D34D-8519-9EDA7B24A37A}"/>
    <pc:docChg chg="undo redo custSel addSld delSld modSld sldOrd">
      <pc:chgData name="Brace, Lewys" userId="9bd9ef77-a98a-4547-b91b-f4387f2705bc" providerId="ADAL" clId="{398C399E-9180-D34D-8519-9EDA7B24A37A}" dt="2023-07-24T11:41:49.547" v="252" actId="1076"/>
      <pc:docMkLst>
        <pc:docMk/>
      </pc:docMkLst>
      <pc:sldChg chg="del">
        <pc:chgData name="Brace, Lewys" userId="9bd9ef77-a98a-4547-b91b-f4387f2705bc" providerId="ADAL" clId="{398C399E-9180-D34D-8519-9EDA7B24A37A}" dt="2023-07-24T11:26:49.894" v="140" actId="2696"/>
        <pc:sldMkLst>
          <pc:docMk/>
          <pc:sldMk cId="3813520361" sldId="257"/>
        </pc:sldMkLst>
      </pc:sldChg>
      <pc:sldChg chg="addSp delSp modSp mod">
        <pc:chgData name="Brace, Lewys" userId="9bd9ef77-a98a-4547-b91b-f4387f2705bc" providerId="ADAL" clId="{398C399E-9180-D34D-8519-9EDA7B24A37A}" dt="2023-07-24T11:15:00.868" v="92" actId="1076"/>
        <pc:sldMkLst>
          <pc:docMk/>
          <pc:sldMk cId="2132446060" sldId="258"/>
        </pc:sldMkLst>
        <pc:spChg chg="mod">
          <ac:chgData name="Brace, Lewys" userId="9bd9ef77-a98a-4547-b91b-f4387f2705bc" providerId="ADAL" clId="{398C399E-9180-D34D-8519-9EDA7B24A37A}" dt="2023-07-24T11:11:00.271" v="34" actId="20577"/>
          <ac:spMkLst>
            <pc:docMk/>
            <pc:sldMk cId="2132446060" sldId="258"/>
            <ac:spMk id="2" creationId="{0F511400-4F48-098B-6719-51D74AD5FDA6}"/>
          </ac:spMkLst>
        </pc:spChg>
        <pc:spChg chg="add del mod">
          <ac:chgData name="Brace, Lewys" userId="9bd9ef77-a98a-4547-b91b-f4387f2705bc" providerId="ADAL" clId="{398C399E-9180-D34D-8519-9EDA7B24A37A}" dt="2023-07-24T11:11:55.815" v="49"/>
          <ac:spMkLst>
            <pc:docMk/>
            <pc:sldMk cId="2132446060" sldId="258"/>
            <ac:spMk id="3" creationId="{DC0EEFC8-973D-8F46-30D0-C155F7ECDA17}"/>
          </ac:spMkLst>
        </pc:spChg>
        <pc:spChg chg="add mod">
          <ac:chgData name="Brace, Lewys" userId="9bd9ef77-a98a-4547-b91b-f4387f2705bc" providerId="ADAL" clId="{398C399E-9180-D34D-8519-9EDA7B24A37A}" dt="2023-07-24T11:15:00.868" v="92" actId="1076"/>
          <ac:spMkLst>
            <pc:docMk/>
            <pc:sldMk cId="2132446060" sldId="258"/>
            <ac:spMk id="5" creationId="{9A2CE2DB-A27D-D5A4-14DE-99F3AE810912}"/>
          </ac:spMkLst>
        </pc:spChg>
        <pc:spChg chg="mod">
          <ac:chgData name="Brace, Lewys" userId="9bd9ef77-a98a-4547-b91b-f4387f2705bc" providerId="ADAL" clId="{398C399E-9180-D34D-8519-9EDA7B24A37A}" dt="2023-07-24T11:14:58.311" v="91" actId="1076"/>
          <ac:spMkLst>
            <pc:docMk/>
            <pc:sldMk cId="2132446060" sldId="258"/>
            <ac:spMk id="6" creationId="{0AAB346E-9C54-FCA6-5D9F-5815D52381F8}"/>
          </ac:spMkLst>
        </pc:spChg>
        <pc:picChg chg="add mod">
          <ac:chgData name="Brace, Lewys" userId="9bd9ef77-a98a-4547-b91b-f4387f2705bc" providerId="ADAL" clId="{398C399E-9180-D34D-8519-9EDA7B24A37A}" dt="2023-07-24T11:14:02.142" v="71"/>
          <ac:picMkLst>
            <pc:docMk/>
            <pc:sldMk cId="2132446060" sldId="258"/>
            <ac:picMk id="7" creationId="{DB2CC0BD-967A-8728-1E77-64BF7EE74272}"/>
          </ac:picMkLst>
        </pc:picChg>
      </pc:sldChg>
      <pc:sldChg chg="del">
        <pc:chgData name="Brace, Lewys" userId="9bd9ef77-a98a-4547-b91b-f4387f2705bc" providerId="ADAL" clId="{398C399E-9180-D34D-8519-9EDA7B24A37A}" dt="2023-07-24T11:26:50.775" v="142" actId="2696"/>
        <pc:sldMkLst>
          <pc:docMk/>
          <pc:sldMk cId="2252612579" sldId="259"/>
        </pc:sldMkLst>
      </pc:sldChg>
      <pc:sldChg chg="delSp modSp add mod delAnim">
        <pc:chgData name="Brace, Lewys" userId="9bd9ef77-a98a-4547-b91b-f4387f2705bc" providerId="ADAL" clId="{398C399E-9180-D34D-8519-9EDA7B24A37A}" dt="2023-07-24T11:28:15.461" v="190" actId="478"/>
        <pc:sldMkLst>
          <pc:docMk/>
          <pc:sldMk cId="2116802138" sldId="260"/>
        </pc:sldMkLst>
        <pc:spChg chg="mod">
          <ac:chgData name="Brace, Lewys" userId="9bd9ef77-a98a-4547-b91b-f4387f2705bc" providerId="ADAL" clId="{398C399E-9180-D34D-8519-9EDA7B24A37A}" dt="2023-07-24T11:27:38.931" v="182" actId="1076"/>
          <ac:spMkLst>
            <pc:docMk/>
            <pc:sldMk cId="2116802138" sldId="260"/>
            <ac:spMk id="2" creationId="{00000000-0000-0000-0000-000000000000}"/>
          </ac:spMkLst>
        </pc:spChg>
        <pc:spChg chg="mod">
          <ac:chgData name="Brace, Lewys" userId="9bd9ef77-a98a-4547-b91b-f4387f2705bc" providerId="ADAL" clId="{398C399E-9180-D34D-8519-9EDA7B24A37A}" dt="2023-07-24T11:28:12.320" v="189" actId="947"/>
          <ac:spMkLst>
            <pc:docMk/>
            <pc:sldMk cId="2116802138" sldId="260"/>
            <ac:spMk id="3" creationId="{00000000-0000-0000-0000-000000000000}"/>
          </ac:spMkLst>
        </pc:spChg>
        <pc:picChg chg="del">
          <ac:chgData name="Brace, Lewys" userId="9bd9ef77-a98a-4547-b91b-f4387f2705bc" providerId="ADAL" clId="{398C399E-9180-D34D-8519-9EDA7B24A37A}" dt="2023-07-24T11:28:15.461" v="190" actId="478"/>
          <ac:picMkLst>
            <pc:docMk/>
            <pc:sldMk cId="2116802138" sldId="260"/>
            <ac:picMk id="4" creationId="{00000000-0000-0000-0000-000000000000}"/>
          </ac:picMkLst>
        </pc:picChg>
      </pc:sldChg>
      <pc:sldChg chg="del">
        <pc:chgData name="Brace, Lewys" userId="9bd9ef77-a98a-4547-b91b-f4387f2705bc" providerId="ADAL" clId="{398C399E-9180-D34D-8519-9EDA7B24A37A}" dt="2023-07-24T11:26:51.084" v="143" actId="2696"/>
        <pc:sldMkLst>
          <pc:docMk/>
          <pc:sldMk cId="2446814353" sldId="260"/>
        </pc:sldMkLst>
      </pc:sldChg>
      <pc:sldChg chg="delSp modSp add mod delAnim">
        <pc:chgData name="Brace, Lewys" userId="9bd9ef77-a98a-4547-b91b-f4387f2705bc" providerId="ADAL" clId="{398C399E-9180-D34D-8519-9EDA7B24A37A}" dt="2023-07-24T11:31:04.123" v="227" actId="1076"/>
        <pc:sldMkLst>
          <pc:docMk/>
          <pc:sldMk cId="87656810" sldId="261"/>
        </pc:sldMkLst>
        <pc:spChg chg="mod">
          <ac:chgData name="Brace, Lewys" userId="9bd9ef77-a98a-4547-b91b-f4387f2705bc" providerId="ADAL" clId="{398C399E-9180-D34D-8519-9EDA7B24A37A}" dt="2023-07-24T11:31:02.013" v="226" actId="1076"/>
          <ac:spMkLst>
            <pc:docMk/>
            <pc:sldMk cId="87656810" sldId="261"/>
            <ac:spMk id="2" creationId="{00000000-0000-0000-0000-000000000000}"/>
          </ac:spMkLst>
        </pc:spChg>
        <pc:spChg chg="mod">
          <ac:chgData name="Brace, Lewys" userId="9bd9ef77-a98a-4547-b91b-f4387f2705bc" providerId="ADAL" clId="{398C399E-9180-D34D-8519-9EDA7B24A37A}" dt="2023-07-24T11:31:04.123" v="227" actId="1076"/>
          <ac:spMkLst>
            <pc:docMk/>
            <pc:sldMk cId="87656810" sldId="261"/>
            <ac:spMk id="3" creationId="{00000000-0000-0000-0000-000000000000}"/>
          </ac:spMkLst>
        </pc:spChg>
        <pc:picChg chg="del">
          <ac:chgData name="Brace, Lewys" userId="9bd9ef77-a98a-4547-b91b-f4387f2705bc" providerId="ADAL" clId="{398C399E-9180-D34D-8519-9EDA7B24A37A}" dt="2023-07-24T11:30:39.229" v="221" actId="478"/>
          <ac:picMkLst>
            <pc:docMk/>
            <pc:sldMk cId="87656810" sldId="261"/>
            <ac:picMk id="4" creationId="{00000000-0000-0000-0000-000000000000}"/>
          </ac:picMkLst>
        </pc:picChg>
      </pc:sldChg>
      <pc:sldChg chg="del">
        <pc:chgData name="Brace, Lewys" userId="9bd9ef77-a98a-4547-b91b-f4387f2705bc" providerId="ADAL" clId="{398C399E-9180-D34D-8519-9EDA7B24A37A}" dt="2023-07-24T11:26:51.429" v="144" actId="2696"/>
        <pc:sldMkLst>
          <pc:docMk/>
          <pc:sldMk cId="1159279923" sldId="261"/>
        </pc:sldMkLst>
      </pc:sldChg>
      <pc:sldChg chg="delSp modSp add mod delAnim">
        <pc:chgData name="Brace, Lewys" userId="9bd9ef77-a98a-4547-b91b-f4387f2705bc" providerId="ADAL" clId="{398C399E-9180-D34D-8519-9EDA7B24A37A}" dt="2023-07-24T11:30:35.931" v="220" actId="478"/>
        <pc:sldMkLst>
          <pc:docMk/>
          <pc:sldMk cId="1946626595" sldId="262"/>
        </pc:sldMkLst>
        <pc:spChg chg="mod">
          <ac:chgData name="Brace, Lewys" userId="9bd9ef77-a98a-4547-b91b-f4387f2705bc" providerId="ADAL" clId="{398C399E-9180-D34D-8519-9EDA7B24A37A}" dt="2023-07-24T11:30:09.672" v="212" actId="27636"/>
          <ac:spMkLst>
            <pc:docMk/>
            <pc:sldMk cId="1946626595" sldId="262"/>
            <ac:spMk id="3" creationId="{00000000-0000-0000-0000-000000000000}"/>
          </ac:spMkLst>
        </pc:spChg>
        <pc:spChg chg="del mod">
          <ac:chgData name="Brace, Lewys" userId="9bd9ef77-a98a-4547-b91b-f4387f2705bc" providerId="ADAL" clId="{398C399E-9180-D34D-8519-9EDA7B24A37A}" dt="2023-07-24T11:29:24.679" v="200"/>
          <ac:spMkLst>
            <pc:docMk/>
            <pc:sldMk cId="1946626595" sldId="262"/>
            <ac:spMk id="4" creationId="{00000000-0000-0000-0000-000000000000}"/>
          </ac:spMkLst>
        </pc:spChg>
        <pc:spChg chg="mod">
          <ac:chgData name="Brace, Lewys" userId="9bd9ef77-a98a-4547-b91b-f4387f2705bc" providerId="ADAL" clId="{398C399E-9180-D34D-8519-9EDA7B24A37A}" dt="2023-07-24T11:30:20.466" v="215" actId="1076"/>
          <ac:spMkLst>
            <pc:docMk/>
            <pc:sldMk cId="1946626595" sldId="262"/>
            <ac:spMk id="5" creationId="{00000000-0000-0000-0000-000000000000}"/>
          </ac:spMkLst>
        </pc:spChg>
        <pc:picChg chg="mod">
          <ac:chgData name="Brace, Lewys" userId="9bd9ef77-a98a-4547-b91b-f4387f2705bc" providerId="ADAL" clId="{398C399E-9180-D34D-8519-9EDA7B24A37A}" dt="2023-07-24T11:30:30.535" v="219" actId="1076"/>
          <ac:picMkLst>
            <pc:docMk/>
            <pc:sldMk cId="1946626595" sldId="262"/>
            <ac:picMk id="6" creationId="{00000000-0000-0000-0000-000000000000}"/>
          </ac:picMkLst>
        </pc:picChg>
        <pc:picChg chg="del">
          <ac:chgData name="Brace, Lewys" userId="9bd9ef77-a98a-4547-b91b-f4387f2705bc" providerId="ADAL" clId="{398C399E-9180-D34D-8519-9EDA7B24A37A}" dt="2023-07-24T11:30:35.931" v="220" actId="478"/>
          <ac:picMkLst>
            <pc:docMk/>
            <pc:sldMk cId="1946626595" sldId="262"/>
            <ac:picMk id="7" creationId="{00000000-0000-0000-0000-000000000000}"/>
          </ac:picMkLst>
        </pc:picChg>
        <pc:picChg chg="del">
          <ac:chgData name="Brace, Lewys" userId="9bd9ef77-a98a-4547-b91b-f4387f2705bc" providerId="ADAL" clId="{398C399E-9180-D34D-8519-9EDA7B24A37A}" dt="2023-07-24T11:29:26.400" v="201" actId="21"/>
          <ac:picMkLst>
            <pc:docMk/>
            <pc:sldMk cId="1946626595" sldId="262"/>
            <ac:picMk id="1026" creationId="{00000000-0000-0000-0000-000000000000}"/>
          </ac:picMkLst>
        </pc:picChg>
      </pc:sldChg>
      <pc:sldChg chg="del">
        <pc:chgData name="Brace, Lewys" userId="9bd9ef77-a98a-4547-b91b-f4387f2705bc" providerId="ADAL" clId="{398C399E-9180-D34D-8519-9EDA7B24A37A}" dt="2023-07-24T11:26:51.789" v="145" actId="2696"/>
        <pc:sldMkLst>
          <pc:docMk/>
          <pc:sldMk cId="3638256827" sldId="262"/>
        </pc:sldMkLst>
      </pc:sldChg>
      <pc:sldChg chg="delSp modSp add mod delAnim">
        <pc:chgData name="Brace, Lewys" userId="9bd9ef77-a98a-4547-b91b-f4387f2705bc" providerId="ADAL" clId="{398C399E-9180-D34D-8519-9EDA7B24A37A}" dt="2023-07-24T11:38:49.235" v="232" actId="1076"/>
        <pc:sldMkLst>
          <pc:docMk/>
          <pc:sldMk cId="2558552126" sldId="263"/>
        </pc:sldMkLst>
        <pc:spChg chg="mod">
          <ac:chgData name="Brace, Lewys" userId="9bd9ef77-a98a-4547-b91b-f4387f2705bc" providerId="ADAL" clId="{398C399E-9180-D34D-8519-9EDA7B24A37A}" dt="2023-07-24T11:31:09.717" v="228" actId="1076"/>
          <ac:spMkLst>
            <pc:docMk/>
            <pc:sldMk cId="2558552126" sldId="263"/>
            <ac:spMk id="2" creationId="{00000000-0000-0000-0000-000000000000}"/>
          </ac:spMkLst>
        </pc:spChg>
        <pc:spChg chg="mod">
          <ac:chgData name="Brace, Lewys" userId="9bd9ef77-a98a-4547-b91b-f4387f2705bc" providerId="ADAL" clId="{398C399E-9180-D34D-8519-9EDA7B24A37A}" dt="2023-07-24T11:38:49.235" v="232" actId="1076"/>
          <ac:spMkLst>
            <pc:docMk/>
            <pc:sldMk cId="2558552126" sldId="263"/>
            <ac:spMk id="3" creationId="{00000000-0000-0000-0000-000000000000}"/>
          </ac:spMkLst>
        </pc:spChg>
        <pc:picChg chg="del">
          <ac:chgData name="Brace, Lewys" userId="9bd9ef77-a98a-4547-b91b-f4387f2705bc" providerId="ADAL" clId="{398C399E-9180-D34D-8519-9EDA7B24A37A}" dt="2023-07-24T11:31:11.460" v="229" actId="478"/>
          <ac:picMkLst>
            <pc:docMk/>
            <pc:sldMk cId="2558552126" sldId="263"/>
            <ac:picMk id="4" creationId="{00000000-0000-0000-0000-000000000000}"/>
          </ac:picMkLst>
        </pc:picChg>
      </pc:sldChg>
      <pc:sldChg chg="del">
        <pc:chgData name="Brace, Lewys" userId="9bd9ef77-a98a-4547-b91b-f4387f2705bc" providerId="ADAL" clId="{398C399E-9180-D34D-8519-9EDA7B24A37A}" dt="2023-07-24T11:26:52.495" v="147" actId="2696"/>
        <pc:sldMkLst>
          <pc:docMk/>
          <pc:sldMk cId="2862442781" sldId="263"/>
        </pc:sldMkLst>
      </pc:sldChg>
      <pc:sldChg chg="del">
        <pc:chgData name="Brace, Lewys" userId="9bd9ef77-a98a-4547-b91b-f4387f2705bc" providerId="ADAL" clId="{398C399E-9180-D34D-8519-9EDA7B24A37A}" dt="2023-07-24T11:26:52.822" v="148" actId="2696"/>
        <pc:sldMkLst>
          <pc:docMk/>
          <pc:sldMk cId="126289338" sldId="264"/>
        </pc:sldMkLst>
      </pc:sldChg>
      <pc:sldChg chg="delSp modSp add mod delAnim">
        <pc:chgData name="Brace, Lewys" userId="9bd9ef77-a98a-4547-b91b-f4387f2705bc" providerId="ADAL" clId="{398C399E-9180-D34D-8519-9EDA7B24A37A}" dt="2023-07-24T11:40:42.228" v="239" actId="478"/>
        <pc:sldMkLst>
          <pc:docMk/>
          <pc:sldMk cId="2246195605" sldId="264"/>
        </pc:sldMkLst>
        <pc:spChg chg="mod">
          <ac:chgData name="Brace, Lewys" userId="9bd9ef77-a98a-4547-b91b-f4387f2705bc" providerId="ADAL" clId="{398C399E-9180-D34D-8519-9EDA7B24A37A}" dt="2023-07-24T11:40:35.322" v="237" actId="1076"/>
          <ac:spMkLst>
            <pc:docMk/>
            <pc:sldMk cId="2246195605" sldId="264"/>
            <ac:spMk id="2" creationId="{00000000-0000-0000-0000-000000000000}"/>
          </ac:spMkLst>
        </pc:spChg>
        <pc:spChg chg="mod">
          <ac:chgData name="Brace, Lewys" userId="9bd9ef77-a98a-4547-b91b-f4387f2705bc" providerId="ADAL" clId="{398C399E-9180-D34D-8519-9EDA7B24A37A}" dt="2023-07-24T11:40:38.127" v="238" actId="1076"/>
          <ac:spMkLst>
            <pc:docMk/>
            <pc:sldMk cId="2246195605" sldId="264"/>
            <ac:spMk id="3" creationId="{00000000-0000-0000-0000-000000000000}"/>
          </ac:spMkLst>
        </pc:spChg>
        <pc:picChg chg="del">
          <ac:chgData name="Brace, Lewys" userId="9bd9ef77-a98a-4547-b91b-f4387f2705bc" providerId="ADAL" clId="{398C399E-9180-D34D-8519-9EDA7B24A37A}" dt="2023-07-24T11:40:42.228" v="239" actId="478"/>
          <ac:picMkLst>
            <pc:docMk/>
            <pc:sldMk cId="2246195605" sldId="264"/>
            <ac:picMk id="4" creationId="{00000000-0000-0000-0000-000000000000}"/>
          </ac:picMkLst>
        </pc:picChg>
      </pc:sldChg>
      <pc:sldChg chg="delSp modSp add mod delAnim">
        <pc:chgData name="Brace, Lewys" userId="9bd9ef77-a98a-4547-b91b-f4387f2705bc" providerId="ADAL" clId="{398C399E-9180-D34D-8519-9EDA7B24A37A}" dt="2023-07-24T11:41:03.473" v="242" actId="947"/>
        <pc:sldMkLst>
          <pc:docMk/>
          <pc:sldMk cId="3156116524" sldId="265"/>
        </pc:sldMkLst>
        <pc:spChg chg="mod">
          <ac:chgData name="Brace, Lewys" userId="9bd9ef77-a98a-4547-b91b-f4387f2705bc" providerId="ADAL" clId="{398C399E-9180-D34D-8519-9EDA7B24A37A}" dt="2023-07-24T11:41:03.473" v="242" actId="947"/>
          <ac:spMkLst>
            <pc:docMk/>
            <pc:sldMk cId="3156116524" sldId="265"/>
            <ac:spMk id="3" creationId="{00000000-0000-0000-0000-000000000000}"/>
          </ac:spMkLst>
        </pc:spChg>
        <pc:picChg chg="del">
          <ac:chgData name="Brace, Lewys" userId="9bd9ef77-a98a-4547-b91b-f4387f2705bc" providerId="ADAL" clId="{398C399E-9180-D34D-8519-9EDA7B24A37A}" dt="2023-07-24T11:40:49.448" v="240" actId="478"/>
          <ac:picMkLst>
            <pc:docMk/>
            <pc:sldMk cId="3156116524" sldId="265"/>
            <ac:picMk id="4" creationId="{00000000-0000-0000-0000-000000000000}"/>
          </ac:picMkLst>
        </pc:picChg>
      </pc:sldChg>
      <pc:sldChg chg="del">
        <pc:chgData name="Brace, Lewys" userId="9bd9ef77-a98a-4547-b91b-f4387f2705bc" providerId="ADAL" clId="{398C399E-9180-D34D-8519-9EDA7B24A37A}" dt="2023-07-24T11:26:53.136" v="149" actId="2696"/>
        <pc:sldMkLst>
          <pc:docMk/>
          <pc:sldMk cId="3239337884" sldId="265"/>
        </pc:sldMkLst>
      </pc:sldChg>
      <pc:sldChg chg="del">
        <pc:chgData name="Brace, Lewys" userId="9bd9ef77-a98a-4547-b91b-f4387f2705bc" providerId="ADAL" clId="{398C399E-9180-D34D-8519-9EDA7B24A37A}" dt="2023-07-24T11:26:53.458" v="150" actId="2696"/>
        <pc:sldMkLst>
          <pc:docMk/>
          <pc:sldMk cId="1494099934" sldId="266"/>
        </pc:sldMkLst>
      </pc:sldChg>
      <pc:sldChg chg="delSp modSp add mod delAnim">
        <pc:chgData name="Brace, Lewys" userId="9bd9ef77-a98a-4547-b91b-f4387f2705bc" providerId="ADAL" clId="{398C399E-9180-D34D-8519-9EDA7B24A37A}" dt="2023-07-24T11:41:27.374" v="246" actId="478"/>
        <pc:sldMkLst>
          <pc:docMk/>
          <pc:sldMk cId="2114797592" sldId="266"/>
        </pc:sldMkLst>
        <pc:spChg chg="mod">
          <ac:chgData name="Brace, Lewys" userId="9bd9ef77-a98a-4547-b91b-f4387f2705bc" providerId="ADAL" clId="{398C399E-9180-D34D-8519-9EDA7B24A37A}" dt="2023-07-24T11:41:10.250" v="243" actId="1076"/>
          <ac:spMkLst>
            <pc:docMk/>
            <pc:sldMk cId="2114797592" sldId="266"/>
            <ac:spMk id="2" creationId="{00000000-0000-0000-0000-000000000000}"/>
          </ac:spMkLst>
        </pc:spChg>
        <pc:spChg chg="mod">
          <ac:chgData name="Brace, Lewys" userId="9bd9ef77-a98a-4547-b91b-f4387f2705bc" providerId="ADAL" clId="{398C399E-9180-D34D-8519-9EDA7B24A37A}" dt="2023-07-24T11:41:21.278" v="245" actId="947"/>
          <ac:spMkLst>
            <pc:docMk/>
            <pc:sldMk cId="2114797592" sldId="266"/>
            <ac:spMk id="3" creationId="{00000000-0000-0000-0000-000000000000}"/>
          </ac:spMkLst>
        </pc:spChg>
        <pc:picChg chg="del">
          <ac:chgData name="Brace, Lewys" userId="9bd9ef77-a98a-4547-b91b-f4387f2705bc" providerId="ADAL" clId="{398C399E-9180-D34D-8519-9EDA7B24A37A}" dt="2023-07-24T11:41:27.374" v="246" actId="478"/>
          <ac:picMkLst>
            <pc:docMk/>
            <pc:sldMk cId="2114797592" sldId="266"/>
            <ac:picMk id="5" creationId="{00000000-0000-0000-0000-000000000000}"/>
          </ac:picMkLst>
        </pc:picChg>
      </pc:sldChg>
      <pc:sldChg chg="delSp modSp add mod delAnim">
        <pc:chgData name="Brace, Lewys" userId="9bd9ef77-a98a-4547-b91b-f4387f2705bc" providerId="ADAL" clId="{398C399E-9180-D34D-8519-9EDA7B24A37A}" dt="2023-07-24T11:41:49.547" v="252" actId="1076"/>
        <pc:sldMkLst>
          <pc:docMk/>
          <pc:sldMk cId="2761796021" sldId="267"/>
        </pc:sldMkLst>
        <pc:spChg chg="mod">
          <ac:chgData name="Brace, Lewys" userId="9bd9ef77-a98a-4547-b91b-f4387f2705bc" providerId="ADAL" clId="{398C399E-9180-D34D-8519-9EDA7B24A37A}" dt="2023-07-24T11:41:35.642" v="248" actId="1076"/>
          <ac:spMkLst>
            <pc:docMk/>
            <pc:sldMk cId="2761796021" sldId="267"/>
            <ac:spMk id="2" creationId="{00000000-0000-0000-0000-000000000000}"/>
          </ac:spMkLst>
        </pc:spChg>
        <pc:spChg chg="mod">
          <ac:chgData name="Brace, Lewys" userId="9bd9ef77-a98a-4547-b91b-f4387f2705bc" providerId="ADAL" clId="{398C399E-9180-D34D-8519-9EDA7B24A37A}" dt="2023-07-24T11:41:49.547" v="252" actId="1076"/>
          <ac:spMkLst>
            <pc:docMk/>
            <pc:sldMk cId="2761796021" sldId="267"/>
            <ac:spMk id="3" creationId="{00000000-0000-0000-0000-000000000000}"/>
          </ac:spMkLst>
        </pc:spChg>
        <pc:picChg chg="del">
          <ac:chgData name="Brace, Lewys" userId="9bd9ef77-a98a-4547-b91b-f4387f2705bc" providerId="ADAL" clId="{398C399E-9180-D34D-8519-9EDA7B24A37A}" dt="2023-07-24T11:41:30.385" v="247" actId="478"/>
          <ac:picMkLst>
            <pc:docMk/>
            <pc:sldMk cId="2761796021" sldId="267"/>
            <ac:picMk id="4" creationId="{00000000-0000-0000-0000-000000000000}"/>
          </ac:picMkLst>
        </pc:picChg>
      </pc:sldChg>
      <pc:sldChg chg="del">
        <pc:chgData name="Brace, Lewys" userId="9bd9ef77-a98a-4547-b91b-f4387f2705bc" providerId="ADAL" clId="{398C399E-9180-D34D-8519-9EDA7B24A37A}" dt="2023-07-24T11:26:53.836" v="151" actId="2696"/>
        <pc:sldMkLst>
          <pc:docMk/>
          <pc:sldMk cId="2870231690" sldId="267"/>
        </pc:sldMkLst>
      </pc:sldChg>
      <pc:sldChg chg="del">
        <pc:chgData name="Brace, Lewys" userId="9bd9ef77-a98a-4547-b91b-f4387f2705bc" providerId="ADAL" clId="{398C399E-9180-D34D-8519-9EDA7B24A37A}" dt="2023-07-24T11:26:54.218" v="152" actId="2696"/>
        <pc:sldMkLst>
          <pc:docMk/>
          <pc:sldMk cId="3411965615" sldId="268"/>
        </pc:sldMkLst>
      </pc:sldChg>
      <pc:sldChg chg="del">
        <pc:chgData name="Brace, Lewys" userId="9bd9ef77-a98a-4547-b91b-f4387f2705bc" providerId="ADAL" clId="{398C399E-9180-D34D-8519-9EDA7B24A37A}" dt="2023-07-24T11:26:50.262" v="141" actId="2696"/>
        <pc:sldMkLst>
          <pc:docMk/>
          <pc:sldMk cId="4225132726" sldId="269"/>
        </pc:sldMkLst>
      </pc:sldChg>
      <pc:sldChg chg="del">
        <pc:chgData name="Brace, Lewys" userId="9bd9ef77-a98a-4547-b91b-f4387f2705bc" providerId="ADAL" clId="{398C399E-9180-D34D-8519-9EDA7B24A37A}" dt="2023-07-24T11:26:56.200" v="158" actId="2696"/>
        <pc:sldMkLst>
          <pc:docMk/>
          <pc:sldMk cId="3286425019" sldId="270"/>
        </pc:sldMkLst>
      </pc:sldChg>
      <pc:sldChg chg="del">
        <pc:chgData name="Brace, Lewys" userId="9bd9ef77-a98a-4547-b91b-f4387f2705bc" providerId="ADAL" clId="{398C399E-9180-D34D-8519-9EDA7B24A37A}" dt="2023-07-24T11:26:52.144" v="146" actId="2696"/>
        <pc:sldMkLst>
          <pc:docMk/>
          <pc:sldMk cId="3890980973" sldId="271"/>
        </pc:sldMkLst>
      </pc:sldChg>
      <pc:sldChg chg="del">
        <pc:chgData name="Brace, Lewys" userId="9bd9ef77-a98a-4547-b91b-f4387f2705bc" providerId="ADAL" clId="{398C399E-9180-D34D-8519-9EDA7B24A37A}" dt="2023-07-24T11:26:56.743" v="159" actId="2696"/>
        <pc:sldMkLst>
          <pc:docMk/>
          <pc:sldMk cId="3819491187" sldId="272"/>
        </pc:sldMkLst>
      </pc:sldChg>
      <pc:sldChg chg="del">
        <pc:chgData name="Brace, Lewys" userId="9bd9ef77-a98a-4547-b91b-f4387f2705bc" providerId="ADAL" clId="{398C399E-9180-D34D-8519-9EDA7B24A37A}" dt="2023-07-24T11:26:57.027" v="160" actId="2696"/>
        <pc:sldMkLst>
          <pc:docMk/>
          <pc:sldMk cId="2226552578" sldId="273"/>
        </pc:sldMkLst>
      </pc:sldChg>
      <pc:sldChg chg="del">
        <pc:chgData name="Brace, Lewys" userId="9bd9ef77-a98a-4547-b91b-f4387f2705bc" providerId="ADAL" clId="{398C399E-9180-D34D-8519-9EDA7B24A37A}" dt="2023-07-24T11:26:57.347" v="161" actId="2696"/>
        <pc:sldMkLst>
          <pc:docMk/>
          <pc:sldMk cId="1715503323" sldId="274"/>
        </pc:sldMkLst>
      </pc:sldChg>
      <pc:sldChg chg="del">
        <pc:chgData name="Brace, Lewys" userId="9bd9ef77-a98a-4547-b91b-f4387f2705bc" providerId="ADAL" clId="{398C399E-9180-D34D-8519-9EDA7B24A37A}" dt="2023-07-24T11:26:58.124" v="162" actId="2696"/>
        <pc:sldMkLst>
          <pc:docMk/>
          <pc:sldMk cId="1563395795" sldId="275"/>
        </pc:sldMkLst>
      </pc:sldChg>
      <pc:sldChg chg="del">
        <pc:chgData name="Brace, Lewys" userId="9bd9ef77-a98a-4547-b91b-f4387f2705bc" providerId="ADAL" clId="{398C399E-9180-D34D-8519-9EDA7B24A37A}" dt="2023-07-24T11:26:58.487" v="163" actId="2696"/>
        <pc:sldMkLst>
          <pc:docMk/>
          <pc:sldMk cId="3813115862" sldId="276"/>
        </pc:sldMkLst>
      </pc:sldChg>
      <pc:sldChg chg="del">
        <pc:chgData name="Brace, Lewys" userId="9bd9ef77-a98a-4547-b91b-f4387f2705bc" providerId="ADAL" clId="{398C399E-9180-D34D-8519-9EDA7B24A37A}" dt="2023-07-24T11:26:58.868" v="164" actId="2696"/>
        <pc:sldMkLst>
          <pc:docMk/>
          <pc:sldMk cId="1059511585" sldId="277"/>
        </pc:sldMkLst>
      </pc:sldChg>
      <pc:sldChg chg="del">
        <pc:chgData name="Brace, Lewys" userId="9bd9ef77-a98a-4547-b91b-f4387f2705bc" providerId="ADAL" clId="{398C399E-9180-D34D-8519-9EDA7B24A37A}" dt="2023-07-24T11:26:59.324" v="165" actId="2696"/>
        <pc:sldMkLst>
          <pc:docMk/>
          <pc:sldMk cId="4285274767" sldId="278"/>
        </pc:sldMkLst>
      </pc:sldChg>
      <pc:sldChg chg="del">
        <pc:chgData name="Brace, Lewys" userId="9bd9ef77-a98a-4547-b91b-f4387f2705bc" providerId="ADAL" clId="{398C399E-9180-D34D-8519-9EDA7B24A37A}" dt="2023-07-24T11:26:59.725" v="166" actId="2696"/>
        <pc:sldMkLst>
          <pc:docMk/>
          <pc:sldMk cId="104744699" sldId="279"/>
        </pc:sldMkLst>
      </pc:sldChg>
      <pc:sldChg chg="del">
        <pc:chgData name="Brace, Lewys" userId="9bd9ef77-a98a-4547-b91b-f4387f2705bc" providerId="ADAL" clId="{398C399E-9180-D34D-8519-9EDA7B24A37A}" dt="2023-07-24T11:27:00.100" v="167" actId="2696"/>
        <pc:sldMkLst>
          <pc:docMk/>
          <pc:sldMk cId="4008010433" sldId="280"/>
        </pc:sldMkLst>
      </pc:sldChg>
      <pc:sldChg chg="del">
        <pc:chgData name="Brace, Lewys" userId="9bd9ef77-a98a-4547-b91b-f4387f2705bc" providerId="ADAL" clId="{398C399E-9180-D34D-8519-9EDA7B24A37A}" dt="2023-07-24T11:27:01.006" v="168" actId="2696"/>
        <pc:sldMkLst>
          <pc:docMk/>
          <pc:sldMk cId="2098776401" sldId="281"/>
        </pc:sldMkLst>
      </pc:sldChg>
      <pc:sldChg chg="del">
        <pc:chgData name="Brace, Lewys" userId="9bd9ef77-a98a-4547-b91b-f4387f2705bc" providerId="ADAL" clId="{398C399E-9180-D34D-8519-9EDA7B24A37A}" dt="2023-07-24T11:26:54.627" v="153" actId="2696"/>
        <pc:sldMkLst>
          <pc:docMk/>
          <pc:sldMk cId="910120652" sldId="282"/>
        </pc:sldMkLst>
      </pc:sldChg>
      <pc:sldChg chg="del">
        <pc:chgData name="Brace, Lewys" userId="9bd9ef77-a98a-4547-b91b-f4387f2705bc" providerId="ADAL" clId="{398C399E-9180-D34D-8519-9EDA7B24A37A}" dt="2023-07-24T11:26:54.908" v="154" actId="2696"/>
        <pc:sldMkLst>
          <pc:docMk/>
          <pc:sldMk cId="889638311" sldId="283"/>
        </pc:sldMkLst>
      </pc:sldChg>
      <pc:sldChg chg="del">
        <pc:chgData name="Brace, Lewys" userId="9bd9ef77-a98a-4547-b91b-f4387f2705bc" providerId="ADAL" clId="{398C399E-9180-D34D-8519-9EDA7B24A37A}" dt="2023-07-24T11:26:55.221" v="155" actId="2696"/>
        <pc:sldMkLst>
          <pc:docMk/>
          <pc:sldMk cId="3960425370" sldId="285"/>
        </pc:sldMkLst>
      </pc:sldChg>
      <pc:sldChg chg="del">
        <pc:chgData name="Brace, Lewys" userId="9bd9ef77-a98a-4547-b91b-f4387f2705bc" providerId="ADAL" clId="{398C399E-9180-D34D-8519-9EDA7B24A37A}" dt="2023-07-24T11:26:55.527" v="156" actId="2696"/>
        <pc:sldMkLst>
          <pc:docMk/>
          <pc:sldMk cId="152340232" sldId="286"/>
        </pc:sldMkLst>
      </pc:sldChg>
      <pc:sldChg chg="del">
        <pc:chgData name="Brace, Lewys" userId="9bd9ef77-a98a-4547-b91b-f4387f2705bc" providerId="ADAL" clId="{398C399E-9180-D34D-8519-9EDA7B24A37A}" dt="2023-07-24T11:26:55.831" v="157" actId="2696"/>
        <pc:sldMkLst>
          <pc:docMk/>
          <pc:sldMk cId="1831160295" sldId="287"/>
        </pc:sldMkLst>
      </pc:sldChg>
      <pc:sldChg chg="del">
        <pc:chgData name="Brace, Lewys" userId="9bd9ef77-a98a-4547-b91b-f4387f2705bc" providerId="ADAL" clId="{398C399E-9180-D34D-8519-9EDA7B24A37A}" dt="2023-07-24T11:26:49.111" v="138" actId="2696"/>
        <pc:sldMkLst>
          <pc:docMk/>
          <pc:sldMk cId="1521237261" sldId="289"/>
        </pc:sldMkLst>
      </pc:sldChg>
      <pc:sldChg chg="del">
        <pc:chgData name="Brace, Lewys" userId="9bd9ef77-a98a-4547-b91b-f4387f2705bc" providerId="ADAL" clId="{398C399E-9180-D34D-8519-9EDA7B24A37A}" dt="2023-07-24T11:26:46.769" v="134" actId="2696"/>
        <pc:sldMkLst>
          <pc:docMk/>
          <pc:sldMk cId="7428151" sldId="290"/>
        </pc:sldMkLst>
      </pc:sldChg>
      <pc:sldChg chg="del">
        <pc:chgData name="Brace, Lewys" userId="9bd9ef77-a98a-4547-b91b-f4387f2705bc" providerId="ADAL" clId="{398C399E-9180-D34D-8519-9EDA7B24A37A}" dt="2023-07-24T11:26:47.466" v="135" actId="2696"/>
        <pc:sldMkLst>
          <pc:docMk/>
          <pc:sldMk cId="2164101206" sldId="291"/>
        </pc:sldMkLst>
      </pc:sldChg>
      <pc:sldChg chg="del">
        <pc:chgData name="Brace, Lewys" userId="9bd9ef77-a98a-4547-b91b-f4387f2705bc" providerId="ADAL" clId="{398C399E-9180-D34D-8519-9EDA7B24A37A}" dt="2023-07-24T11:26:48.095" v="136" actId="2696"/>
        <pc:sldMkLst>
          <pc:docMk/>
          <pc:sldMk cId="2550137422" sldId="292"/>
        </pc:sldMkLst>
      </pc:sldChg>
      <pc:sldChg chg="del">
        <pc:chgData name="Brace, Lewys" userId="9bd9ef77-a98a-4547-b91b-f4387f2705bc" providerId="ADAL" clId="{398C399E-9180-D34D-8519-9EDA7B24A37A}" dt="2023-07-24T11:26:48.702" v="137" actId="2696"/>
        <pc:sldMkLst>
          <pc:docMk/>
          <pc:sldMk cId="1345437847" sldId="293"/>
        </pc:sldMkLst>
      </pc:sldChg>
      <pc:sldChg chg="del">
        <pc:chgData name="Brace, Lewys" userId="9bd9ef77-a98a-4547-b91b-f4387f2705bc" providerId="ADAL" clId="{398C399E-9180-D34D-8519-9EDA7B24A37A}" dt="2023-07-24T11:26:49.472" v="139" actId="2696"/>
        <pc:sldMkLst>
          <pc:docMk/>
          <pc:sldMk cId="2078591481" sldId="294"/>
        </pc:sldMkLst>
      </pc:sldChg>
      <pc:sldChg chg="modSp mod">
        <pc:chgData name="Brace, Lewys" userId="9bd9ef77-a98a-4547-b91b-f4387f2705bc" providerId="ADAL" clId="{398C399E-9180-D34D-8519-9EDA7B24A37A}" dt="2023-07-24T11:09:45.415" v="8" actId="20577"/>
        <pc:sldMkLst>
          <pc:docMk/>
          <pc:sldMk cId="972757025" sldId="295"/>
        </pc:sldMkLst>
        <pc:spChg chg="mod">
          <ac:chgData name="Brace, Lewys" userId="9bd9ef77-a98a-4547-b91b-f4387f2705bc" providerId="ADAL" clId="{398C399E-9180-D34D-8519-9EDA7B24A37A}" dt="2023-07-24T11:09:45.415" v="8" actId="20577"/>
          <ac:spMkLst>
            <pc:docMk/>
            <pc:sldMk cId="972757025" sldId="295"/>
            <ac:spMk id="2" creationId="{E473DFAC-37B2-5A1D-249B-EEBDD67367BC}"/>
          </ac:spMkLst>
        </pc:spChg>
      </pc:sldChg>
      <pc:sldChg chg="del">
        <pc:chgData name="Brace, Lewys" userId="9bd9ef77-a98a-4547-b91b-f4387f2705bc" providerId="ADAL" clId="{398C399E-9180-D34D-8519-9EDA7B24A37A}" dt="2023-07-24T11:27:01.316" v="169" actId="2696"/>
        <pc:sldMkLst>
          <pc:docMk/>
          <pc:sldMk cId="2285360935" sldId="296"/>
        </pc:sldMkLst>
      </pc:sldChg>
      <pc:sldChg chg="del">
        <pc:chgData name="Brace, Lewys" userId="9bd9ef77-a98a-4547-b91b-f4387f2705bc" providerId="ADAL" clId="{398C399E-9180-D34D-8519-9EDA7B24A37A}" dt="2023-07-24T11:27:01.700" v="170" actId="2696"/>
        <pc:sldMkLst>
          <pc:docMk/>
          <pc:sldMk cId="3091482287" sldId="297"/>
        </pc:sldMkLst>
      </pc:sldChg>
      <pc:sldChg chg="del">
        <pc:chgData name="Brace, Lewys" userId="9bd9ef77-a98a-4547-b91b-f4387f2705bc" providerId="ADAL" clId="{398C399E-9180-D34D-8519-9EDA7B24A37A}" dt="2023-07-24T11:27:02.085" v="171" actId="2696"/>
        <pc:sldMkLst>
          <pc:docMk/>
          <pc:sldMk cId="2531736145" sldId="298"/>
        </pc:sldMkLst>
      </pc:sldChg>
      <pc:sldChg chg="del">
        <pc:chgData name="Brace, Lewys" userId="9bd9ef77-a98a-4547-b91b-f4387f2705bc" providerId="ADAL" clId="{398C399E-9180-D34D-8519-9EDA7B24A37A}" dt="2023-07-24T11:27:03.350" v="173" actId="2696"/>
        <pc:sldMkLst>
          <pc:docMk/>
          <pc:sldMk cId="3775188227" sldId="299"/>
        </pc:sldMkLst>
      </pc:sldChg>
      <pc:sldChg chg="del">
        <pc:chgData name="Brace, Lewys" userId="9bd9ef77-a98a-4547-b91b-f4387f2705bc" providerId="ADAL" clId="{398C399E-9180-D34D-8519-9EDA7B24A37A}" dt="2023-07-24T11:27:03.923" v="174" actId="2696"/>
        <pc:sldMkLst>
          <pc:docMk/>
          <pc:sldMk cId="2648139718" sldId="300"/>
        </pc:sldMkLst>
      </pc:sldChg>
      <pc:sldChg chg="del">
        <pc:chgData name="Brace, Lewys" userId="9bd9ef77-a98a-4547-b91b-f4387f2705bc" providerId="ADAL" clId="{398C399E-9180-D34D-8519-9EDA7B24A37A}" dt="2023-07-24T11:27:02.801" v="172" actId="2696"/>
        <pc:sldMkLst>
          <pc:docMk/>
          <pc:sldMk cId="3436179740" sldId="301"/>
        </pc:sldMkLst>
      </pc:sldChg>
      <pc:sldChg chg="del">
        <pc:chgData name="Brace, Lewys" userId="9bd9ef77-a98a-4547-b91b-f4387f2705bc" providerId="ADAL" clId="{398C399E-9180-D34D-8519-9EDA7B24A37A}" dt="2023-07-24T11:27:04.311" v="175" actId="2696"/>
        <pc:sldMkLst>
          <pc:docMk/>
          <pc:sldMk cId="306599555" sldId="302"/>
        </pc:sldMkLst>
      </pc:sldChg>
      <pc:sldChg chg="modSp add mod ord">
        <pc:chgData name="Brace, Lewys" userId="9bd9ef77-a98a-4547-b91b-f4387f2705bc" providerId="ADAL" clId="{398C399E-9180-D34D-8519-9EDA7B24A37A}" dt="2023-07-24T11:25:06.970" v="116" actId="20577"/>
        <pc:sldMkLst>
          <pc:docMk/>
          <pc:sldMk cId="1995870605" sldId="304"/>
        </pc:sldMkLst>
        <pc:spChg chg="mod">
          <ac:chgData name="Brace, Lewys" userId="9bd9ef77-a98a-4547-b91b-f4387f2705bc" providerId="ADAL" clId="{398C399E-9180-D34D-8519-9EDA7B24A37A}" dt="2023-07-24T11:25:06.970" v="116" actId="20577"/>
          <ac:spMkLst>
            <pc:docMk/>
            <pc:sldMk cId="1995870605" sldId="304"/>
            <ac:spMk id="3" creationId="{00000000-0000-0000-0000-000000000000}"/>
          </ac:spMkLst>
        </pc:spChg>
      </pc:sldChg>
      <pc:sldChg chg="delSp modSp add mod delAnim">
        <pc:chgData name="Brace, Lewys" userId="9bd9ef77-a98a-4547-b91b-f4387f2705bc" providerId="ADAL" clId="{398C399E-9180-D34D-8519-9EDA7B24A37A}" dt="2023-07-24T11:26:17.529" v="133" actId="478"/>
        <pc:sldMkLst>
          <pc:docMk/>
          <pc:sldMk cId="159426644" sldId="305"/>
        </pc:sldMkLst>
        <pc:spChg chg="mod">
          <ac:chgData name="Brace, Lewys" userId="9bd9ef77-a98a-4547-b91b-f4387f2705bc" providerId="ADAL" clId="{398C399E-9180-D34D-8519-9EDA7B24A37A}" dt="2023-07-24T11:25:22.914" v="118" actId="1076"/>
          <ac:spMkLst>
            <pc:docMk/>
            <pc:sldMk cId="159426644" sldId="305"/>
            <ac:spMk id="2" creationId="{00000000-0000-0000-0000-000000000000}"/>
          </ac:spMkLst>
        </pc:spChg>
        <pc:spChg chg="mod">
          <ac:chgData name="Brace, Lewys" userId="9bd9ef77-a98a-4547-b91b-f4387f2705bc" providerId="ADAL" clId="{398C399E-9180-D34D-8519-9EDA7B24A37A}" dt="2023-07-24T11:25:39.914" v="124" actId="255"/>
          <ac:spMkLst>
            <pc:docMk/>
            <pc:sldMk cId="159426644" sldId="305"/>
            <ac:spMk id="8" creationId="{00000000-0000-0000-0000-000000000000}"/>
          </ac:spMkLst>
        </pc:spChg>
        <pc:spChg chg="mod">
          <ac:chgData name="Brace, Lewys" userId="9bd9ef77-a98a-4547-b91b-f4387f2705bc" providerId="ADAL" clId="{398C399E-9180-D34D-8519-9EDA7B24A37A}" dt="2023-07-24T11:25:53.579" v="129" actId="1076"/>
          <ac:spMkLst>
            <pc:docMk/>
            <pc:sldMk cId="159426644" sldId="305"/>
            <ac:spMk id="9" creationId="{00000000-0000-0000-0000-000000000000}"/>
          </ac:spMkLst>
        </pc:spChg>
        <pc:spChg chg="mod">
          <ac:chgData name="Brace, Lewys" userId="9bd9ef77-a98a-4547-b91b-f4387f2705bc" providerId="ADAL" clId="{398C399E-9180-D34D-8519-9EDA7B24A37A}" dt="2023-07-24T11:25:31.881" v="121" actId="1076"/>
          <ac:spMkLst>
            <pc:docMk/>
            <pc:sldMk cId="159426644" sldId="305"/>
            <ac:spMk id="10" creationId="{00000000-0000-0000-0000-000000000000}"/>
          </ac:spMkLst>
        </pc:spChg>
        <pc:spChg chg="mod">
          <ac:chgData name="Brace, Lewys" userId="9bd9ef77-a98a-4547-b91b-f4387f2705bc" providerId="ADAL" clId="{398C399E-9180-D34D-8519-9EDA7B24A37A}" dt="2023-07-24T11:26:06.397" v="132" actId="1076"/>
          <ac:spMkLst>
            <pc:docMk/>
            <pc:sldMk cId="159426644" sldId="305"/>
            <ac:spMk id="11" creationId="{00000000-0000-0000-0000-000000000000}"/>
          </ac:spMkLst>
        </pc:spChg>
        <pc:picChg chg="mod">
          <ac:chgData name="Brace, Lewys" userId="9bd9ef77-a98a-4547-b91b-f4387f2705bc" providerId="ADAL" clId="{398C399E-9180-D34D-8519-9EDA7B24A37A}" dt="2023-07-24T11:25:43.671" v="126" actId="1076"/>
          <ac:picMkLst>
            <pc:docMk/>
            <pc:sldMk cId="159426644" sldId="305"/>
            <ac:picMk id="3" creationId="{00000000-0000-0000-0000-000000000000}"/>
          </ac:picMkLst>
        </pc:picChg>
        <pc:picChg chg="del">
          <ac:chgData name="Brace, Lewys" userId="9bd9ef77-a98a-4547-b91b-f4387f2705bc" providerId="ADAL" clId="{398C399E-9180-D34D-8519-9EDA7B24A37A}" dt="2023-07-24T11:26:17.529" v="133" actId="478"/>
          <ac:picMkLst>
            <pc:docMk/>
            <pc:sldMk cId="159426644" sldId="305"/>
            <ac:picMk id="4" creationId="{00000000-0000-0000-0000-000000000000}"/>
          </ac:picMkLst>
        </pc:picChg>
        <pc:picChg chg="mod">
          <ac:chgData name="Brace, Lewys" userId="9bd9ef77-a98a-4547-b91b-f4387f2705bc" providerId="ADAL" clId="{398C399E-9180-D34D-8519-9EDA7B24A37A}" dt="2023-07-24T11:25:45.698" v="127" actId="1076"/>
          <ac:picMkLst>
            <pc:docMk/>
            <pc:sldMk cId="159426644" sldId="305"/>
            <ac:picMk id="7" creationId="{00000000-0000-0000-0000-000000000000}"/>
          </ac:picMkLst>
        </pc:picChg>
        <pc:picChg chg="mod">
          <ac:chgData name="Brace, Lewys" userId="9bd9ef77-a98a-4547-b91b-f4387f2705bc" providerId="ADAL" clId="{398C399E-9180-D34D-8519-9EDA7B24A37A}" dt="2023-07-24T11:25:41.781" v="125" actId="1076"/>
          <ac:picMkLst>
            <pc:docMk/>
            <pc:sldMk cId="159426644" sldId="305"/>
            <ac:picMk id="12" creationId="{00000000-0000-0000-0000-000000000000}"/>
          </ac:picMkLst>
        </pc:picChg>
      </pc:sldChg>
      <pc:sldChg chg="addSp delSp modSp new mod">
        <pc:chgData name="Brace, Lewys" userId="9bd9ef77-a98a-4547-b91b-f4387f2705bc" providerId="ADAL" clId="{398C399E-9180-D34D-8519-9EDA7B24A37A}" dt="2023-07-24T11:30:27.147" v="218" actId="1076"/>
        <pc:sldMkLst>
          <pc:docMk/>
          <pc:sldMk cId="1162638496" sldId="306"/>
        </pc:sldMkLst>
        <pc:spChg chg="del">
          <ac:chgData name="Brace, Lewys" userId="9bd9ef77-a98a-4547-b91b-f4387f2705bc" providerId="ADAL" clId="{398C399E-9180-D34D-8519-9EDA7B24A37A}" dt="2023-07-24T11:28:55.995" v="194" actId="478"/>
          <ac:spMkLst>
            <pc:docMk/>
            <pc:sldMk cId="1162638496" sldId="306"/>
            <ac:spMk id="2" creationId="{FBB3105F-C04D-E690-1019-4CCFE9C4BFCC}"/>
          </ac:spMkLst>
        </pc:spChg>
        <pc:spChg chg="mod">
          <ac:chgData name="Brace, Lewys" userId="9bd9ef77-a98a-4547-b91b-f4387f2705bc" providerId="ADAL" clId="{398C399E-9180-D34D-8519-9EDA7B24A37A}" dt="2023-07-24T11:29:38.703" v="205" actId="1076"/>
          <ac:spMkLst>
            <pc:docMk/>
            <pc:sldMk cId="1162638496" sldId="306"/>
            <ac:spMk id="3" creationId="{69FAC46A-601A-86DA-032D-9AA72D0453B9}"/>
          </ac:spMkLst>
        </pc:spChg>
        <pc:picChg chg="add mod">
          <ac:chgData name="Brace, Lewys" userId="9bd9ef77-a98a-4547-b91b-f4387f2705bc" providerId="ADAL" clId="{398C399E-9180-D34D-8519-9EDA7B24A37A}" dt="2023-07-24T11:30:27.147" v="218" actId="1076"/>
          <ac:picMkLst>
            <pc:docMk/>
            <pc:sldMk cId="1162638496" sldId="306"/>
            <ac:picMk id="4" creationId="{D519636C-0DB8-36E8-1534-FD2B141F39C7}"/>
          </ac:picMkLst>
        </pc:picChg>
      </pc:sldChg>
    </pc:docChg>
  </pc:docChgLst>
  <pc:docChgLst>
    <pc:chgData name="Brace, Lewys" userId="9bd9ef77-a98a-4547-b91b-f4387f2705bc" providerId="ADAL" clId="{E8DD78AF-F84C-4A41-959F-937426D799ED}"/>
    <pc:docChg chg="modSld">
      <pc:chgData name="Brace, Lewys" userId="9bd9ef77-a98a-4547-b91b-f4387f2705bc" providerId="ADAL" clId="{E8DD78AF-F84C-4A41-959F-937426D799ED}" dt="2023-09-15T12:51:17.908" v="24" actId="20577"/>
      <pc:docMkLst>
        <pc:docMk/>
      </pc:docMkLst>
      <pc:sldChg chg="modSp">
        <pc:chgData name="Brace, Lewys" userId="9bd9ef77-a98a-4547-b91b-f4387f2705bc" providerId="ADAL" clId="{E8DD78AF-F84C-4A41-959F-937426D799ED}" dt="2023-09-15T12:51:17.908" v="24" actId="20577"/>
        <pc:sldMkLst>
          <pc:docMk/>
          <pc:sldMk cId="710273954" sldId="288"/>
        </pc:sldMkLst>
        <pc:spChg chg="mod">
          <ac:chgData name="Brace, Lewys" userId="9bd9ef77-a98a-4547-b91b-f4387f2705bc" providerId="ADAL" clId="{E8DD78AF-F84C-4A41-959F-937426D799ED}" dt="2023-09-15T12:51:17.908" v="24" actId="20577"/>
          <ac:spMkLst>
            <pc:docMk/>
            <pc:sldMk cId="710273954" sldId="288"/>
            <ac:spMk id="2" creationId="{AE0B654B-6D67-4C56-F6F8-F30656E10AA2}"/>
          </ac:spMkLst>
        </pc:spChg>
      </pc:sldChg>
    </pc:docChg>
  </pc:docChgLst>
  <pc:docChgLst>
    <pc:chgData name="Brace, Lewys" userId="9bd9ef77-a98a-4547-b91b-f4387f2705bc" providerId="ADAL" clId="{96BE5182-BBFF-9248-A7E1-D567BE3CD0E1}"/>
    <pc:docChg chg="undo custSel addSld delSld modSld">
      <pc:chgData name="Brace, Lewys" userId="9bd9ef77-a98a-4547-b91b-f4387f2705bc" providerId="ADAL" clId="{96BE5182-BBFF-9248-A7E1-D567BE3CD0E1}" dt="2023-05-26T14:38:30.230" v="5927" actId="14100"/>
      <pc:docMkLst>
        <pc:docMk/>
      </pc:docMkLst>
      <pc:sldChg chg="modSp mod">
        <pc:chgData name="Brace, Lewys" userId="9bd9ef77-a98a-4547-b91b-f4387f2705bc" providerId="ADAL" clId="{96BE5182-BBFF-9248-A7E1-D567BE3CD0E1}" dt="2023-05-25T12:08:02.459" v="98" actId="1076"/>
        <pc:sldMkLst>
          <pc:docMk/>
          <pc:sldMk cId="2252612579" sldId="259"/>
        </pc:sldMkLst>
        <pc:spChg chg="mod">
          <ac:chgData name="Brace, Lewys" userId="9bd9ef77-a98a-4547-b91b-f4387f2705bc" providerId="ADAL" clId="{96BE5182-BBFF-9248-A7E1-D567BE3CD0E1}" dt="2023-05-25T12:08:02.459" v="98" actId="1076"/>
          <ac:spMkLst>
            <pc:docMk/>
            <pc:sldMk cId="2252612579" sldId="259"/>
            <ac:spMk id="4" creationId="{60383489-5DBE-80CD-AB03-7C832F09F4B4}"/>
          </ac:spMkLst>
        </pc:spChg>
      </pc:sldChg>
      <pc:sldChg chg="modSp mod">
        <pc:chgData name="Brace, Lewys" userId="9bd9ef77-a98a-4547-b91b-f4387f2705bc" providerId="ADAL" clId="{96BE5182-BBFF-9248-A7E1-D567BE3CD0E1}" dt="2023-05-25T12:08:35.015" v="101" actId="20577"/>
        <pc:sldMkLst>
          <pc:docMk/>
          <pc:sldMk cId="2862442781" sldId="263"/>
        </pc:sldMkLst>
        <pc:spChg chg="mod">
          <ac:chgData name="Brace, Lewys" userId="9bd9ef77-a98a-4547-b91b-f4387f2705bc" providerId="ADAL" clId="{96BE5182-BBFF-9248-A7E1-D567BE3CD0E1}" dt="2023-05-25T12:08:35.015" v="101" actId="20577"/>
          <ac:spMkLst>
            <pc:docMk/>
            <pc:sldMk cId="2862442781" sldId="263"/>
            <ac:spMk id="2" creationId="{E856A84D-068A-A98A-4028-5A5700AC6AD3}"/>
          </ac:spMkLst>
        </pc:spChg>
      </pc:sldChg>
      <pc:sldChg chg="delSp modSp new mod">
        <pc:chgData name="Brace, Lewys" userId="9bd9ef77-a98a-4547-b91b-f4387f2705bc" providerId="ADAL" clId="{96BE5182-BBFF-9248-A7E1-D567BE3CD0E1}" dt="2023-05-25T11:58:07.045" v="16" actId="478"/>
        <pc:sldMkLst>
          <pc:docMk/>
          <pc:sldMk cId="4225132726" sldId="269"/>
        </pc:sldMkLst>
        <pc:spChg chg="mod">
          <ac:chgData name="Brace, Lewys" userId="9bd9ef77-a98a-4547-b91b-f4387f2705bc" providerId="ADAL" clId="{96BE5182-BBFF-9248-A7E1-D567BE3CD0E1}" dt="2023-05-25T11:58:01.103" v="15" actId="20577"/>
          <ac:spMkLst>
            <pc:docMk/>
            <pc:sldMk cId="4225132726" sldId="269"/>
            <ac:spMk id="2" creationId="{E473DFAC-37B2-5A1D-249B-EEBDD67367BC}"/>
          </ac:spMkLst>
        </pc:spChg>
        <pc:spChg chg="del">
          <ac:chgData name="Brace, Lewys" userId="9bd9ef77-a98a-4547-b91b-f4387f2705bc" providerId="ADAL" clId="{96BE5182-BBFF-9248-A7E1-D567BE3CD0E1}" dt="2023-05-25T11:58:07.045" v="16" actId="478"/>
          <ac:spMkLst>
            <pc:docMk/>
            <pc:sldMk cId="4225132726" sldId="269"/>
            <ac:spMk id="3" creationId="{EFC2FEFF-5FCD-3A32-A2DA-9F2C0D90C180}"/>
          </ac:spMkLst>
        </pc:spChg>
      </pc:sldChg>
      <pc:sldChg chg="delSp modSp new mod">
        <pc:chgData name="Brace, Lewys" userId="9bd9ef77-a98a-4547-b91b-f4387f2705bc" providerId="ADAL" clId="{96BE5182-BBFF-9248-A7E1-D567BE3CD0E1}" dt="2023-05-25T12:00:17.026" v="67" actId="478"/>
        <pc:sldMkLst>
          <pc:docMk/>
          <pc:sldMk cId="3286425019" sldId="270"/>
        </pc:sldMkLst>
        <pc:spChg chg="mod">
          <ac:chgData name="Brace, Lewys" userId="9bd9ef77-a98a-4547-b91b-f4387f2705bc" providerId="ADAL" clId="{96BE5182-BBFF-9248-A7E1-D567BE3CD0E1}" dt="2023-05-25T12:00:10.768" v="66" actId="20577"/>
          <ac:spMkLst>
            <pc:docMk/>
            <pc:sldMk cId="3286425019" sldId="270"/>
            <ac:spMk id="2" creationId="{F0AA3A74-B2AF-66B4-E8A8-6139D704B501}"/>
          </ac:spMkLst>
        </pc:spChg>
        <pc:spChg chg="del">
          <ac:chgData name="Brace, Lewys" userId="9bd9ef77-a98a-4547-b91b-f4387f2705bc" providerId="ADAL" clId="{96BE5182-BBFF-9248-A7E1-D567BE3CD0E1}" dt="2023-05-25T12:00:17.026" v="67" actId="478"/>
          <ac:spMkLst>
            <pc:docMk/>
            <pc:sldMk cId="3286425019" sldId="270"/>
            <ac:spMk id="3" creationId="{BC2624AC-1772-E0C7-F689-6C49476F6A07}"/>
          </ac:spMkLst>
        </pc:spChg>
      </pc:sldChg>
      <pc:sldChg chg="modSp add mod">
        <pc:chgData name="Brace, Lewys" userId="9bd9ef77-a98a-4547-b91b-f4387f2705bc" providerId="ADAL" clId="{96BE5182-BBFF-9248-A7E1-D567BE3CD0E1}" dt="2023-05-25T12:23:45.808" v="963" actId="20577"/>
        <pc:sldMkLst>
          <pc:docMk/>
          <pc:sldMk cId="3890980973" sldId="271"/>
        </pc:sldMkLst>
        <pc:spChg chg="mod">
          <ac:chgData name="Brace, Lewys" userId="9bd9ef77-a98a-4547-b91b-f4387f2705bc" providerId="ADAL" clId="{96BE5182-BBFF-9248-A7E1-D567BE3CD0E1}" dt="2023-05-25T12:08:50.491" v="148" actId="20577"/>
          <ac:spMkLst>
            <pc:docMk/>
            <pc:sldMk cId="3890980973" sldId="271"/>
            <ac:spMk id="2" creationId="{E856A84D-068A-A98A-4028-5A5700AC6AD3}"/>
          </ac:spMkLst>
        </pc:spChg>
        <pc:spChg chg="mod">
          <ac:chgData name="Brace, Lewys" userId="9bd9ef77-a98a-4547-b91b-f4387f2705bc" providerId="ADAL" clId="{96BE5182-BBFF-9248-A7E1-D567BE3CD0E1}" dt="2023-05-25T12:23:45.808" v="963" actId="20577"/>
          <ac:spMkLst>
            <pc:docMk/>
            <pc:sldMk cId="3890980973" sldId="271"/>
            <ac:spMk id="3" creationId="{EB3CD113-621B-B396-7078-7AFD6CFF27DA}"/>
          </ac:spMkLst>
        </pc:spChg>
      </pc:sldChg>
      <pc:sldChg chg="modSp add mod">
        <pc:chgData name="Brace, Lewys" userId="9bd9ef77-a98a-4547-b91b-f4387f2705bc" providerId="ADAL" clId="{96BE5182-BBFF-9248-A7E1-D567BE3CD0E1}" dt="2023-05-26T08:49:23.710" v="1831" actId="20577"/>
        <pc:sldMkLst>
          <pc:docMk/>
          <pc:sldMk cId="3819491187" sldId="272"/>
        </pc:sldMkLst>
        <pc:spChg chg="mod">
          <ac:chgData name="Brace, Lewys" userId="9bd9ef77-a98a-4547-b91b-f4387f2705bc" providerId="ADAL" clId="{96BE5182-BBFF-9248-A7E1-D567BE3CD0E1}" dt="2023-05-25T12:29:12.164" v="1009" actId="20577"/>
          <ac:spMkLst>
            <pc:docMk/>
            <pc:sldMk cId="3819491187" sldId="272"/>
            <ac:spMk id="2" creationId="{E856A84D-068A-A98A-4028-5A5700AC6AD3}"/>
          </ac:spMkLst>
        </pc:spChg>
        <pc:spChg chg="mod">
          <ac:chgData name="Brace, Lewys" userId="9bd9ef77-a98a-4547-b91b-f4387f2705bc" providerId="ADAL" clId="{96BE5182-BBFF-9248-A7E1-D567BE3CD0E1}" dt="2023-05-26T08:49:23.710" v="1831" actId="20577"/>
          <ac:spMkLst>
            <pc:docMk/>
            <pc:sldMk cId="3819491187" sldId="272"/>
            <ac:spMk id="6" creationId="{ECE5B93C-D6D8-B56C-A67A-21CC543D8A43}"/>
          </ac:spMkLst>
        </pc:spChg>
      </pc:sldChg>
      <pc:sldChg chg="addSp delSp modSp add mod">
        <pc:chgData name="Brace, Lewys" userId="9bd9ef77-a98a-4547-b91b-f4387f2705bc" providerId="ADAL" clId="{96BE5182-BBFF-9248-A7E1-D567BE3CD0E1}" dt="2023-05-26T12:42:52.594" v="4201" actId="1076"/>
        <pc:sldMkLst>
          <pc:docMk/>
          <pc:sldMk cId="2226552578" sldId="273"/>
        </pc:sldMkLst>
        <pc:spChg chg="mod">
          <ac:chgData name="Brace, Lewys" userId="9bd9ef77-a98a-4547-b91b-f4387f2705bc" providerId="ADAL" clId="{96BE5182-BBFF-9248-A7E1-D567BE3CD0E1}" dt="2023-05-26T08:50:50.399" v="1867" actId="20577"/>
          <ac:spMkLst>
            <pc:docMk/>
            <pc:sldMk cId="2226552578" sldId="273"/>
            <ac:spMk id="2" creationId="{E856A84D-068A-A98A-4028-5A5700AC6AD3}"/>
          </ac:spMkLst>
        </pc:spChg>
        <pc:spChg chg="add mod">
          <ac:chgData name="Brace, Lewys" userId="9bd9ef77-a98a-4547-b91b-f4387f2705bc" providerId="ADAL" clId="{96BE5182-BBFF-9248-A7E1-D567BE3CD0E1}" dt="2023-05-26T08:57:18.926" v="2555" actId="1076"/>
          <ac:spMkLst>
            <pc:docMk/>
            <pc:sldMk cId="2226552578" sldId="273"/>
            <ac:spMk id="4" creationId="{45B91014-4651-E8BB-7987-DA3DB6A1A872}"/>
          </ac:spMkLst>
        </pc:spChg>
        <pc:spChg chg="add mod">
          <ac:chgData name="Brace, Lewys" userId="9bd9ef77-a98a-4547-b91b-f4387f2705bc" providerId="ADAL" clId="{96BE5182-BBFF-9248-A7E1-D567BE3CD0E1}" dt="2023-05-26T08:57:10.061" v="2553" actId="1076"/>
          <ac:spMkLst>
            <pc:docMk/>
            <pc:sldMk cId="2226552578" sldId="273"/>
            <ac:spMk id="5" creationId="{9A570AB8-57E8-8470-AD28-202E1DE4C8B6}"/>
          </ac:spMkLst>
        </pc:spChg>
        <pc:spChg chg="mod">
          <ac:chgData name="Brace, Lewys" userId="9bd9ef77-a98a-4547-b91b-f4387f2705bc" providerId="ADAL" clId="{96BE5182-BBFF-9248-A7E1-D567BE3CD0E1}" dt="2023-05-26T09:09:52.280" v="2664" actId="20577"/>
          <ac:spMkLst>
            <pc:docMk/>
            <pc:sldMk cId="2226552578" sldId="273"/>
            <ac:spMk id="6" creationId="{ECE5B93C-D6D8-B56C-A67A-21CC543D8A43}"/>
          </ac:spMkLst>
        </pc:spChg>
        <pc:spChg chg="add del mod">
          <ac:chgData name="Brace, Lewys" userId="9bd9ef77-a98a-4547-b91b-f4387f2705bc" providerId="ADAL" clId="{96BE5182-BBFF-9248-A7E1-D567BE3CD0E1}" dt="2023-05-26T08:58:58.045" v="2558" actId="478"/>
          <ac:spMkLst>
            <pc:docMk/>
            <pc:sldMk cId="2226552578" sldId="273"/>
            <ac:spMk id="7" creationId="{6B50313C-06CD-C1D7-245A-E892A01AA40D}"/>
          </ac:spMkLst>
        </pc:spChg>
        <pc:spChg chg="add del mod">
          <ac:chgData name="Brace, Lewys" userId="9bd9ef77-a98a-4547-b91b-f4387f2705bc" providerId="ADAL" clId="{96BE5182-BBFF-9248-A7E1-D567BE3CD0E1}" dt="2023-05-26T08:59:05.407" v="2560"/>
          <ac:spMkLst>
            <pc:docMk/>
            <pc:sldMk cId="2226552578" sldId="273"/>
            <ac:spMk id="8" creationId="{C081DC95-03AE-9AE9-38BC-7320CFC00FC4}"/>
          </ac:spMkLst>
        </pc:spChg>
        <pc:spChg chg="add del">
          <ac:chgData name="Brace, Lewys" userId="9bd9ef77-a98a-4547-b91b-f4387f2705bc" providerId="ADAL" clId="{96BE5182-BBFF-9248-A7E1-D567BE3CD0E1}" dt="2023-05-26T12:41:22.438" v="4199" actId="22"/>
          <ac:spMkLst>
            <pc:docMk/>
            <pc:sldMk cId="2226552578" sldId="273"/>
            <ac:spMk id="11" creationId="{BB2E7685-D171-73A2-E2D3-42D580EC6572}"/>
          </ac:spMkLst>
        </pc:spChg>
        <pc:picChg chg="add mod">
          <ac:chgData name="Brace, Lewys" userId="9bd9ef77-a98a-4547-b91b-f4387f2705bc" providerId="ADAL" clId="{96BE5182-BBFF-9248-A7E1-D567BE3CD0E1}" dt="2023-05-26T09:00:08.140" v="2563" actId="1076"/>
          <ac:picMkLst>
            <pc:docMk/>
            <pc:sldMk cId="2226552578" sldId="273"/>
            <ac:picMk id="9" creationId="{15DB5EBE-FCB2-E0E1-A20D-ED147BF8DED8}"/>
          </ac:picMkLst>
        </pc:picChg>
        <pc:picChg chg="add mod">
          <ac:chgData name="Brace, Lewys" userId="9bd9ef77-a98a-4547-b91b-f4387f2705bc" providerId="ADAL" clId="{96BE5182-BBFF-9248-A7E1-D567BE3CD0E1}" dt="2023-05-26T12:42:52.594" v="4201" actId="1076"/>
          <ac:picMkLst>
            <pc:docMk/>
            <pc:sldMk cId="2226552578" sldId="273"/>
            <ac:picMk id="12" creationId="{4531195C-4C94-1102-71C3-027424CF0E08}"/>
          </ac:picMkLst>
        </pc:picChg>
      </pc:sldChg>
      <pc:sldChg chg="addSp delSp modSp add mod">
        <pc:chgData name="Brace, Lewys" userId="9bd9ef77-a98a-4547-b91b-f4387f2705bc" providerId="ADAL" clId="{96BE5182-BBFF-9248-A7E1-D567BE3CD0E1}" dt="2023-05-26T09:59:38.849" v="2785"/>
        <pc:sldMkLst>
          <pc:docMk/>
          <pc:sldMk cId="1715503323" sldId="274"/>
        </pc:sldMkLst>
        <pc:spChg chg="del">
          <ac:chgData name="Brace, Lewys" userId="9bd9ef77-a98a-4547-b91b-f4387f2705bc" providerId="ADAL" clId="{96BE5182-BBFF-9248-A7E1-D567BE3CD0E1}" dt="2023-05-26T09:09:12.691" v="2565" actId="478"/>
          <ac:spMkLst>
            <pc:docMk/>
            <pc:sldMk cId="1715503323" sldId="274"/>
            <ac:spMk id="2" creationId="{E856A84D-068A-A98A-4028-5A5700AC6AD3}"/>
          </ac:spMkLst>
        </pc:spChg>
        <pc:spChg chg="add del mod">
          <ac:chgData name="Brace, Lewys" userId="9bd9ef77-a98a-4547-b91b-f4387f2705bc" providerId="ADAL" clId="{96BE5182-BBFF-9248-A7E1-D567BE3CD0E1}" dt="2023-05-26T09:09:15.493" v="2566" actId="478"/>
          <ac:spMkLst>
            <pc:docMk/>
            <pc:sldMk cId="1715503323" sldId="274"/>
            <ac:spMk id="5" creationId="{D18FF30F-B0DF-1FEB-17FB-36486918D901}"/>
          </ac:spMkLst>
        </pc:spChg>
        <pc:spChg chg="mod">
          <ac:chgData name="Brace, Lewys" userId="9bd9ef77-a98a-4547-b91b-f4387f2705bc" providerId="ADAL" clId="{96BE5182-BBFF-9248-A7E1-D567BE3CD0E1}" dt="2023-05-26T09:11:58.048" v="2783" actId="1076"/>
          <ac:spMkLst>
            <pc:docMk/>
            <pc:sldMk cId="1715503323" sldId="274"/>
            <ac:spMk id="6" creationId="{ECE5B93C-D6D8-B56C-A67A-21CC543D8A43}"/>
          </ac:spMkLst>
        </pc:spChg>
        <pc:picChg chg="add mod">
          <ac:chgData name="Brace, Lewys" userId="9bd9ef77-a98a-4547-b91b-f4387f2705bc" providerId="ADAL" clId="{96BE5182-BBFF-9248-A7E1-D567BE3CD0E1}" dt="2023-05-26T09:11:55.868" v="2782" actId="1076"/>
          <ac:picMkLst>
            <pc:docMk/>
            <pc:sldMk cId="1715503323" sldId="274"/>
            <ac:picMk id="7" creationId="{30B855B6-01D5-BC22-1509-8E2A1605E085}"/>
          </ac:picMkLst>
        </pc:picChg>
        <pc:picChg chg="add del">
          <ac:chgData name="Brace, Lewys" userId="9bd9ef77-a98a-4547-b91b-f4387f2705bc" providerId="ADAL" clId="{96BE5182-BBFF-9248-A7E1-D567BE3CD0E1}" dt="2023-05-26T09:59:38.849" v="2785"/>
          <ac:picMkLst>
            <pc:docMk/>
            <pc:sldMk cId="1715503323" sldId="274"/>
            <ac:picMk id="8" creationId="{EE2374BD-0D29-9B55-8663-A517DC8803DC}"/>
          </ac:picMkLst>
        </pc:picChg>
      </pc:sldChg>
      <pc:sldChg chg="addSp delSp modSp add mod">
        <pc:chgData name="Brace, Lewys" userId="9bd9ef77-a98a-4547-b91b-f4387f2705bc" providerId="ADAL" clId="{96BE5182-BBFF-9248-A7E1-D567BE3CD0E1}" dt="2023-05-26T10:02:11.658" v="3011" actId="1076"/>
        <pc:sldMkLst>
          <pc:docMk/>
          <pc:sldMk cId="1563395795" sldId="275"/>
        </pc:sldMkLst>
        <pc:spChg chg="mod">
          <ac:chgData name="Brace, Lewys" userId="9bd9ef77-a98a-4547-b91b-f4387f2705bc" providerId="ADAL" clId="{96BE5182-BBFF-9248-A7E1-D567BE3CD0E1}" dt="2023-05-26T10:01:38.734" v="3006" actId="20577"/>
          <ac:spMkLst>
            <pc:docMk/>
            <pc:sldMk cId="1563395795" sldId="275"/>
            <ac:spMk id="6" creationId="{ECE5B93C-D6D8-B56C-A67A-21CC543D8A43}"/>
          </ac:spMkLst>
        </pc:spChg>
        <pc:picChg chg="add mod">
          <ac:chgData name="Brace, Lewys" userId="9bd9ef77-a98a-4547-b91b-f4387f2705bc" providerId="ADAL" clId="{96BE5182-BBFF-9248-A7E1-D567BE3CD0E1}" dt="2023-05-26T10:02:11.658" v="3011" actId="1076"/>
          <ac:picMkLst>
            <pc:docMk/>
            <pc:sldMk cId="1563395795" sldId="275"/>
            <ac:picMk id="2" creationId="{B753F22A-6473-CFD2-F78D-0C89A30ED689}"/>
          </ac:picMkLst>
        </pc:picChg>
        <pc:picChg chg="del">
          <ac:chgData name="Brace, Lewys" userId="9bd9ef77-a98a-4547-b91b-f4387f2705bc" providerId="ADAL" clId="{96BE5182-BBFF-9248-A7E1-D567BE3CD0E1}" dt="2023-05-26T09:59:45.627" v="2787" actId="478"/>
          <ac:picMkLst>
            <pc:docMk/>
            <pc:sldMk cId="1563395795" sldId="275"/>
            <ac:picMk id="7" creationId="{30B855B6-01D5-BC22-1509-8E2A1605E085}"/>
          </ac:picMkLst>
        </pc:picChg>
      </pc:sldChg>
      <pc:sldChg chg="add del">
        <pc:chgData name="Brace, Lewys" userId="9bd9ef77-a98a-4547-b91b-f4387f2705bc" providerId="ADAL" clId="{96BE5182-BBFF-9248-A7E1-D567BE3CD0E1}" dt="2023-05-26T09:10:11.373" v="2703"/>
        <pc:sldMkLst>
          <pc:docMk/>
          <pc:sldMk cId="4291512840" sldId="275"/>
        </pc:sldMkLst>
      </pc:sldChg>
      <pc:sldChg chg="addSp delSp modSp add mod">
        <pc:chgData name="Brace, Lewys" userId="9bd9ef77-a98a-4547-b91b-f4387f2705bc" providerId="ADAL" clId="{96BE5182-BBFF-9248-A7E1-D567BE3CD0E1}" dt="2023-05-26T10:47:12.101" v="3210" actId="1076"/>
        <pc:sldMkLst>
          <pc:docMk/>
          <pc:sldMk cId="3813115862" sldId="276"/>
        </pc:sldMkLst>
        <pc:spChg chg="add mod">
          <ac:chgData name="Brace, Lewys" userId="9bd9ef77-a98a-4547-b91b-f4387f2705bc" providerId="ADAL" clId="{96BE5182-BBFF-9248-A7E1-D567BE3CD0E1}" dt="2023-05-26T10:46:23.212" v="3206" actId="20577"/>
          <ac:spMkLst>
            <pc:docMk/>
            <pc:sldMk cId="3813115862" sldId="276"/>
            <ac:spMk id="4" creationId="{9000F7B0-A413-044E-D29E-CDDC13E74844}"/>
          </ac:spMkLst>
        </pc:spChg>
        <pc:spChg chg="mod">
          <ac:chgData name="Brace, Lewys" userId="9bd9ef77-a98a-4547-b91b-f4387f2705bc" providerId="ADAL" clId="{96BE5182-BBFF-9248-A7E1-D567BE3CD0E1}" dt="2023-05-26T10:45:49.556" v="3111" actId="20577"/>
          <ac:spMkLst>
            <pc:docMk/>
            <pc:sldMk cId="3813115862" sldId="276"/>
            <ac:spMk id="6" creationId="{ECE5B93C-D6D8-B56C-A67A-21CC543D8A43}"/>
          </ac:spMkLst>
        </pc:spChg>
        <pc:picChg chg="del mod">
          <ac:chgData name="Brace, Lewys" userId="9bd9ef77-a98a-4547-b91b-f4387f2705bc" providerId="ADAL" clId="{96BE5182-BBFF-9248-A7E1-D567BE3CD0E1}" dt="2023-05-26T10:47:05.609" v="3207" actId="478"/>
          <ac:picMkLst>
            <pc:docMk/>
            <pc:sldMk cId="3813115862" sldId="276"/>
            <ac:picMk id="2" creationId="{B753F22A-6473-CFD2-F78D-0C89A30ED689}"/>
          </ac:picMkLst>
        </pc:picChg>
        <pc:picChg chg="add mod">
          <ac:chgData name="Brace, Lewys" userId="9bd9ef77-a98a-4547-b91b-f4387f2705bc" providerId="ADAL" clId="{96BE5182-BBFF-9248-A7E1-D567BE3CD0E1}" dt="2023-05-26T10:47:12.101" v="3210" actId="1076"/>
          <ac:picMkLst>
            <pc:docMk/>
            <pc:sldMk cId="3813115862" sldId="276"/>
            <ac:picMk id="5" creationId="{3688A17A-09E6-644B-59B2-5F5F8C3635FA}"/>
          </ac:picMkLst>
        </pc:picChg>
      </pc:sldChg>
      <pc:sldChg chg="delSp modSp add mod">
        <pc:chgData name="Brace, Lewys" userId="9bd9ef77-a98a-4547-b91b-f4387f2705bc" providerId="ADAL" clId="{96BE5182-BBFF-9248-A7E1-D567BE3CD0E1}" dt="2023-05-26T11:56:26.686" v="4197" actId="1076"/>
        <pc:sldMkLst>
          <pc:docMk/>
          <pc:sldMk cId="1059511585" sldId="277"/>
        </pc:sldMkLst>
        <pc:spChg chg="mod">
          <ac:chgData name="Brace, Lewys" userId="9bd9ef77-a98a-4547-b91b-f4387f2705bc" providerId="ADAL" clId="{96BE5182-BBFF-9248-A7E1-D567BE3CD0E1}" dt="2023-05-26T11:56:22.542" v="4196" actId="1076"/>
          <ac:spMkLst>
            <pc:docMk/>
            <pc:sldMk cId="1059511585" sldId="277"/>
            <ac:spMk id="2" creationId="{E856A84D-068A-A98A-4028-5A5700AC6AD3}"/>
          </ac:spMkLst>
        </pc:spChg>
        <pc:spChg chg="del">
          <ac:chgData name="Brace, Lewys" userId="9bd9ef77-a98a-4547-b91b-f4387f2705bc" providerId="ADAL" clId="{96BE5182-BBFF-9248-A7E1-D567BE3CD0E1}" dt="2023-05-26T10:50:40.666" v="3241" actId="478"/>
          <ac:spMkLst>
            <pc:docMk/>
            <pc:sldMk cId="1059511585" sldId="277"/>
            <ac:spMk id="4" creationId="{45B91014-4651-E8BB-7987-DA3DB6A1A872}"/>
          </ac:spMkLst>
        </pc:spChg>
        <pc:spChg chg="del">
          <ac:chgData name="Brace, Lewys" userId="9bd9ef77-a98a-4547-b91b-f4387f2705bc" providerId="ADAL" clId="{96BE5182-BBFF-9248-A7E1-D567BE3CD0E1}" dt="2023-05-26T10:50:39.312" v="3240" actId="478"/>
          <ac:spMkLst>
            <pc:docMk/>
            <pc:sldMk cId="1059511585" sldId="277"/>
            <ac:spMk id="5" creationId="{9A570AB8-57E8-8470-AD28-202E1DE4C8B6}"/>
          </ac:spMkLst>
        </pc:spChg>
        <pc:spChg chg="mod">
          <ac:chgData name="Brace, Lewys" userId="9bd9ef77-a98a-4547-b91b-f4387f2705bc" providerId="ADAL" clId="{96BE5182-BBFF-9248-A7E1-D567BE3CD0E1}" dt="2023-05-26T11:56:26.686" v="4197" actId="1076"/>
          <ac:spMkLst>
            <pc:docMk/>
            <pc:sldMk cId="1059511585" sldId="277"/>
            <ac:spMk id="6" creationId="{ECE5B93C-D6D8-B56C-A67A-21CC543D8A43}"/>
          </ac:spMkLst>
        </pc:spChg>
        <pc:picChg chg="del">
          <ac:chgData name="Brace, Lewys" userId="9bd9ef77-a98a-4547-b91b-f4387f2705bc" providerId="ADAL" clId="{96BE5182-BBFF-9248-A7E1-D567BE3CD0E1}" dt="2023-05-26T10:50:37.604" v="3239" actId="478"/>
          <ac:picMkLst>
            <pc:docMk/>
            <pc:sldMk cId="1059511585" sldId="277"/>
            <ac:picMk id="9" creationId="{15DB5EBE-FCB2-E0E1-A20D-ED147BF8DED8}"/>
          </ac:picMkLst>
        </pc:picChg>
      </pc:sldChg>
      <pc:sldChg chg="modSp add mod">
        <pc:chgData name="Brace, Lewys" userId="9bd9ef77-a98a-4547-b91b-f4387f2705bc" providerId="ADAL" clId="{96BE5182-BBFF-9248-A7E1-D567BE3CD0E1}" dt="2023-05-26T12:51:47.132" v="4546" actId="20577"/>
        <pc:sldMkLst>
          <pc:docMk/>
          <pc:sldMk cId="4285274767" sldId="278"/>
        </pc:sldMkLst>
        <pc:spChg chg="mod">
          <ac:chgData name="Brace, Lewys" userId="9bd9ef77-a98a-4547-b91b-f4387f2705bc" providerId="ADAL" clId="{96BE5182-BBFF-9248-A7E1-D567BE3CD0E1}" dt="2023-05-26T12:48:16.003" v="4231" actId="20577"/>
          <ac:spMkLst>
            <pc:docMk/>
            <pc:sldMk cId="4285274767" sldId="278"/>
            <ac:spMk id="2" creationId="{E856A84D-068A-A98A-4028-5A5700AC6AD3}"/>
          </ac:spMkLst>
        </pc:spChg>
        <pc:spChg chg="mod">
          <ac:chgData name="Brace, Lewys" userId="9bd9ef77-a98a-4547-b91b-f4387f2705bc" providerId="ADAL" clId="{96BE5182-BBFF-9248-A7E1-D567BE3CD0E1}" dt="2023-05-26T12:51:47.132" v="4546" actId="20577"/>
          <ac:spMkLst>
            <pc:docMk/>
            <pc:sldMk cId="4285274767" sldId="278"/>
            <ac:spMk id="6" creationId="{ECE5B93C-D6D8-B56C-A67A-21CC543D8A43}"/>
          </ac:spMkLst>
        </pc:spChg>
      </pc:sldChg>
      <pc:sldChg chg="addSp delSp modSp add mod">
        <pc:chgData name="Brace, Lewys" userId="9bd9ef77-a98a-4547-b91b-f4387f2705bc" providerId="ADAL" clId="{96BE5182-BBFF-9248-A7E1-D567BE3CD0E1}" dt="2023-05-26T13:57:58.031" v="5205" actId="1076"/>
        <pc:sldMkLst>
          <pc:docMk/>
          <pc:sldMk cId="104744699" sldId="279"/>
        </pc:sldMkLst>
        <pc:spChg chg="mod">
          <ac:chgData name="Brace, Lewys" userId="9bd9ef77-a98a-4547-b91b-f4387f2705bc" providerId="ADAL" clId="{96BE5182-BBFF-9248-A7E1-D567BE3CD0E1}" dt="2023-05-26T13:48:29.241" v="4614" actId="14100"/>
          <ac:spMkLst>
            <pc:docMk/>
            <pc:sldMk cId="104744699" sldId="279"/>
            <ac:spMk id="2" creationId="{E856A84D-068A-A98A-4028-5A5700AC6AD3}"/>
          </ac:spMkLst>
        </pc:spChg>
        <pc:spChg chg="del">
          <ac:chgData name="Brace, Lewys" userId="9bd9ef77-a98a-4547-b91b-f4387f2705bc" providerId="ADAL" clId="{96BE5182-BBFF-9248-A7E1-D567BE3CD0E1}" dt="2023-05-26T13:48:33.162" v="4615" actId="478"/>
          <ac:spMkLst>
            <pc:docMk/>
            <pc:sldMk cId="104744699" sldId="279"/>
            <ac:spMk id="6" creationId="{ECE5B93C-D6D8-B56C-A67A-21CC543D8A43}"/>
          </ac:spMkLst>
        </pc:spChg>
        <pc:graphicFrameChg chg="add mod modGraphic">
          <ac:chgData name="Brace, Lewys" userId="9bd9ef77-a98a-4547-b91b-f4387f2705bc" providerId="ADAL" clId="{96BE5182-BBFF-9248-A7E1-D567BE3CD0E1}" dt="2023-05-26T13:57:58.031" v="5205" actId="1076"/>
          <ac:graphicFrameMkLst>
            <pc:docMk/>
            <pc:sldMk cId="104744699" sldId="279"/>
            <ac:graphicFrameMk id="4" creationId="{A0340F23-76F9-B959-71BF-C977F2D08BB8}"/>
          </ac:graphicFrameMkLst>
        </pc:graphicFrameChg>
      </pc:sldChg>
      <pc:sldChg chg="addSp delSp modSp add mod">
        <pc:chgData name="Brace, Lewys" userId="9bd9ef77-a98a-4547-b91b-f4387f2705bc" providerId="ADAL" clId="{96BE5182-BBFF-9248-A7E1-D567BE3CD0E1}" dt="2023-05-26T14:35:46.789" v="5742" actId="22"/>
        <pc:sldMkLst>
          <pc:docMk/>
          <pc:sldMk cId="4008010433" sldId="280"/>
        </pc:sldMkLst>
        <pc:spChg chg="mod">
          <ac:chgData name="Brace, Lewys" userId="9bd9ef77-a98a-4547-b91b-f4387f2705bc" providerId="ADAL" clId="{96BE5182-BBFF-9248-A7E1-D567BE3CD0E1}" dt="2023-05-26T14:17:15.132" v="5251" actId="20577"/>
          <ac:spMkLst>
            <pc:docMk/>
            <pc:sldMk cId="4008010433" sldId="280"/>
            <ac:spMk id="2" creationId="{E856A84D-068A-A98A-4028-5A5700AC6AD3}"/>
          </ac:spMkLst>
        </pc:spChg>
        <pc:spChg chg="add del">
          <ac:chgData name="Brace, Lewys" userId="9bd9ef77-a98a-4547-b91b-f4387f2705bc" providerId="ADAL" clId="{96BE5182-BBFF-9248-A7E1-D567BE3CD0E1}" dt="2023-05-26T14:35:46.789" v="5742" actId="22"/>
          <ac:spMkLst>
            <pc:docMk/>
            <pc:sldMk cId="4008010433" sldId="280"/>
            <ac:spMk id="5" creationId="{8254C2E4-356E-EAA0-98E7-9CAE78EF50E5}"/>
          </ac:spMkLst>
        </pc:spChg>
        <pc:spChg chg="mod">
          <ac:chgData name="Brace, Lewys" userId="9bd9ef77-a98a-4547-b91b-f4387f2705bc" providerId="ADAL" clId="{96BE5182-BBFF-9248-A7E1-D567BE3CD0E1}" dt="2023-05-26T14:34:06.149" v="5740" actId="20577"/>
          <ac:spMkLst>
            <pc:docMk/>
            <pc:sldMk cId="4008010433" sldId="280"/>
            <ac:spMk id="6" creationId="{ECE5B93C-D6D8-B56C-A67A-21CC543D8A43}"/>
          </ac:spMkLst>
        </pc:spChg>
      </pc:sldChg>
      <pc:sldChg chg="addSp delSp modSp add mod">
        <pc:chgData name="Brace, Lewys" userId="9bd9ef77-a98a-4547-b91b-f4387f2705bc" providerId="ADAL" clId="{96BE5182-BBFF-9248-A7E1-D567BE3CD0E1}" dt="2023-05-26T14:38:30.230" v="5927" actId="14100"/>
        <pc:sldMkLst>
          <pc:docMk/>
          <pc:sldMk cId="2098776401" sldId="281"/>
        </pc:sldMkLst>
        <pc:spChg chg="mod">
          <ac:chgData name="Brace, Lewys" userId="9bd9ef77-a98a-4547-b91b-f4387f2705bc" providerId="ADAL" clId="{96BE5182-BBFF-9248-A7E1-D567BE3CD0E1}" dt="2023-05-26T14:36:02.786" v="5780" actId="20577"/>
          <ac:spMkLst>
            <pc:docMk/>
            <pc:sldMk cId="2098776401" sldId="281"/>
            <ac:spMk id="2" creationId="{E856A84D-068A-A98A-4028-5A5700AC6AD3}"/>
          </ac:spMkLst>
        </pc:spChg>
        <pc:spChg chg="add del mod">
          <ac:chgData name="Brace, Lewys" userId="9bd9ef77-a98a-4547-b91b-f4387f2705bc" providerId="ADAL" clId="{96BE5182-BBFF-9248-A7E1-D567BE3CD0E1}" dt="2023-05-26T14:37:18.421" v="5920"/>
          <ac:spMkLst>
            <pc:docMk/>
            <pc:sldMk cId="2098776401" sldId="281"/>
            <ac:spMk id="4" creationId="{F802D49D-05D6-943B-168B-50C875C0283A}"/>
          </ac:spMkLst>
        </pc:spChg>
        <pc:spChg chg="mod">
          <ac:chgData name="Brace, Lewys" userId="9bd9ef77-a98a-4547-b91b-f4387f2705bc" providerId="ADAL" clId="{96BE5182-BBFF-9248-A7E1-D567BE3CD0E1}" dt="2023-05-26T14:36:58.989" v="5916" actId="20577"/>
          <ac:spMkLst>
            <pc:docMk/>
            <pc:sldMk cId="2098776401" sldId="281"/>
            <ac:spMk id="6" creationId="{ECE5B93C-D6D8-B56C-A67A-21CC543D8A43}"/>
          </ac:spMkLst>
        </pc:spChg>
        <pc:spChg chg="add del">
          <ac:chgData name="Brace, Lewys" userId="9bd9ef77-a98a-4547-b91b-f4387f2705bc" providerId="ADAL" clId="{96BE5182-BBFF-9248-A7E1-D567BE3CD0E1}" dt="2023-05-26T14:37:56.471" v="5922" actId="22"/>
          <ac:spMkLst>
            <pc:docMk/>
            <pc:sldMk cId="2098776401" sldId="281"/>
            <ac:spMk id="7" creationId="{D12D7337-557D-F14F-E70C-E4C5AEE6CB49}"/>
          </ac:spMkLst>
        </pc:spChg>
        <pc:spChg chg="add del">
          <ac:chgData name="Brace, Lewys" userId="9bd9ef77-a98a-4547-b91b-f4387f2705bc" providerId="ADAL" clId="{96BE5182-BBFF-9248-A7E1-D567BE3CD0E1}" dt="2023-05-26T14:38:01.069" v="5924" actId="22"/>
          <ac:spMkLst>
            <pc:docMk/>
            <pc:sldMk cId="2098776401" sldId="281"/>
            <ac:spMk id="9" creationId="{7F21D5F9-FE72-BE9C-40A0-3EFB1C23CBA1}"/>
          </ac:spMkLst>
        </pc:spChg>
        <pc:picChg chg="add mod">
          <ac:chgData name="Brace, Lewys" userId="9bd9ef77-a98a-4547-b91b-f4387f2705bc" providerId="ADAL" clId="{96BE5182-BBFF-9248-A7E1-D567BE3CD0E1}" dt="2023-05-26T14:38:30.230" v="5927" actId="14100"/>
          <ac:picMkLst>
            <pc:docMk/>
            <pc:sldMk cId="2098776401" sldId="281"/>
            <ac:picMk id="1028" creationId="{140329C9-8BE7-F143-911C-96C47402D586}"/>
          </ac:picMkLst>
        </pc:picChg>
      </pc:sldChg>
    </pc:docChg>
  </pc:docChgLst>
  <pc:docChgLst>
    <pc:chgData name="Brace, Lewys" userId="9bd9ef77-a98a-4547-b91b-f4387f2705bc" providerId="ADAL" clId="{054579EE-F353-4C18-864C-955E5E79EDB5}"/>
    <pc:docChg chg="addSld modSld">
      <pc:chgData name="Brace, Lewys" userId="9bd9ef77-a98a-4547-b91b-f4387f2705bc" providerId="ADAL" clId="{054579EE-F353-4C18-864C-955E5E79EDB5}" dt="2023-06-13T14:47:52.103" v="64" actId="20577"/>
      <pc:docMkLst>
        <pc:docMk/>
      </pc:docMkLst>
      <pc:sldChg chg="modSp add mod">
        <pc:chgData name="Brace, Lewys" userId="9bd9ef77-a98a-4547-b91b-f4387f2705bc" providerId="ADAL" clId="{054579EE-F353-4C18-864C-955E5E79EDB5}" dt="2023-06-13T14:45:24.981" v="28" actId="20577"/>
        <pc:sldMkLst>
          <pc:docMk/>
          <pc:sldMk cId="910120652" sldId="282"/>
        </pc:sldMkLst>
        <pc:spChg chg="mod">
          <ac:chgData name="Brace, Lewys" userId="9bd9ef77-a98a-4547-b91b-f4387f2705bc" providerId="ADAL" clId="{054579EE-F353-4C18-864C-955E5E79EDB5}" dt="2023-06-13T14:45:24.981" v="28" actId="20577"/>
          <ac:spMkLst>
            <pc:docMk/>
            <pc:sldMk cId="910120652" sldId="282"/>
            <ac:spMk id="2" creationId="{F0AA3A74-B2AF-66B4-E8A8-6139D704B501}"/>
          </ac:spMkLst>
        </pc:spChg>
      </pc:sldChg>
      <pc:sldChg chg="modSp add mod">
        <pc:chgData name="Brace, Lewys" userId="9bd9ef77-a98a-4547-b91b-f4387f2705bc" providerId="ADAL" clId="{054579EE-F353-4C18-864C-955E5E79EDB5}" dt="2023-06-13T14:47:52.103" v="64" actId="20577"/>
        <pc:sldMkLst>
          <pc:docMk/>
          <pc:sldMk cId="889638311" sldId="283"/>
        </pc:sldMkLst>
        <pc:spChg chg="mod">
          <ac:chgData name="Brace, Lewys" userId="9bd9ef77-a98a-4547-b91b-f4387f2705bc" providerId="ADAL" clId="{054579EE-F353-4C18-864C-955E5E79EDB5}" dt="2023-06-13T14:47:43.316" v="63" actId="6549"/>
          <ac:spMkLst>
            <pc:docMk/>
            <pc:sldMk cId="889638311" sldId="283"/>
            <ac:spMk id="2" creationId="{E856A84D-068A-A98A-4028-5A5700AC6AD3}"/>
          </ac:spMkLst>
        </pc:spChg>
        <pc:spChg chg="mod">
          <ac:chgData name="Brace, Lewys" userId="9bd9ef77-a98a-4547-b91b-f4387f2705bc" providerId="ADAL" clId="{054579EE-F353-4C18-864C-955E5E79EDB5}" dt="2023-06-13T14:47:52.103" v="64" actId="20577"/>
          <ac:spMkLst>
            <pc:docMk/>
            <pc:sldMk cId="889638311" sldId="283"/>
            <ac:spMk id="6" creationId="{ECE5B93C-D6D8-B56C-A67A-21CC543D8A43}"/>
          </ac:spMkLst>
        </pc:spChg>
      </pc:sldChg>
    </pc:docChg>
  </pc:docChgLst>
  <pc:docChgLst>
    <pc:chgData name="Brace, Lewys" userId="9bd9ef77-a98a-4547-b91b-f4387f2705bc" providerId="ADAL" clId="{17234945-5193-864B-9A72-79FBCD6E5226}"/>
    <pc:docChg chg="undo custSel addSld delSld modSld sldOrd">
      <pc:chgData name="Brace, Lewys" userId="9bd9ef77-a98a-4547-b91b-f4387f2705bc" providerId="ADAL" clId="{17234945-5193-864B-9A72-79FBCD6E5226}" dt="2023-07-03T08:54:02.183" v="8784" actId="27636"/>
      <pc:docMkLst>
        <pc:docMk/>
      </pc:docMkLst>
      <pc:sldChg chg="addSp delSp modSp del mod">
        <pc:chgData name="Brace, Lewys" userId="9bd9ef77-a98a-4547-b91b-f4387f2705bc" providerId="ADAL" clId="{17234945-5193-864B-9A72-79FBCD6E5226}" dt="2023-06-27T08:03:58.749" v="1458" actId="2696"/>
        <pc:sldMkLst>
          <pc:docMk/>
          <pc:sldMk cId="2903605744" sldId="256"/>
        </pc:sldMkLst>
        <pc:spChg chg="mod">
          <ac:chgData name="Brace, Lewys" userId="9bd9ef77-a98a-4547-b91b-f4387f2705bc" providerId="ADAL" clId="{17234945-5193-864B-9A72-79FBCD6E5226}" dt="2023-06-27T08:01:49.908" v="1443" actId="26606"/>
          <ac:spMkLst>
            <pc:docMk/>
            <pc:sldMk cId="2903605744" sldId="256"/>
            <ac:spMk id="2" creationId="{AE0B654B-6D67-4C56-F6F8-F30656E10AA2}"/>
          </ac:spMkLst>
        </pc:spChg>
        <pc:spChg chg="mod">
          <ac:chgData name="Brace, Lewys" userId="9bd9ef77-a98a-4547-b91b-f4387f2705bc" providerId="ADAL" clId="{17234945-5193-864B-9A72-79FBCD6E5226}" dt="2023-06-27T07:56:24.351" v="1399" actId="26606"/>
          <ac:spMkLst>
            <pc:docMk/>
            <pc:sldMk cId="2903605744" sldId="256"/>
            <ac:spMk id="3" creationId="{97098E19-97C5-7BBD-E876-C75728D02691}"/>
          </ac:spMkLst>
        </pc:spChg>
        <pc:spChg chg="add del">
          <ac:chgData name="Brace, Lewys" userId="9bd9ef77-a98a-4547-b91b-f4387f2705bc" providerId="ADAL" clId="{17234945-5193-864B-9A72-79FBCD6E5226}" dt="2023-06-27T08:01:49.908" v="1443" actId="26606"/>
          <ac:spMkLst>
            <pc:docMk/>
            <pc:sldMk cId="2903605744" sldId="256"/>
            <ac:spMk id="9" creationId="{7A18C9FB-EC4C-4DAE-8F7D-C6E5AF607958}"/>
          </ac:spMkLst>
        </pc:spChg>
        <pc:spChg chg="add del">
          <ac:chgData name="Brace, Lewys" userId="9bd9ef77-a98a-4547-b91b-f4387f2705bc" providerId="ADAL" clId="{17234945-5193-864B-9A72-79FBCD6E5226}" dt="2023-06-27T08:01:49.908" v="1443" actId="26606"/>
          <ac:spMkLst>
            <pc:docMk/>
            <pc:sldMk cId="2903605744" sldId="256"/>
            <ac:spMk id="11" creationId="{B47A9921-6509-49C2-BEBF-924F28066091}"/>
          </ac:spMkLst>
        </pc:spChg>
        <pc:spChg chg="add del">
          <ac:chgData name="Brace, Lewys" userId="9bd9ef77-a98a-4547-b91b-f4387f2705bc" providerId="ADAL" clId="{17234945-5193-864B-9A72-79FBCD6E5226}" dt="2023-06-27T07:55:59.010" v="1393" actId="26606"/>
          <ac:spMkLst>
            <pc:docMk/>
            <pc:sldMk cId="2903605744" sldId="256"/>
            <ac:spMk id="13" creationId="{7A18C9FB-EC4C-4DAE-8F7D-C6E5AF607958}"/>
          </ac:spMkLst>
        </pc:spChg>
        <pc:spChg chg="add del">
          <ac:chgData name="Brace, Lewys" userId="9bd9ef77-a98a-4547-b91b-f4387f2705bc" providerId="ADAL" clId="{17234945-5193-864B-9A72-79FBCD6E5226}" dt="2023-06-27T07:55:59.010" v="1393" actId="26606"/>
          <ac:spMkLst>
            <pc:docMk/>
            <pc:sldMk cId="2903605744" sldId="256"/>
            <ac:spMk id="14" creationId="{B47A9921-6509-49C2-BEBF-924F28066091}"/>
          </ac:spMkLst>
        </pc:spChg>
        <pc:spChg chg="add del">
          <ac:chgData name="Brace, Lewys" userId="9bd9ef77-a98a-4547-b91b-f4387f2705bc" providerId="ADAL" clId="{17234945-5193-864B-9A72-79FBCD6E5226}" dt="2023-06-27T07:56:24.351" v="1399" actId="26606"/>
          <ac:spMkLst>
            <pc:docMk/>
            <pc:sldMk cId="2903605744" sldId="256"/>
            <ac:spMk id="15" creationId="{7A18C9FB-EC4C-4DAE-8F7D-C6E5AF607958}"/>
          </ac:spMkLst>
        </pc:spChg>
        <pc:spChg chg="add del">
          <ac:chgData name="Brace, Lewys" userId="9bd9ef77-a98a-4547-b91b-f4387f2705bc" providerId="ADAL" clId="{17234945-5193-864B-9A72-79FBCD6E5226}" dt="2023-06-27T07:55:29.968" v="1384" actId="26606"/>
          <ac:spMkLst>
            <pc:docMk/>
            <pc:sldMk cId="2903605744" sldId="256"/>
            <ac:spMk id="16" creationId="{7A18C9FB-EC4C-4DAE-8F7D-C6E5AF607958}"/>
          </ac:spMkLst>
        </pc:spChg>
        <pc:spChg chg="add del">
          <ac:chgData name="Brace, Lewys" userId="9bd9ef77-a98a-4547-b91b-f4387f2705bc" providerId="ADAL" clId="{17234945-5193-864B-9A72-79FBCD6E5226}" dt="2023-06-27T07:56:24.351" v="1399" actId="26606"/>
          <ac:spMkLst>
            <pc:docMk/>
            <pc:sldMk cId="2903605744" sldId="256"/>
            <ac:spMk id="17" creationId="{A6A60682-4FD3-4D6A-9707-BD258497813E}"/>
          </ac:spMkLst>
        </pc:spChg>
        <pc:spChg chg="add del">
          <ac:chgData name="Brace, Lewys" userId="9bd9ef77-a98a-4547-b91b-f4387f2705bc" providerId="ADAL" clId="{17234945-5193-864B-9A72-79FBCD6E5226}" dt="2023-06-27T07:55:29.968" v="1384" actId="26606"/>
          <ac:spMkLst>
            <pc:docMk/>
            <pc:sldMk cId="2903605744" sldId="256"/>
            <ac:spMk id="18" creationId="{B47A9921-6509-49C2-BEBF-924F28066091}"/>
          </ac:spMkLst>
        </pc:spChg>
        <pc:spChg chg="add del">
          <ac:chgData name="Brace, Lewys" userId="9bd9ef77-a98a-4547-b91b-f4387f2705bc" providerId="ADAL" clId="{17234945-5193-864B-9A72-79FBCD6E5226}" dt="2023-06-27T08:01:26.783" v="1433" actId="26606"/>
          <ac:spMkLst>
            <pc:docMk/>
            <pc:sldMk cId="2903605744" sldId="256"/>
            <ac:spMk id="19" creationId="{7A18C9FB-EC4C-4DAE-8F7D-C6E5AF607958}"/>
          </ac:spMkLst>
        </pc:spChg>
        <pc:spChg chg="add del">
          <ac:chgData name="Brace, Lewys" userId="9bd9ef77-a98a-4547-b91b-f4387f2705bc" providerId="ADAL" clId="{17234945-5193-864B-9A72-79FBCD6E5226}" dt="2023-06-27T07:56:24.351" v="1399" actId="26606"/>
          <ac:spMkLst>
            <pc:docMk/>
            <pc:sldMk cId="2903605744" sldId="256"/>
            <ac:spMk id="20" creationId="{4EB7CBBE-178B-4DB3-AD92-DED458BAE7CE}"/>
          </ac:spMkLst>
        </pc:spChg>
        <pc:spChg chg="add del">
          <ac:chgData name="Brace, Lewys" userId="9bd9ef77-a98a-4547-b91b-f4387f2705bc" providerId="ADAL" clId="{17234945-5193-864B-9A72-79FBCD6E5226}" dt="2023-06-27T08:01:26.783" v="1433" actId="26606"/>
          <ac:spMkLst>
            <pc:docMk/>
            <pc:sldMk cId="2903605744" sldId="256"/>
            <ac:spMk id="21" creationId="{B47A9921-6509-49C2-BEBF-924F28066091}"/>
          </ac:spMkLst>
        </pc:spChg>
        <pc:spChg chg="add del">
          <ac:chgData name="Brace, Lewys" userId="9bd9ef77-a98a-4547-b91b-f4387f2705bc" providerId="ADAL" clId="{17234945-5193-864B-9A72-79FBCD6E5226}" dt="2023-06-27T07:57:08.009" v="1417" actId="26606"/>
          <ac:spMkLst>
            <pc:docMk/>
            <pc:sldMk cId="2903605744" sldId="256"/>
            <ac:spMk id="22" creationId="{7A18C9FB-EC4C-4DAE-8F7D-C6E5AF607958}"/>
          </ac:spMkLst>
        </pc:spChg>
        <pc:spChg chg="add del">
          <ac:chgData name="Brace, Lewys" userId="9bd9ef77-a98a-4547-b91b-f4387f2705bc" providerId="ADAL" clId="{17234945-5193-864B-9A72-79FBCD6E5226}" dt="2023-06-27T07:57:08.009" v="1417" actId="26606"/>
          <ac:spMkLst>
            <pc:docMk/>
            <pc:sldMk cId="2903605744" sldId="256"/>
            <ac:spMk id="23" creationId="{B47A9921-6509-49C2-BEBF-924F28066091}"/>
          </ac:spMkLst>
        </pc:spChg>
        <pc:spChg chg="add del">
          <ac:chgData name="Brace, Lewys" userId="9bd9ef77-a98a-4547-b91b-f4387f2705bc" providerId="ADAL" clId="{17234945-5193-864B-9A72-79FBCD6E5226}" dt="2023-06-27T08:01:48.301" v="1440" actId="26606"/>
          <ac:spMkLst>
            <pc:docMk/>
            <pc:sldMk cId="2903605744" sldId="256"/>
            <ac:spMk id="24" creationId="{7A18C9FB-EC4C-4DAE-8F7D-C6E5AF607958}"/>
          </ac:spMkLst>
        </pc:spChg>
        <pc:spChg chg="add del">
          <ac:chgData name="Brace, Lewys" userId="9bd9ef77-a98a-4547-b91b-f4387f2705bc" providerId="ADAL" clId="{17234945-5193-864B-9A72-79FBCD6E5226}" dt="2023-06-27T08:01:48.301" v="1440" actId="26606"/>
          <ac:spMkLst>
            <pc:docMk/>
            <pc:sldMk cId="2903605744" sldId="256"/>
            <ac:spMk id="25" creationId="{B47A9921-6509-49C2-BEBF-924F28066091}"/>
          </ac:spMkLst>
        </pc:spChg>
        <pc:spChg chg="add del">
          <ac:chgData name="Brace, Lewys" userId="9bd9ef77-a98a-4547-b91b-f4387f2705bc" providerId="ADAL" clId="{17234945-5193-864B-9A72-79FBCD6E5226}" dt="2023-06-27T08:01:49.903" v="1442" actId="26606"/>
          <ac:spMkLst>
            <pc:docMk/>
            <pc:sldMk cId="2903605744" sldId="256"/>
            <ac:spMk id="27" creationId="{7A18C9FB-EC4C-4DAE-8F7D-C6E5AF607958}"/>
          </ac:spMkLst>
        </pc:spChg>
        <pc:spChg chg="add del">
          <ac:chgData name="Brace, Lewys" userId="9bd9ef77-a98a-4547-b91b-f4387f2705bc" providerId="ADAL" clId="{17234945-5193-864B-9A72-79FBCD6E5226}" dt="2023-06-27T08:01:49.903" v="1442" actId="26606"/>
          <ac:spMkLst>
            <pc:docMk/>
            <pc:sldMk cId="2903605744" sldId="256"/>
            <ac:spMk id="28" creationId="{F47DB6CD-8E9E-4643-B3B6-01BD80429B3C}"/>
          </ac:spMkLst>
        </pc:spChg>
        <pc:spChg chg="add">
          <ac:chgData name="Brace, Lewys" userId="9bd9ef77-a98a-4547-b91b-f4387f2705bc" providerId="ADAL" clId="{17234945-5193-864B-9A72-79FBCD6E5226}" dt="2023-06-27T08:01:49.908" v="1443" actId="26606"/>
          <ac:spMkLst>
            <pc:docMk/>
            <pc:sldMk cId="2903605744" sldId="256"/>
            <ac:spMk id="30" creationId="{7A18C9FB-EC4C-4DAE-8F7D-C6E5AF607958}"/>
          </ac:spMkLst>
        </pc:spChg>
        <pc:spChg chg="add">
          <ac:chgData name="Brace, Lewys" userId="9bd9ef77-a98a-4547-b91b-f4387f2705bc" providerId="ADAL" clId="{17234945-5193-864B-9A72-79FBCD6E5226}" dt="2023-06-27T08:01:49.908" v="1443" actId="26606"/>
          <ac:spMkLst>
            <pc:docMk/>
            <pc:sldMk cId="2903605744" sldId="256"/>
            <ac:spMk id="31" creationId="{B47A9921-6509-49C2-BEBF-924F28066091}"/>
          </ac:spMkLst>
        </pc:spChg>
        <pc:picChg chg="del">
          <ac:chgData name="Brace, Lewys" userId="9bd9ef77-a98a-4547-b91b-f4387f2705bc" providerId="ADAL" clId="{17234945-5193-864B-9A72-79FBCD6E5226}" dt="2023-06-27T07:54:27.266" v="1371" actId="478"/>
          <ac:picMkLst>
            <pc:docMk/>
            <pc:sldMk cId="2903605744" sldId="256"/>
            <ac:picMk id="4" creationId="{454D28A0-5724-9701-038F-3E46F786F5C0}"/>
          </ac:picMkLst>
        </pc:picChg>
        <pc:picChg chg="add del mod ord">
          <ac:chgData name="Brace, Lewys" userId="9bd9ef77-a98a-4547-b91b-f4387f2705bc" providerId="ADAL" clId="{17234945-5193-864B-9A72-79FBCD6E5226}" dt="2023-06-27T07:57:18.153" v="1426" actId="478"/>
          <ac:picMkLst>
            <pc:docMk/>
            <pc:sldMk cId="2903605744" sldId="256"/>
            <ac:picMk id="5" creationId="{243DFA3A-BF0A-94B2-6899-F57A394B9499}"/>
          </ac:picMkLst>
        </pc:picChg>
        <pc:picChg chg="add del mod">
          <ac:chgData name="Brace, Lewys" userId="9bd9ef77-a98a-4547-b91b-f4387f2705bc" providerId="ADAL" clId="{17234945-5193-864B-9A72-79FBCD6E5226}" dt="2023-06-27T07:57:06.296" v="1412"/>
          <ac:picMkLst>
            <pc:docMk/>
            <pc:sldMk cId="2903605744" sldId="256"/>
            <ac:picMk id="6" creationId="{FB21DA5F-711B-0117-F2D7-A611AF5CC5B7}"/>
          </ac:picMkLst>
        </pc:picChg>
        <pc:picChg chg="add del mod">
          <ac:chgData name="Brace, Lewys" userId="9bd9ef77-a98a-4547-b91b-f4387f2705bc" providerId="ADAL" clId="{17234945-5193-864B-9A72-79FBCD6E5226}" dt="2023-06-27T08:01:40.442" v="1436" actId="478"/>
          <ac:picMkLst>
            <pc:docMk/>
            <pc:sldMk cId="2903605744" sldId="256"/>
            <ac:picMk id="7" creationId="{0A17086B-03FF-5A08-E08F-8D21C52BE320}"/>
          </ac:picMkLst>
        </pc:picChg>
        <pc:picChg chg="add mod">
          <ac:chgData name="Brace, Lewys" userId="9bd9ef77-a98a-4547-b91b-f4387f2705bc" providerId="ADAL" clId="{17234945-5193-864B-9A72-79FBCD6E5226}" dt="2023-06-27T08:01:49.908" v="1443" actId="26606"/>
          <ac:picMkLst>
            <pc:docMk/>
            <pc:sldMk cId="2903605744" sldId="256"/>
            <ac:picMk id="8" creationId="{084C263F-27D0-2305-8E17-0DD4DF66A563}"/>
          </ac:picMkLst>
        </pc:picChg>
      </pc:sldChg>
      <pc:sldChg chg="modSp mod ord">
        <pc:chgData name="Brace, Lewys" userId="9bd9ef77-a98a-4547-b91b-f4387f2705bc" providerId="ADAL" clId="{17234945-5193-864B-9A72-79FBCD6E5226}" dt="2023-06-27T09:56:54.868" v="4561" actId="20577"/>
        <pc:sldMkLst>
          <pc:docMk/>
          <pc:sldMk cId="3813520361" sldId="257"/>
        </pc:sldMkLst>
        <pc:spChg chg="mod">
          <ac:chgData name="Brace, Lewys" userId="9bd9ef77-a98a-4547-b91b-f4387f2705bc" providerId="ADAL" clId="{17234945-5193-864B-9A72-79FBCD6E5226}" dt="2023-06-27T09:54:20.883" v="4438" actId="20577"/>
          <ac:spMkLst>
            <pc:docMk/>
            <pc:sldMk cId="3813520361" sldId="257"/>
            <ac:spMk id="2" creationId="{C138BE96-66ED-26CB-8E56-AC8029484546}"/>
          </ac:spMkLst>
        </pc:spChg>
        <pc:spChg chg="mod">
          <ac:chgData name="Brace, Lewys" userId="9bd9ef77-a98a-4547-b91b-f4387f2705bc" providerId="ADAL" clId="{17234945-5193-864B-9A72-79FBCD6E5226}" dt="2023-06-27T09:56:54.868" v="4561" actId="20577"/>
          <ac:spMkLst>
            <pc:docMk/>
            <pc:sldMk cId="3813520361" sldId="257"/>
            <ac:spMk id="8" creationId="{4D03D6CA-F098-C6A3-1710-4796261C4523}"/>
          </ac:spMkLst>
        </pc:spChg>
        <pc:picChg chg="mod">
          <ac:chgData name="Brace, Lewys" userId="9bd9ef77-a98a-4547-b91b-f4387f2705bc" providerId="ADAL" clId="{17234945-5193-864B-9A72-79FBCD6E5226}" dt="2023-06-27T09:54:32.358" v="4442" actId="14100"/>
          <ac:picMkLst>
            <pc:docMk/>
            <pc:sldMk cId="3813520361" sldId="257"/>
            <ac:picMk id="6" creationId="{FEAA507F-1744-C6B4-DCD5-7804C92A1F77}"/>
          </ac:picMkLst>
        </pc:picChg>
      </pc:sldChg>
      <pc:sldChg chg="modSp mod">
        <pc:chgData name="Brace, Lewys" userId="9bd9ef77-a98a-4547-b91b-f4387f2705bc" providerId="ADAL" clId="{17234945-5193-864B-9A72-79FBCD6E5226}" dt="2023-06-27T08:36:50.107" v="1940" actId="14100"/>
        <pc:sldMkLst>
          <pc:docMk/>
          <pc:sldMk cId="2132446060" sldId="258"/>
        </pc:sldMkLst>
        <pc:spChg chg="mod">
          <ac:chgData name="Brace, Lewys" userId="9bd9ef77-a98a-4547-b91b-f4387f2705bc" providerId="ADAL" clId="{17234945-5193-864B-9A72-79FBCD6E5226}" dt="2023-06-27T08:36:50.107" v="1940" actId="14100"/>
          <ac:spMkLst>
            <pc:docMk/>
            <pc:sldMk cId="2132446060" sldId="258"/>
            <ac:spMk id="2" creationId="{0F511400-4F48-098B-6719-51D74AD5FDA6}"/>
          </ac:spMkLst>
        </pc:spChg>
        <pc:spChg chg="mod">
          <ac:chgData name="Brace, Lewys" userId="9bd9ef77-a98a-4547-b91b-f4387f2705bc" providerId="ADAL" clId="{17234945-5193-864B-9A72-79FBCD6E5226}" dt="2023-06-27T08:34:39.370" v="1938" actId="1076"/>
          <ac:spMkLst>
            <pc:docMk/>
            <pc:sldMk cId="2132446060" sldId="258"/>
            <ac:spMk id="6" creationId="{0AAB346E-9C54-FCA6-5D9F-5815D52381F8}"/>
          </ac:spMkLst>
        </pc:spChg>
      </pc:sldChg>
      <pc:sldChg chg="modSp mod">
        <pc:chgData name="Brace, Lewys" userId="9bd9ef77-a98a-4547-b91b-f4387f2705bc" providerId="ADAL" clId="{17234945-5193-864B-9A72-79FBCD6E5226}" dt="2023-06-27T10:33:48.151" v="5143" actId="20577"/>
        <pc:sldMkLst>
          <pc:docMk/>
          <pc:sldMk cId="2098776401" sldId="281"/>
        </pc:sldMkLst>
        <pc:spChg chg="mod">
          <ac:chgData name="Brace, Lewys" userId="9bd9ef77-a98a-4547-b91b-f4387f2705bc" providerId="ADAL" clId="{17234945-5193-864B-9A72-79FBCD6E5226}" dt="2023-06-27T10:33:48.151" v="5143" actId="20577"/>
          <ac:spMkLst>
            <pc:docMk/>
            <pc:sldMk cId="2098776401" sldId="281"/>
            <ac:spMk id="6" creationId="{ECE5B93C-D6D8-B56C-A67A-21CC543D8A43}"/>
          </ac:spMkLst>
        </pc:spChg>
      </pc:sldChg>
      <pc:sldChg chg="addSp delSp modSp mod">
        <pc:chgData name="Brace, Lewys" userId="9bd9ef77-a98a-4547-b91b-f4387f2705bc" providerId="ADAL" clId="{17234945-5193-864B-9A72-79FBCD6E5226}" dt="2023-06-26T13:46:29.705" v="635" actId="22"/>
        <pc:sldMkLst>
          <pc:docMk/>
          <pc:sldMk cId="889638311" sldId="283"/>
        </pc:sldMkLst>
        <pc:spChg chg="mod">
          <ac:chgData name="Brace, Lewys" userId="9bd9ef77-a98a-4547-b91b-f4387f2705bc" providerId="ADAL" clId="{17234945-5193-864B-9A72-79FBCD6E5226}" dt="2023-06-26T09:53:33.640" v="0" actId="20577"/>
          <ac:spMkLst>
            <pc:docMk/>
            <pc:sldMk cId="889638311" sldId="283"/>
            <ac:spMk id="2" creationId="{E856A84D-068A-A98A-4028-5A5700AC6AD3}"/>
          </ac:spMkLst>
        </pc:spChg>
        <pc:spChg chg="add del">
          <ac:chgData name="Brace, Lewys" userId="9bd9ef77-a98a-4547-b91b-f4387f2705bc" providerId="ADAL" clId="{17234945-5193-864B-9A72-79FBCD6E5226}" dt="2023-06-26T13:46:29.705" v="635" actId="22"/>
          <ac:spMkLst>
            <pc:docMk/>
            <pc:sldMk cId="889638311" sldId="283"/>
            <ac:spMk id="5" creationId="{97A2BED1-C6C3-7857-E994-22765AF8365B}"/>
          </ac:spMkLst>
        </pc:spChg>
        <pc:spChg chg="mod">
          <ac:chgData name="Brace, Lewys" userId="9bd9ef77-a98a-4547-b91b-f4387f2705bc" providerId="ADAL" clId="{17234945-5193-864B-9A72-79FBCD6E5226}" dt="2023-06-26T10:53:06.016" v="633" actId="20577"/>
          <ac:spMkLst>
            <pc:docMk/>
            <pc:sldMk cId="889638311" sldId="283"/>
            <ac:spMk id="6" creationId="{ECE5B93C-D6D8-B56C-A67A-21CC543D8A43}"/>
          </ac:spMkLst>
        </pc:spChg>
      </pc:sldChg>
      <pc:sldChg chg="addSp delSp modSp add del mod">
        <pc:chgData name="Brace, Lewys" userId="9bd9ef77-a98a-4547-b91b-f4387f2705bc" providerId="ADAL" clId="{17234945-5193-864B-9A72-79FBCD6E5226}" dt="2023-06-26T15:38:44.399" v="762" actId="2696"/>
        <pc:sldMkLst>
          <pc:docMk/>
          <pc:sldMk cId="2511022163" sldId="284"/>
        </pc:sldMkLst>
        <pc:spChg chg="del">
          <ac:chgData name="Brace, Lewys" userId="9bd9ef77-a98a-4547-b91b-f4387f2705bc" providerId="ADAL" clId="{17234945-5193-864B-9A72-79FBCD6E5226}" dt="2023-06-26T13:46:41.973" v="637" actId="478"/>
          <ac:spMkLst>
            <pc:docMk/>
            <pc:sldMk cId="2511022163" sldId="284"/>
            <ac:spMk id="2" creationId="{E856A84D-068A-A98A-4028-5A5700AC6AD3}"/>
          </ac:spMkLst>
        </pc:spChg>
        <pc:spChg chg="add del mod">
          <ac:chgData name="Brace, Lewys" userId="9bd9ef77-a98a-4547-b91b-f4387f2705bc" providerId="ADAL" clId="{17234945-5193-864B-9A72-79FBCD6E5226}" dt="2023-06-26T13:46:44.015" v="638" actId="478"/>
          <ac:spMkLst>
            <pc:docMk/>
            <pc:sldMk cId="2511022163" sldId="284"/>
            <ac:spMk id="5" creationId="{5FEAB858-3B78-685F-52AF-331693C022C5}"/>
          </ac:spMkLst>
        </pc:spChg>
      </pc:sldChg>
      <pc:sldChg chg="addSp delSp modSp new mod">
        <pc:chgData name="Brace, Lewys" userId="9bd9ef77-a98a-4547-b91b-f4387f2705bc" providerId="ADAL" clId="{17234945-5193-864B-9A72-79FBCD6E5226}" dt="2023-06-26T14:36:13.769" v="732" actId="14100"/>
        <pc:sldMkLst>
          <pc:docMk/>
          <pc:sldMk cId="3960425370" sldId="285"/>
        </pc:sldMkLst>
        <pc:spChg chg="mod">
          <ac:chgData name="Brace, Lewys" userId="9bd9ef77-a98a-4547-b91b-f4387f2705bc" providerId="ADAL" clId="{17234945-5193-864B-9A72-79FBCD6E5226}" dt="2023-06-26T14:34:53.617" v="665" actId="20577"/>
          <ac:spMkLst>
            <pc:docMk/>
            <pc:sldMk cId="3960425370" sldId="285"/>
            <ac:spMk id="2" creationId="{62DDDFB2-52EE-5F0A-D300-884D054CEFD0}"/>
          </ac:spMkLst>
        </pc:spChg>
        <pc:spChg chg="add mod">
          <ac:chgData name="Brace, Lewys" userId="9bd9ef77-a98a-4547-b91b-f4387f2705bc" providerId="ADAL" clId="{17234945-5193-864B-9A72-79FBCD6E5226}" dt="2023-06-26T14:36:13.769" v="732" actId="14100"/>
          <ac:spMkLst>
            <pc:docMk/>
            <pc:sldMk cId="3960425370" sldId="285"/>
            <ac:spMk id="5" creationId="{560234B6-9A95-C0B1-C356-D5DC14C4B470}"/>
          </ac:spMkLst>
        </pc:spChg>
        <pc:picChg chg="add del mod">
          <ac:chgData name="Brace, Lewys" userId="9bd9ef77-a98a-4547-b91b-f4387f2705bc" providerId="ADAL" clId="{17234945-5193-864B-9A72-79FBCD6E5226}" dt="2023-06-26T14:33:33.125" v="641" actId="478"/>
          <ac:picMkLst>
            <pc:docMk/>
            <pc:sldMk cId="3960425370" sldId="285"/>
            <ac:picMk id="3" creationId="{2966E277-5924-D859-74BF-1A4C03A0586E}"/>
          </ac:picMkLst>
        </pc:picChg>
        <pc:picChg chg="add mod">
          <ac:chgData name="Brace, Lewys" userId="9bd9ef77-a98a-4547-b91b-f4387f2705bc" providerId="ADAL" clId="{17234945-5193-864B-9A72-79FBCD6E5226}" dt="2023-06-26T14:35:20.220" v="667" actId="1076"/>
          <ac:picMkLst>
            <pc:docMk/>
            <pc:sldMk cId="3960425370" sldId="285"/>
            <ac:picMk id="4" creationId="{D7572A0C-E842-8FBC-D566-3E7AF39DA72F}"/>
          </ac:picMkLst>
        </pc:picChg>
      </pc:sldChg>
      <pc:sldChg chg="addSp modSp new mod">
        <pc:chgData name="Brace, Lewys" userId="9bd9ef77-a98a-4547-b91b-f4387f2705bc" providerId="ADAL" clId="{17234945-5193-864B-9A72-79FBCD6E5226}" dt="2023-06-26T14:45:41.432" v="761" actId="1076"/>
        <pc:sldMkLst>
          <pc:docMk/>
          <pc:sldMk cId="152340232" sldId="286"/>
        </pc:sldMkLst>
        <pc:spChg chg="mod">
          <ac:chgData name="Brace, Lewys" userId="9bd9ef77-a98a-4547-b91b-f4387f2705bc" providerId="ADAL" clId="{17234945-5193-864B-9A72-79FBCD6E5226}" dt="2023-06-26T14:45:00.411" v="754" actId="1076"/>
          <ac:spMkLst>
            <pc:docMk/>
            <pc:sldMk cId="152340232" sldId="286"/>
            <ac:spMk id="2" creationId="{FD8EEDE5-143D-1B57-56D5-D51573B25CB7}"/>
          </ac:spMkLst>
        </pc:spChg>
        <pc:spChg chg="add mod">
          <ac:chgData name="Brace, Lewys" userId="9bd9ef77-a98a-4547-b91b-f4387f2705bc" providerId="ADAL" clId="{17234945-5193-864B-9A72-79FBCD6E5226}" dt="2023-06-26T14:45:41.432" v="761" actId="1076"/>
          <ac:spMkLst>
            <pc:docMk/>
            <pc:sldMk cId="152340232" sldId="286"/>
            <ac:spMk id="4" creationId="{CCAEA95D-BE5C-9FAC-4B54-E8497B9A2116}"/>
          </ac:spMkLst>
        </pc:spChg>
        <pc:picChg chg="add mod">
          <ac:chgData name="Brace, Lewys" userId="9bd9ef77-a98a-4547-b91b-f4387f2705bc" providerId="ADAL" clId="{17234945-5193-864B-9A72-79FBCD6E5226}" dt="2023-06-26T14:45:06.176" v="757" actId="1076"/>
          <ac:picMkLst>
            <pc:docMk/>
            <pc:sldMk cId="152340232" sldId="286"/>
            <ac:picMk id="3" creationId="{25A363B5-3733-F8C9-9A23-D9F8A0674FDA}"/>
          </ac:picMkLst>
        </pc:picChg>
      </pc:sldChg>
      <pc:sldChg chg="modSp add mod">
        <pc:chgData name="Brace, Lewys" userId="9bd9ef77-a98a-4547-b91b-f4387f2705bc" providerId="ADAL" clId="{17234945-5193-864B-9A72-79FBCD6E5226}" dt="2023-06-26T15:44:16.510" v="1370" actId="1076"/>
        <pc:sldMkLst>
          <pc:docMk/>
          <pc:sldMk cId="1831160295" sldId="287"/>
        </pc:sldMkLst>
        <pc:spChg chg="mod">
          <ac:chgData name="Brace, Lewys" userId="9bd9ef77-a98a-4547-b91b-f4387f2705bc" providerId="ADAL" clId="{17234945-5193-864B-9A72-79FBCD6E5226}" dt="2023-06-26T15:44:13.062" v="1369" actId="1076"/>
          <ac:spMkLst>
            <pc:docMk/>
            <pc:sldMk cId="1831160295" sldId="287"/>
            <ac:spMk id="2" creationId="{E856A84D-068A-A98A-4028-5A5700AC6AD3}"/>
          </ac:spMkLst>
        </pc:spChg>
        <pc:spChg chg="mod">
          <ac:chgData name="Brace, Lewys" userId="9bd9ef77-a98a-4547-b91b-f4387f2705bc" providerId="ADAL" clId="{17234945-5193-864B-9A72-79FBCD6E5226}" dt="2023-06-26T15:44:16.510" v="1370" actId="1076"/>
          <ac:spMkLst>
            <pc:docMk/>
            <pc:sldMk cId="1831160295" sldId="287"/>
            <ac:spMk id="6" creationId="{ECE5B93C-D6D8-B56C-A67A-21CC543D8A43}"/>
          </ac:spMkLst>
        </pc:spChg>
      </pc:sldChg>
      <pc:sldChg chg="addSp delSp modSp add mod setBg delDesignElem">
        <pc:chgData name="Brace, Lewys" userId="9bd9ef77-a98a-4547-b91b-f4387f2705bc" providerId="ADAL" clId="{17234945-5193-864B-9A72-79FBCD6E5226}" dt="2023-07-03T08:54:02.183" v="8784" actId="27636"/>
        <pc:sldMkLst>
          <pc:docMk/>
          <pc:sldMk cId="710273954" sldId="288"/>
        </pc:sldMkLst>
        <pc:spChg chg="mod">
          <ac:chgData name="Brace, Lewys" userId="9bd9ef77-a98a-4547-b91b-f4387f2705bc" providerId="ADAL" clId="{17234945-5193-864B-9A72-79FBCD6E5226}" dt="2023-06-27T08:03:52.954" v="1456" actId="26606"/>
          <ac:spMkLst>
            <pc:docMk/>
            <pc:sldMk cId="710273954" sldId="288"/>
            <ac:spMk id="2" creationId="{AE0B654B-6D67-4C56-F6F8-F30656E10AA2}"/>
          </ac:spMkLst>
        </pc:spChg>
        <pc:spChg chg="mod">
          <ac:chgData name="Brace, Lewys" userId="9bd9ef77-a98a-4547-b91b-f4387f2705bc" providerId="ADAL" clId="{17234945-5193-864B-9A72-79FBCD6E5226}" dt="2023-07-03T08:54:02.183" v="8784" actId="27636"/>
          <ac:spMkLst>
            <pc:docMk/>
            <pc:sldMk cId="710273954" sldId="288"/>
            <ac:spMk id="3" creationId="{97098E19-97C5-7BBD-E876-C75728D02691}"/>
          </ac:spMkLst>
        </pc:spChg>
        <pc:spChg chg="add del">
          <ac:chgData name="Brace, Lewys" userId="9bd9ef77-a98a-4547-b91b-f4387f2705bc" providerId="ADAL" clId="{17234945-5193-864B-9A72-79FBCD6E5226}" dt="2023-06-27T08:03:32.319" v="1450" actId="26606"/>
          <ac:spMkLst>
            <pc:docMk/>
            <pc:sldMk cId="710273954" sldId="288"/>
            <ac:spMk id="9" creationId="{7A18C9FB-EC4C-4DAE-8F7D-C6E5AF607958}"/>
          </ac:spMkLst>
        </pc:spChg>
        <pc:spChg chg="add del">
          <ac:chgData name="Brace, Lewys" userId="9bd9ef77-a98a-4547-b91b-f4387f2705bc" providerId="ADAL" clId="{17234945-5193-864B-9A72-79FBCD6E5226}" dt="2023-06-27T08:03:32.319" v="1450" actId="26606"/>
          <ac:spMkLst>
            <pc:docMk/>
            <pc:sldMk cId="710273954" sldId="288"/>
            <ac:spMk id="11" creationId="{B47A9921-6509-49C2-BEBF-924F28066091}"/>
          </ac:spMkLst>
        </pc:spChg>
        <pc:spChg chg="add del">
          <ac:chgData name="Brace, Lewys" userId="9bd9ef77-a98a-4547-b91b-f4387f2705bc" providerId="ADAL" clId="{17234945-5193-864B-9A72-79FBCD6E5226}" dt="2023-06-27T08:03:39.036" v="1452" actId="26606"/>
          <ac:spMkLst>
            <pc:docMk/>
            <pc:sldMk cId="710273954" sldId="288"/>
            <ac:spMk id="13" creationId="{7A18C9FB-EC4C-4DAE-8F7D-C6E5AF607958}"/>
          </ac:spMkLst>
        </pc:spChg>
        <pc:spChg chg="add del">
          <ac:chgData name="Brace, Lewys" userId="9bd9ef77-a98a-4547-b91b-f4387f2705bc" providerId="ADAL" clId="{17234945-5193-864B-9A72-79FBCD6E5226}" dt="2023-06-27T08:03:39.036" v="1452" actId="26606"/>
          <ac:spMkLst>
            <pc:docMk/>
            <pc:sldMk cId="710273954" sldId="288"/>
            <ac:spMk id="14" creationId="{5E698B96-C345-4CAB-9657-02BD17A19499}"/>
          </ac:spMkLst>
        </pc:spChg>
        <pc:spChg chg="add del">
          <ac:chgData name="Brace, Lewys" userId="9bd9ef77-a98a-4547-b91b-f4387f2705bc" providerId="ADAL" clId="{17234945-5193-864B-9A72-79FBCD6E5226}" dt="2023-06-27T08:03:48.854" v="1454" actId="26606"/>
          <ac:spMkLst>
            <pc:docMk/>
            <pc:sldMk cId="710273954" sldId="288"/>
            <ac:spMk id="16" creationId="{7A18C9FB-EC4C-4DAE-8F7D-C6E5AF607958}"/>
          </ac:spMkLst>
        </pc:spChg>
        <pc:spChg chg="add del">
          <ac:chgData name="Brace, Lewys" userId="9bd9ef77-a98a-4547-b91b-f4387f2705bc" providerId="ADAL" clId="{17234945-5193-864B-9A72-79FBCD6E5226}" dt="2023-06-27T08:03:48.854" v="1454" actId="26606"/>
          <ac:spMkLst>
            <pc:docMk/>
            <pc:sldMk cId="710273954" sldId="288"/>
            <ac:spMk id="17" creationId="{B47A9921-6509-49C2-BEBF-924F28066091}"/>
          </ac:spMkLst>
        </pc:spChg>
        <pc:spChg chg="add del">
          <ac:chgData name="Brace, Lewys" userId="9bd9ef77-a98a-4547-b91b-f4387f2705bc" providerId="ADAL" clId="{17234945-5193-864B-9A72-79FBCD6E5226}" dt="2023-06-27T08:03:52.954" v="1456" actId="26606"/>
          <ac:spMkLst>
            <pc:docMk/>
            <pc:sldMk cId="710273954" sldId="288"/>
            <ac:spMk id="19" creationId="{987A0FBA-CC04-4256-A8EB-BB3C543E989C}"/>
          </ac:spMkLst>
        </pc:spChg>
        <pc:spChg chg="add del">
          <ac:chgData name="Brace, Lewys" userId="9bd9ef77-a98a-4547-b91b-f4387f2705bc" providerId="ADAL" clId="{17234945-5193-864B-9A72-79FBCD6E5226}" dt="2023-06-27T08:03:52.954" v="1456" actId="26606"/>
          <ac:spMkLst>
            <pc:docMk/>
            <pc:sldMk cId="710273954" sldId="288"/>
            <ac:spMk id="20" creationId="{15A93C08-5026-4474-A6D5-87A03C1357A0}"/>
          </ac:spMkLst>
        </pc:spChg>
        <pc:spChg chg="add del">
          <ac:chgData name="Brace, Lewys" userId="9bd9ef77-a98a-4547-b91b-f4387f2705bc" providerId="ADAL" clId="{17234945-5193-864B-9A72-79FBCD6E5226}" dt="2023-06-27T08:03:52.954" v="1456" actId="26606"/>
          <ac:spMkLst>
            <pc:docMk/>
            <pc:sldMk cId="710273954" sldId="288"/>
            <ac:spMk id="21" creationId="{E633B38B-B87A-4288-A20F-0223A6C27A5A}"/>
          </ac:spMkLst>
        </pc:spChg>
        <pc:spChg chg="add">
          <ac:chgData name="Brace, Lewys" userId="9bd9ef77-a98a-4547-b91b-f4387f2705bc" providerId="ADAL" clId="{17234945-5193-864B-9A72-79FBCD6E5226}" dt="2023-06-27T08:03:52.958" v="1457" actId="26606"/>
          <ac:spMkLst>
            <pc:docMk/>
            <pc:sldMk cId="710273954" sldId="288"/>
            <ac:spMk id="23" creationId="{7A18C9FB-EC4C-4DAE-8F7D-C6E5AF607958}"/>
          </ac:spMkLst>
        </pc:spChg>
        <pc:spChg chg="add">
          <ac:chgData name="Brace, Lewys" userId="9bd9ef77-a98a-4547-b91b-f4387f2705bc" providerId="ADAL" clId="{17234945-5193-864B-9A72-79FBCD6E5226}" dt="2023-06-27T08:03:52.958" v="1457" actId="26606"/>
          <ac:spMkLst>
            <pc:docMk/>
            <pc:sldMk cId="710273954" sldId="288"/>
            <ac:spMk id="24" creationId="{B47A9921-6509-49C2-BEBF-924F28066091}"/>
          </ac:spMkLst>
        </pc:spChg>
        <pc:spChg chg="del">
          <ac:chgData name="Brace, Lewys" userId="9bd9ef77-a98a-4547-b91b-f4387f2705bc" providerId="ADAL" clId="{17234945-5193-864B-9A72-79FBCD6E5226}" dt="2023-06-27T08:02:56.524" v="1445"/>
          <ac:spMkLst>
            <pc:docMk/>
            <pc:sldMk cId="710273954" sldId="288"/>
            <ac:spMk id="30" creationId="{7A18C9FB-EC4C-4DAE-8F7D-C6E5AF607958}"/>
          </ac:spMkLst>
        </pc:spChg>
        <pc:spChg chg="del">
          <ac:chgData name="Brace, Lewys" userId="9bd9ef77-a98a-4547-b91b-f4387f2705bc" providerId="ADAL" clId="{17234945-5193-864B-9A72-79FBCD6E5226}" dt="2023-06-27T08:02:56.524" v="1445"/>
          <ac:spMkLst>
            <pc:docMk/>
            <pc:sldMk cId="710273954" sldId="288"/>
            <ac:spMk id="31" creationId="{B47A9921-6509-49C2-BEBF-924F28066091}"/>
          </ac:spMkLst>
        </pc:spChg>
        <pc:picChg chg="add mod ord">
          <ac:chgData name="Brace, Lewys" userId="9bd9ef77-a98a-4547-b91b-f4387f2705bc" providerId="ADAL" clId="{17234945-5193-864B-9A72-79FBCD6E5226}" dt="2023-06-27T08:03:52.958" v="1457" actId="26606"/>
          <ac:picMkLst>
            <pc:docMk/>
            <pc:sldMk cId="710273954" sldId="288"/>
            <ac:picMk id="4" creationId="{F93F9BB0-C52E-38E1-B8CE-C50F77ABCF0D}"/>
          </ac:picMkLst>
        </pc:picChg>
        <pc:picChg chg="del">
          <ac:chgData name="Brace, Lewys" userId="9bd9ef77-a98a-4547-b91b-f4387f2705bc" providerId="ADAL" clId="{17234945-5193-864B-9A72-79FBCD6E5226}" dt="2023-06-27T08:03:19.117" v="1446" actId="478"/>
          <ac:picMkLst>
            <pc:docMk/>
            <pc:sldMk cId="710273954" sldId="288"/>
            <ac:picMk id="8" creationId="{084C263F-27D0-2305-8E17-0DD4DF66A563}"/>
          </ac:picMkLst>
        </pc:picChg>
      </pc:sldChg>
      <pc:sldChg chg="addSp delSp modSp new mod">
        <pc:chgData name="Brace, Lewys" userId="9bd9ef77-a98a-4547-b91b-f4387f2705bc" providerId="ADAL" clId="{17234945-5193-864B-9A72-79FBCD6E5226}" dt="2023-06-27T09:44:06.402" v="3130" actId="5793"/>
        <pc:sldMkLst>
          <pc:docMk/>
          <pc:sldMk cId="1521237261" sldId="289"/>
        </pc:sldMkLst>
        <pc:spChg chg="mod">
          <ac:chgData name="Brace, Lewys" userId="9bd9ef77-a98a-4547-b91b-f4387f2705bc" providerId="ADAL" clId="{17234945-5193-864B-9A72-79FBCD6E5226}" dt="2023-06-27T08:10:22.215" v="1473" actId="2711"/>
          <ac:spMkLst>
            <pc:docMk/>
            <pc:sldMk cId="1521237261" sldId="289"/>
            <ac:spMk id="2" creationId="{09403E1F-E8E4-EC2C-52D0-FD02301C4AA1}"/>
          </ac:spMkLst>
        </pc:spChg>
        <pc:spChg chg="mod">
          <ac:chgData name="Brace, Lewys" userId="9bd9ef77-a98a-4547-b91b-f4387f2705bc" providerId="ADAL" clId="{17234945-5193-864B-9A72-79FBCD6E5226}" dt="2023-06-27T09:44:06.402" v="3130" actId="5793"/>
          <ac:spMkLst>
            <pc:docMk/>
            <pc:sldMk cId="1521237261" sldId="289"/>
            <ac:spMk id="3" creationId="{1D169E6F-0F85-44F0-8710-000A05E8AAC4}"/>
          </ac:spMkLst>
        </pc:spChg>
        <pc:picChg chg="add del mod">
          <ac:chgData name="Brace, Lewys" userId="9bd9ef77-a98a-4547-b91b-f4387f2705bc" providerId="ADAL" clId="{17234945-5193-864B-9A72-79FBCD6E5226}" dt="2023-06-27T09:23:35.467" v="2923" actId="478"/>
          <ac:picMkLst>
            <pc:docMk/>
            <pc:sldMk cId="1521237261" sldId="289"/>
            <ac:picMk id="4" creationId="{42B72774-CFAA-7AD2-703C-9DF9582269DA}"/>
          </ac:picMkLst>
        </pc:picChg>
        <pc:picChg chg="add mod">
          <ac:chgData name="Brace, Lewys" userId="9bd9ef77-a98a-4547-b91b-f4387f2705bc" providerId="ADAL" clId="{17234945-5193-864B-9A72-79FBCD6E5226}" dt="2023-06-27T09:43:48.171" v="3120" actId="14100"/>
          <ac:picMkLst>
            <pc:docMk/>
            <pc:sldMk cId="1521237261" sldId="289"/>
            <ac:picMk id="5" creationId="{77C1A1B4-D86E-6C0A-C80D-7AC003BB10DE}"/>
          </ac:picMkLst>
        </pc:picChg>
      </pc:sldChg>
      <pc:sldChg chg="modSp add mod">
        <pc:chgData name="Brace, Lewys" userId="9bd9ef77-a98a-4547-b91b-f4387f2705bc" providerId="ADAL" clId="{17234945-5193-864B-9A72-79FBCD6E5226}" dt="2023-06-27T08:53:56.635" v="2465" actId="1076"/>
        <pc:sldMkLst>
          <pc:docMk/>
          <pc:sldMk cId="7428151" sldId="290"/>
        </pc:sldMkLst>
        <pc:spChg chg="mod">
          <ac:chgData name="Brace, Lewys" userId="9bd9ef77-a98a-4547-b91b-f4387f2705bc" providerId="ADAL" clId="{17234945-5193-864B-9A72-79FBCD6E5226}" dt="2023-06-27T08:37:50.570" v="1989" actId="20577"/>
          <ac:spMkLst>
            <pc:docMk/>
            <pc:sldMk cId="7428151" sldId="290"/>
            <ac:spMk id="2" creationId="{0F511400-4F48-098B-6719-51D74AD5FDA6}"/>
          </ac:spMkLst>
        </pc:spChg>
        <pc:spChg chg="mod">
          <ac:chgData name="Brace, Lewys" userId="9bd9ef77-a98a-4547-b91b-f4387f2705bc" providerId="ADAL" clId="{17234945-5193-864B-9A72-79FBCD6E5226}" dt="2023-06-27T08:53:56.635" v="2465" actId="1076"/>
          <ac:spMkLst>
            <pc:docMk/>
            <pc:sldMk cId="7428151" sldId="290"/>
            <ac:spMk id="6" creationId="{0AAB346E-9C54-FCA6-5D9F-5815D52381F8}"/>
          </ac:spMkLst>
        </pc:spChg>
      </pc:sldChg>
      <pc:sldChg chg="addSp delSp modSp new mod">
        <pc:chgData name="Brace, Lewys" userId="9bd9ef77-a98a-4547-b91b-f4387f2705bc" providerId="ADAL" clId="{17234945-5193-864B-9A72-79FBCD6E5226}" dt="2023-06-27T09:18:25.375" v="2566" actId="1076"/>
        <pc:sldMkLst>
          <pc:docMk/>
          <pc:sldMk cId="2164101206" sldId="291"/>
        </pc:sldMkLst>
        <pc:spChg chg="del">
          <ac:chgData name="Brace, Lewys" userId="9bd9ef77-a98a-4547-b91b-f4387f2705bc" providerId="ADAL" clId="{17234945-5193-864B-9A72-79FBCD6E5226}" dt="2023-06-27T08:59:01.041" v="2467" actId="478"/>
          <ac:spMkLst>
            <pc:docMk/>
            <pc:sldMk cId="2164101206" sldId="291"/>
            <ac:spMk id="2" creationId="{7D6B9837-4504-2971-3632-2BDF469B429C}"/>
          </ac:spMkLst>
        </pc:spChg>
        <pc:spChg chg="del">
          <ac:chgData name="Brace, Lewys" userId="9bd9ef77-a98a-4547-b91b-f4387f2705bc" providerId="ADAL" clId="{17234945-5193-864B-9A72-79FBCD6E5226}" dt="2023-06-27T09:01:31.691" v="2468" actId="478"/>
          <ac:spMkLst>
            <pc:docMk/>
            <pc:sldMk cId="2164101206" sldId="291"/>
            <ac:spMk id="3" creationId="{7276DED2-D37C-D2EF-8FA8-FE23D03BF74D}"/>
          </ac:spMkLst>
        </pc:spChg>
        <pc:spChg chg="add mod">
          <ac:chgData name="Brace, Lewys" userId="9bd9ef77-a98a-4547-b91b-f4387f2705bc" providerId="ADAL" clId="{17234945-5193-864B-9A72-79FBCD6E5226}" dt="2023-06-27T09:01:54.931" v="2502" actId="20577"/>
          <ac:spMkLst>
            <pc:docMk/>
            <pc:sldMk cId="2164101206" sldId="291"/>
            <ac:spMk id="5" creationId="{2BB0C653-153A-000F-F6E9-B119FABD3CB7}"/>
          </ac:spMkLst>
        </pc:spChg>
        <pc:spChg chg="add mod">
          <ac:chgData name="Brace, Lewys" userId="9bd9ef77-a98a-4547-b91b-f4387f2705bc" providerId="ADAL" clId="{17234945-5193-864B-9A72-79FBCD6E5226}" dt="2023-06-27T09:18:25.375" v="2566" actId="1076"/>
          <ac:spMkLst>
            <pc:docMk/>
            <pc:sldMk cId="2164101206" sldId="291"/>
            <ac:spMk id="6" creationId="{A9DDA865-DE95-B42E-6BE8-67A946407E8C}"/>
          </ac:spMkLst>
        </pc:spChg>
        <pc:picChg chg="add mod">
          <ac:chgData name="Brace, Lewys" userId="9bd9ef77-a98a-4547-b91b-f4387f2705bc" providerId="ADAL" clId="{17234945-5193-864B-9A72-79FBCD6E5226}" dt="2023-06-27T09:17:43.403" v="2514" actId="1076"/>
          <ac:picMkLst>
            <pc:docMk/>
            <pc:sldMk cId="2164101206" sldId="291"/>
            <ac:picMk id="4" creationId="{0536E147-73B7-D43E-F95C-4D01E8B30C5F}"/>
          </ac:picMkLst>
        </pc:picChg>
      </pc:sldChg>
      <pc:sldChg chg="addSp delSp modSp add mod">
        <pc:chgData name="Brace, Lewys" userId="9bd9ef77-a98a-4547-b91b-f4387f2705bc" providerId="ADAL" clId="{17234945-5193-864B-9A72-79FBCD6E5226}" dt="2023-06-27T09:25:32.107" v="2934" actId="1076"/>
        <pc:sldMkLst>
          <pc:docMk/>
          <pc:sldMk cId="2550137422" sldId="292"/>
        </pc:sldMkLst>
        <pc:spChg chg="mod">
          <ac:chgData name="Brace, Lewys" userId="9bd9ef77-a98a-4547-b91b-f4387f2705bc" providerId="ADAL" clId="{17234945-5193-864B-9A72-79FBCD6E5226}" dt="2023-06-27T09:18:38.363" v="2583" actId="20577"/>
          <ac:spMkLst>
            <pc:docMk/>
            <pc:sldMk cId="2550137422" sldId="292"/>
            <ac:spMk id="2" creationId="{09403E1F-E8E4-EC2C-52D0-FD02301C4AA1}"/>
          </ac:spMkLst>
        </pc:spChg>
        <pc:spChg chg="mod">
          <ac:chgData name="Brace, Lewys" userId="9bd9ef77-a98a-4547-b91b-f4387f2705bc" providerId="ADAL" clId="{17234945-5193-864B-9A72-79FBCD6E5226}" dt="2023-06-27T09:25:30.305" v="2933" actId="1076"/>
          <ac:spMkLst>
            <pc:docMk/>
            <pc:sldMk cId="2550137422" sldId="292"/>
            <ac:spMk id="3" creationId="{1D169E6F-0F85-44F0-8710-000A05E8AAC4}"/>
          </ac:spMkLst>
        </pc:spChg>
        <pc:picChg chg="del">
          <ac:chgData name="Brace, Lewys" userId="9bd9ef77-a98a-4547-b91b-f4387f2705bc" providerId="ADAL" clId="{17234945-5193-864B-9A72-79FBCD6E5226}" dt="2023-06-27T09:18:31.684" v="2568" actId="478"/>
          <ac:picMkLst>
            <pc:docMk/>
            <pc:sldMk cId="2550137422" sldId="292"/>
            <ac:picMk id="4" creationId="{42B72774-CFAA-7AD2-703C-9DF9582269DA}"/>
          </ac:picMkLst>
        </pc:picChg>
        <pc:picChg chg="add mod">
          <ac:chgData name="Brace, Lewys" userId="9bd9ef77-a98a-4547-b91b-f4387f2705bc" providerId="ADAL" clId="{17234945-5193-864B-9A72-79FBCD6E5226}" dt="2023-06-27T09:25:32.107" v="2934" actId="1076"/>
          <ac:picMkLst>
            <pc:docMk/>
            <pc:sldMk cId="2550137422" sldId="292"/>
            <ac:picMk id="1026" creationId="{4AE52D87-5454-43FD-4E1F-7E1FEB243219}"/>
          </ac:picMkLst>
        </pc:picChg>
      </pc:sldChg>
      <pc:sldChg chg="addSp delSp modSp new mod">
        <pc:chgData name="Brace, Lewys" userId="9bd9ef77-a98a-4547-b91b-f4387f2705bc" providerId="ADAL" clId="{17234945-5193-864B-9A72-79FBCD6E5226}" dt="2023-06-27T09:28:28.890" v="3086" actId="1076"/>
        <pc:sldMkLst>
          <pc:docMk/>
          <pc:sldMk cId="1345437847" sldId="293"/>
        </pc:sldMkLst>
        <pc:spChg chg="del">
          <ac:chgData name="Brace, Lewys" userId="9bd9ef77-a98a-4547-b91b-f4387f2705bc" providerId="ADAL" clId="{17234945-5193-864B-9A72-79FBCD6E5226}" dt="2023-06-27T09:26:14.628" v="2936" actId="478"/>
          <ac:spMkLst>
            <pc:docMk/>
            <pc:sldMk cId="1345437847" sldId="293"/>
            <ac:spMk id="2" creationId="{CD9DE263-B904-9001-FA44-EAD4528677BF}"/>
          </ac:spMkLst>
        </pc:spChg>
        <pc:spChg chg="del">
          <ac:chgData name="Brace, Lewys" userId="9bd9ef77-a98a-4547-b91b-f4387f2705bc" providerId="ADAL" clId="{17234945-5193-864B-9A72-79FBCD6E5226}" dt="2023-06-27T09:26:15.927" v="2937" actId="478"/>
          <ac:spMkLst>
            <pc:docMk/>
            <pc:sldMk cId="1345437847" sldId="293"/>
            <ac:spMk id="3" creationId="{C6D2D546-F387-B2AC-447B-9F805298ECAA}"/>
          </ac:spMkLst>
        </pc:spChg>
        <pc:spChg chg="add mod">
          <ac:chgData name="Brace, Lewys" userId="9bd9ef77-a98a-4547-b91b-f4387f2705bc" providerId="ADAL" clId="{17234945-5193-864B-9A72-79FBCD6E5226}" dt="2023-06-27T09:27:30.515" v="2958" actId="1076"/>
          <ac:spMkLst>
            <pc:docMk/>
            <pc:sldMk cId="1345437847" sldId="293"/>
            <ac:spMk id="5" creationId="{85B98E70-4E56-BB89-BCBB-2B04BFE6466C}"/>
          </ac:spMkLst>
        </pc:spChg>
        <pc:spChg chg="add mod">
          <ac:chgData name="Brace, Lewys" userId="9bd9ef77-a98a-4547-b91b-f4387f2705bc" providerId="ADAL" clId="{17234945-5193-864B-9A72-79FBCD6E5226}" dt="2023-06-27T09:28:28.890" v="3086" actId="1076"/>
          <ac:spMkLst>
            <pc:docMk/>
            <pc:sldMk cId="1345437847" sldId="293"/>
            <ac:spMk id="6" creationId="{C0EB8CF7-637F-27FE-2851-B61505823A38}"/>
          </ac:spMkLst>
        </pc:spChg>
        <pc:picChg chg="add mod">
          <ac:chgData name="Brace, Lewys" userId="9bd9ef77-a98a-4547-b91b-f4387f2705bc" providerId="ADAL" clId="{17234945-5193-864B-9A72-79FBCD6E5226}" dt="2023-06-27T09:27:40.176" v="2960" actId="1076"/>
          <ac:picMkLst>
            <pc:docMk/>
            <pc:sldMk cId="1345437847" sldId="293"/>
            <ac:picMk id="4" creationId="{77F9142E-712E-7719-AAD1-D66442490B9F}"/>
          </ac:picMkLst>
        </pc:picChg>
      </pc:sldChg>
      <pc:sldChg chg="add del">
        <pc:chgData name="Brace, Lewys" userId="9bd9ef77-a98a-4547-b91b-f4387f2705bc" providerId="ADAL" clId="{17234945-5193-864B-9A72-79FBCD6E5226}" dt="2023-06-27T09:23:33.665" v="2922"/>
        <pc:sldMkLst>
          <pc:docMk/>
          <pc:sldMk cId="1728529915" sldId="293"/>
        </pc:sldMkLst>
      </pc:sldChg>
      <pc:sldChg chg="delSp modSp add mod">
        <pc:chgData name="Brace, Lewys" userId="9bd9ef77-a98a-4547-b91b-f4387f2705bc" providerId="ADAL" clId="{17234945-5193-864B-9A72-79FBCD6E5226}" dt="2023-06-27T09:51:07.472" v="3785" actId="20577"/>
        <pc:sldMkLst>
          <pc:docMk/>
          <pc:sldMk cId="2078591481" sldId="294"/>
        </pc:sldMkLst>
        <pc:spChg chg="mod">
          <ac:chgData name="Brace, Lewys" userId="9bd9ef77-a98a-4547-b91b-f4387f2705bc" providerId="ADAL" clId="{17234945-5193-864B-9A72-79FBCD6E5226}" dt="2023-06-27T09:44:35.921" v="3165" actId="20577"/>
          <ac:spMkLst>
            <pc:docMk/>
            <pc:sldMk cId="2078591481" sldId="294"/>
            <ac:spMk id="2" creationId="{09403E1F-E8E4-EC2C-52D0-FD02301C4AA1}"/>
          </ac:spMkLst>
        </pc:spChg>
        <pc:spChg chg="mod">
          <ac:chgData name="Brace, Lewys" userId="9bd9ef77-a98a-4547-b91b-f4387f2705bc" providerId="ADAL" clId="{17234945-5193-864B-9A72-79FBCD6E5226}" dt="2023-06-27T09:51:07.472" v="3785" actId="20577"/>
          <ac:spMkLst>
            <pc:docMk/>
            <pc:sldMk cId="2078591481" sldId="294"/>
            <ac:spMk id="3" creationId="{1D169E6F-0F85-44F0-8710-000A05E8AAC4}"/>
          </ac:spMkLst>
        </pc:spChg>
        <pc:picChg chg="del">
          <ac:chgData name="Brace, Lewys" userId="9bd9ef77-a98a-4547-b91b-f4387f2705bc" providerId="ADAL" clId="{17234945-5193-864B-9A72-79FBCD6E5226}" dt="2023-06-27T09:44:27.063" v="3132" actId="478"/>
          <ac:picMkLst>
            <pc:docMk/>
            <pc:sldMk cId="2078591481" sldId="294"/>
            <ac:picMk id="5" creationId="{77C1A1B4-D86E-6C0A-C80D-7AC003BB10DE}"/>
          </ac:picMkLst>
        </pc:picChg>
      </pc:sldChg>
      <pc:sldChg chg="modSp add mod">
        <pc:chgData name="Brace, Lewys" userId="9bd9ef77-a98a-4547-b91b-f4387f2705bc" providerId="ADAL" clId="{17234945-5193-864B-9A72-79FBCD6E5226}" dt="2023-06-27T09:56:40.659" v="4559" actId="20577"/>
        <pc:sldMkLst>
          <pc:docMk/>
          <pc:sldMk cId="972757025" sldId="295"/>
        </pc:sldMkLst>
        <pc:spChg chg="mod">
          <ac:chgData name="Brace, Lewys" userId="9bd9ef77-a98a-4547-b91b-f4387f2705bc" providerId="ADAL" clId="{17234945-5193-864B-9A72-79FBCD6E5226}" dt="2023-06-27T09:56:40.659" v="4559" actId="20577"/>
          <ac:spMkLst>
            <pc:docMk/>
            <pc:sldMk cId="972757025" sldId="295"/>
            <ac:spMk id="2" creationId="{E473DFAC-37B2-5A1D-249B-EEBDD67367BC}"/>
          </ac:spMkLst>
        </pc:spChg>
      </pc:sldChg>
      <pc:sldChg chg="addSp delSp modSp add mod">
        <pc:chgData name="Brace, Lewys" userId="9bd9ef77-a98a-4547-b91b-f4387f2705bc" providerId="ADAL" clId="{17234945-5193-864B-9A72-79FBCD6E5226}" dt="2023-06-27T10:49:06.095" v="5654" actId="1076"/>
        <pc:sldMkLst>
          <pc:docMk/>
          <pc:sldMk cId="2285360935" sldId="296"/>
        </pc:sldMkLst>
        <pc:spChg chg="mod">
          <ac:chgData name="Brace, Lewys" userId="9bd9ef77-a98a-4547-b91b-f4387f2705bc" providerId="ADAL" clId="{17234945-5193-864B-9A72-79FBCD6E5226}" dt="2023-06-27T10:34:49.831" v="5193" actId="20577"/>
          <ac:spMkLst>
            <pc:docMk/>
            <pc:sldMk cId="2285360935" sldId="296"/>
            <ac:spMk id="2" creationId="{E856A84D-068A-A98A-4028-5A5700AC6AD3}"/>
          </ac:spMkLst>
        </pc:spChg>
        <pc:spChg chg="mod">
          <ac:chgData name="Brace, Lewys" userId="9bd9ef77-a98a-4547-b91b-f4387f2705bc" providerId="ADAL" clId="{17234945-5193-864B-9A72-79FBCD6E5226}" dt="2023-06-27T10:40:57.500" v="5631" actId="1076"/>
          <ac:spMkLst>
            <pc:docMk/>
            <pc:sldMk cId="2285360935" sldId="296"/>
            <ac:spMk id="3" creationId="{EB3CD113-621B-B396-7078-7AFD6CFF27DA}"/>
          </ac:spMkLst>
        </pc:spChg>
        <pc:spChg chg="mod">
          <ac:chgData name="Brace, Lewys" userId="9bd9ef77-a98a-4547-b91b-f4387f2705bc" providerId="ADAL" clId="{17234945-5193-864B-9A72-79FBCD6E5226}" dt="2023-06-27T10:48:49.922" v="5647" actId="20577"/>
          <ac:spMkLst>
            <pc:docMk/>
            <pc:sldMk cId="2285360935" sldId="296"/>
            <ac:spMk id="6" creationId="{ECE5B93C-D6D8-B56C-A67A-21CC543D8A43}"/>
          </ac:spMkLst>
        </pc:spChg>
        <pc:spChg chg="add mod">
          <ac:chgData name="Brace, Lewys" userId="9bd9ef77-a98a-4547-b91b-f4387f2705bc" providerId="ADAL" clId="{17234945-5193-864B-9A72-79FBCD6E5226}" dt="2023-06-27T10:49:01.599" v="5651" actId="14100"/>
          <ac:spMkLst>
            <pc:docMk/>
            <pc:sldMk cId="2285360935" sldId="296"/>
            <ac:spMk id="7" creationId="{94074A46-8EE0-3A92-A63E-89F641A926FE}"/>
          </ac:spMkLst>
        </pc:spChg>
        <pc:picChg chg="add mod">
          <ac:chgData name="Brace, Lewys" userId="9bd9ef77-a98a-4547-b91b-f4387f2705bc" providerId="ADAL" clId="{17234945-5193-864B-9A72-79FBCD6E5226}" dt="2023-06-27T10:41:48.029" v="5639" actId="1076"/>
          <ac:picMkLst>
            <pc:docMk/>
            <pc:sldMk cId="2285360935" sldId="296"/>
            <ac:picMk id="4" creationId="{6D4E1575-60E2-50FA-6160-C23D7244ADAB}"/>
          </ac:picMkLst>
        </pc:picChg>
        <pc:picChg chg="add mod">
          <ac:chgData name="Brace, Lewys" userId="9bd9ef77-a98a-4547-b91b-f4387f2705bc" providerId="ADAL" clId="{17234945-5193-864B-9A72-79FBCD6E5226}" dt="2023-06-27T10:49:06.095" v="5654" actId="1076"/>
          <ac:picMkLst>
            <pc:docMk/>
            <pc:sldMk cId="2285360935" sldId="296"/>
            <ac:picMk id="5" creationId="{1FA18A41-D8B1-1E6F-1591-8818B00DCE47}"/>
          </ac:picMkLst>
        </pc:picChg>
        <pc:picChg chg="del">
          <ac:chgData name="Brace, Lewys" userId="9bd9ef77-a98a-4547-b91b-f4387f2705bc" providerId="ADAL" clId="{17234945-5193-864B-9A72-79FBCD6E5226}" dt="2023-06-27T10:34:43.968" v="5178" actId="478"/>
          <ac:picMkLst>
            <pc:docMk/>
            <pc:sldMk cId="2285360935" sldId="296"/>
            <ac:picMk id="1028" creationId="{140329C9-8BE7-F143-911C-96C47402D586}"/>
          </ac:picMkLst>
        </pc:picChg>
      </pc:sldChg>
      <pc:sldChg chg="modSp new del mod">
        <pc:chgData name="Brace, Lewys" userId="9bd9ef77-a98a-4547-b91b-f4387f2705bc" providerId="ADAL" clId="{17234945-5193-864B-9A72-79FBCD6E5226}" dt="2023-06-27T10:34:36.532" v="5176" actId="2696"/>
        <pc:sldMkLst>
          <pc:docMk/>
          <pc:sldMk cId="3535176695" sldId="296"/>
        </pc:sldMkLst>
        <pc:spChg chg="mod">
          <ac:chgData name="Brace, Lewys" userId="9bd9ef77-a98a-4547-b91b-f4387f2705bc" providerId="ADAL" clId="{17234945-5193-864B-9A72-79FBCD6E5226}" dt="2023-06-27T10:33:58.733" v="5154" actId="20577"/>
          <ac:spMkLst>
            <pc:docMk/>
            <pc:sldMk cId="3535176695" sldId="296"/>
            <ac:spMk id="2" creationId="{E75E3802-C507-9C52-94CD-5AD3C7A4C5EF}"/>
          </ac:spMkLst>
        </pc:spChg>
        <pc:spChg chg="mod">
          <ac:chgData name="Brace, Lewys" userId="9bd9ef77-a98a-4547-b91b-f4387f2705bc" providerId="ADAL" clId="{17234945-5193-864B-9A72-79FBCD6E5226}" dt="2023-06-27T10:34:32.524" v="5175" actId="20577"/>
          <ac:spMkLst>
            <pc:docMk/>
            <pc:sldMk cId="3535176695" sldId="296"/>
            <ac:spMk id="3" creationId="{1BAB0EFD-5583-859D-34A3-DF97507A85A3}"/>
          </ac:spMkLst>
        </pc:spChg>
      </pc:sldChg>
      <pc:sldChg chg="addSp delSp modSp add mod">
        <pc:chgData name="Brace, Lewys" userId="9bd9ef77-a98a-4547-b91b-f4387f2705bc" providerId="ADAL" clId="{17234945-5193-864B-9A72-79FBCD6E5226}" dt="2023-06-27T11:18:29.825" v="6166" actId="14100"/>
        <pc:sldMkLst>
          <pc:docMk/>
          <pc:sldMk cId="3091482287" sldId="297"/>
        </pc:sldMkLst>
        <pc:spChg chg="mod">
          <ac:chgData name="Brace, Lewys" userId="9bd9ef77-a98a-4547-b91b-f4387f2705bc" providerId="ADAL" clId="{17234945-5193-864B-9A72-79FBCD6E5226}" dt="2023-06-27T11:06:25.443" v="5716" actId="20577"/>
          <ac:spMkLst>
            <pc:docMk/>
            <pc:sldMk cId="3091482287" sldId="297"/>
            <ac:spMk id="2" creationId="{E856A84D-068A-A98A-4028-5A5700AC6AD3}"/>
          </ac:spMkLst>
        </pc:spChg>
        <pc:spChg chg="mod">
          <ac:chgData name="Brace, Lewys" userId="9bd9ef77-a98a-4547-b91b-f4387f2705bc" providerId="ADAL" clId="{17234945-5193-864B-9A72-79FBCD6E5226}" dt="2023-06-27T11:15:48.472" v="6152"/>
          <ac:spMkLst>
            <pc:docMk/>
            <pc:sldMk cId="3091482287" sldId="297"/>
            <ac:spMk id="3" creationId="{EB3CD113-621B-B396-7078-7AFD6CFF27DA}"/>
          </ac:spMkLst>
        </pc:spChg>
        <pc:spChg chg="mod">
          <ac:chgData name="Brace, Lewys" userId="9bd9ef77-a98a-4547-b91b-f4387f2705bc" providerId="ADAL" clId="{17234945-5193-864B-9A72-79FBCD6E5226}" dt="2023-06-27T11:15:56.957" v="6156" actId="20577"/>
          <ac:spMkLst>
            <pc:docMk/>
            <pc:sldMk cId="3091482287" sldId="297"/>
            <ac:spMk id="6" creationId="{ECE5B93C-D6D8-B56C-A67A-21CC543D8A43}"/>
          </ac:spMkLst>
        </pc:spChg>
        <pc:spChg chg="add mod">
          <ac:chgData name="Brace, Lewys" userId="9bd9ef77-a98a-4547-b91b-f4387f2705bc" providerId="ADAL" clId="{17234945-5193-864B-9A72-79FBCD6E5226}" dt="2023-06-27T11:16:12.380" v="6161" actId="14100"/>
          <ac:spMkLst>
            <pc:docMk/>
            <pc:sldMk cId="3091482287" sldId="297"/>
            <ac:spMk id="8" creationId="{664A4B0D-E28A-8611-A184-CD570834659F}"/>
          </ac:spMkLst>
        </pc:spChg>
        <pc:picChg chg="add del mod">
          <ac:chgData name="Brace, Lewys" userId="9bd9ef77-a98a-4547-b91b-f4387f2705bc" providerId="ADAL" clId="{17234945-5193-864B-9A72-79FBCD6E5226}" dt="2023-06-27T11:14:03.027" v="6141"/>
          <ac:picMkLst>
            <pc:docMk/>
            <pc:sldMk cId="3091482287" sldId="297"/>
            <ac:picMk id="4" creationId="{1A6988BF-10C6-D631-350B-454834C546F0}"/>
          </ac:picMkLst>
        </pc:picChg>
        <pc:picChg chg="add del mod">
          <ac:chgData name="Brace, Lewys" userId="9bd9ef77-a98a-4547-b91b-f4387f2705bc" providerId="ADAL" clId="{17234945-5193-864B-9A72-79FBCD6E5226}" dt="2023-06-27T11:14:40.003" v="6143"/>
          <ac:picMkLst>
            <pc:docMk/>
            <pc:sldMk cId="3091482287" sldId="297"/>
            <ac:picMk id="5" creationId="{AB7A5C0B-B9CB-62F9-2E0A-0047138BED23}"/>
          </ac:picMkLst>
        </pc:picChg>
        <pc:picChg chg="add mod">
          <ac:chgData name="Brace, Lewys" userId="9bd9ef77-a98a-4547-b91b-f4387f2705bc" providerId="ADAL" clId="{17234945-5193-864B-9A72-79FBCD6E5226}" dt="2023-06-27T11:18:18.383" v="6164" actId="1076"/>
          <ac:picMkLst>
            <pc:docMk/>
            <pc:sldMk cId="3091482287" sldId="297"/>
            <ac:picMk id="7" creationId="{07C3E53B-2B4E-0ABE-AF98-D8BE1834A274}"/>
          </ac:picMkLst>
        </pc:picChg>
        <pc:picChg chg="del">
          <ac:chgData name="Brace, Lewys" userId="9bd9ef77-a98a-4547-b91b-f4387f2705bc" providerId="ADAL" clId="{17234945-5193-864B-9A72-79FBCD6E5226}" dt="2023-06-27T10:51:47.119" v="5685" actId="478"/>
          <ac:picMkLst>
            <pc:docMk/>
            <pc:sldMk cId="3091482287" sldId="297"/>
            <ac:picMk id="1028" creationId="{140329C9-8BE7-F143-911C-96C47402D586}"/>
          </ac:picMkLst>
        </pc:picChg>
        <pc:picChg chg="add mod">
          <ac:chgData name="Brace, Lewys" userId="9bd9ef77-a98a-4547-b91b-f4387f2705bc" providerId="ADAL" clId="{17234945-5193-864B-9A72-79FBCD6E5226}" dt="2023-06-27T11:18:29.825" v="6166" actId="14100"/>
          <ac:picMkLst>
            <pc:docMk/>
            <pc:sldMk cId="3091482287" sldId="297"/>
            <ac:picMk id="3074" creationId="{DC64D039-117F-5A9D-B3A7-77FF522EB276}"/>
          </ac:picMkLst>
        </pc:picChg>
      </pc:sldChg>
      <pc:sldChg chg="addSp delSp modSp add mod">
        <pc:chgData name="Brace, Lewys" userId="9bd9ef77-a98a-4547-b91b-f4387f2705bc" providerId="ADAL" clId="{17234945-5193-864B-9A72-79FBCD6E5226}" dt="2023-07-03T08:46:11.316" v="8720" actId="6549"/>
        <pc:sldMkLst>
          <pc:docMk/>
          <pc:sldMk cId="2531736145" sldId="298"/>
        </pc:sldMkLst>
        <pc:spChg chg="mod">
          <ac:chgData name="Brace, Lewys" userId="9bd9ef77-a98a-4547-b91b-f4387f2705bc" providerId="ADAL" clId="{17234945-5193-864B-9A72-79FBCD6E5226}" dt="2023-06-27T11:33:17.796" v="6196" actId="20577"/>
          <ac:spMkLst>
            <pc:docMk/>
            <pc:sldMk cId="2531736145" sldId="298"/>
            <ac:spMk id="2" creationId="{E856A84D-068A-A98A-4028-5A5700AC6AD3}"/>
          </ac:spMkLst>
        </pc:spChg>
        <pc:spChg chg="add mod">
          <ac:chgData name="Brace, Lewys" userId="9bd9ef77-a98a-4547-b91b-f4387f2705bc" providerId="ADAL" clId="{17234945-5193-864B-9A72-79FBCD6E5226}" dt="2023-07-03T08:46:11.316" v="8720" actId="6549"/>
          <ac:spMkLst>
            <pc:docMk/>
            <pc:sldMk cId="2531736145" sldId="298"/>
            <ac:spMk id="5" creationId="{CC412415-06B9-F2B3-CCB2-BECBCCA8EBFE}"/>
          </ac:spMkLst>
        </pc:spChg>
        <pc:spChg chg="mod">
          <ac:chgData name="Brace, Lewys" userId="9bd9ef77-a98a-4547-b91b-f4387f2705bc" providerId="ADAL" clId="{17234945-5193-864B-9A72-79FBCD6E5226}" dt="2023-06-27T11:43:39.158" v="6960" actId="20577"/>
          <ac:spMkLst>
            <pc:docMk/>
            <pc:sldMk cId="2531736145" sldId="298"/>
            <ac:spMk id="6" creationId="{ECE5B93C-D6D8-B56C-A67A-21CC543D8A43}"/>
          </ac:spMkLst>
        </pc:spChg>
        <pc:spChg chg="del">
          <ac:chgData name="Brace, Lewys" userId="9bd9ef77-a98a-4547-b91b-f4387f2705bc" providerId="ADAL" clId="{17234945-5193-864B-9A72-79FBCD6E5226}" dt="2023-06-27T11:33:21.290" v="6197" actId="478"/>
          <ac:spMkLst>
            <pc:docMk/>
            <pc:sldMk cId="2531736145" sldId="298"/>
            <ac:spMk id="7" creationId="{94074A46-8EE0-3A92-A63E-89F641A926FE}"/>
          </ac:spMkLst>
        </pc:spChg>
        <pc:picChg chg="del">
          <ac:chgData name="Brace, Lewys" userId="9bd9ef77-a98a-4547-b91b-f4387f2705bc" providerId="ADAL" clId="{17234945-5193-864B-9A72-79FBCD6E5226}" dt="2023-06-27T11:33:02.694" v="6168" actId="478"/>
          <ac:picMkLst>
            <pc:docMk/>
            <pc:sldMk cId="2531736145" sldId="298"/>
            <ac:picMk id="4" creationId="{6D4E1575-60E2-50FA-6160-C23D7244ADAB}"/>
          </ac:picMkLst>
        </pc:picChg>
        <pc:picChg chg="add mod">
          <ac:chgData name="Brace, Lewys" userId="9bd9ef77-a98a-4547-b91b-f4387f2705bc" providerId="ADAL" clId="{17234945-5193-864B-9A72-79FBCD6E5226}" dt="2023-07-03T08:45:32.828" v="8661" actId="14100"/>
          <ac:picMkLst>
            <pc:docMk/>
            <pc:sldMk cId="2531736145" sldId="298"/>
            <ac:picMk id="4" creationId="{7903B32B-8911-DC68-AD52-A81C3DDD3F1B}"/>
          </ac:picMkLst>
        </pc:picChg>
        <pc:picChg chg="del">
          <ac:chgData name="Brace, Lewys" userId="9bd9ef77-a98a-4547-b91b-f4387f2705bc" providerId="ADAL" clId="{17234945-5193-864B-9A72-79FBCD6E5226}" dt="2023-06-27T11:33:04.457" v="6169" actId="478"/>
          <ac:picMkLst>
            <pc:docMk/>
            <pc:sldMk cId="2531736145" sldId="298"/>
            <ac:picMk id="5" creationId="{1FA18A41-D8B1-1E6F-1591-8818B00DCE47}"/>
          </ac:picMkLst>
        </pc:picChg>
        <pc:picChg chg="add mod">
          <ac:chgData name="Brace, Lewys" userId="9bd9ef77-a98a-4547-b91b-f4387f2705bc" providerId="ADAL" clId="{17234945-5193-864B-9A72-79FBCD6E5226}" dt="2023-06-27T11:44:22.491" v="6963" actId="1076"/>
          <ac:picMkLst>
            <pc:docMk/>
            <pc:sldMk cId="2531736145" sldId="298"/>
            <ac:picMk id="8" creationId="{C842760B-0FB2-D6B8-1D29-99958E121C3F}"/>
          </ac:picMkLst>
        </pc:picChg>
      </pc:sldChg>
      <pc:sldChg chg="addSp delSp modSp add mod ord">
        <pc:chgData name="Brace, Lewys" userId="9bd9ef77-a98a-4547-b91b-f4387f2705bc" providerId="ADAL" clId="{17234945-5193-864B-9A72-79FBCD6E5226}" dt="2023-06-27T11:56:27.689" v="8032" actId="20578"/>
        <pc:sldMkLst>
          <pc:docMk/>
          <pc:sldMk cId="3775188227" sldId="299"/>
        </pc:sldMkLst>
        <pc:spChg chg="mod">
          <ac:chgData name="Brace, Lewys" userId="9bd9ef77-a98a-4547-b91b-f4387f2705bc" providerId="ADAL" clId="{17234945-5193-864B-9A72-79FBCD6E5226}" dt="2023-06-27T11:44:55.817" v="7004" actId="20577"/>
          <ac:spMkLst>
            <pc:docMk/>
            <pc:sldMk cId="3775188227" sldId="299"/>
            <ac:spMk id="2" creationId="{E856A84D-068A-A98A-4028-5A5700AC6AD3}"/>
          </ac:spMkLst>
        </pc:spChg>
        <pc:spChg chg="del">
          <ac:chgData name="Brace, Lewys" userId="9bd9ef77-a98a-4547-b91b-f4387f2705bc" providerId="ADAL" clId="{17234945-5193-864B-9A72-79FBCD6E5226}" dt="2023-06-27T11:47:32.748" v="7357" actId="478"/>
          <ac:spMkLst>
            <pc:docMk/>
            <pc:sldMk cId="3775188227" sldId="299"/>
            <ac:spMk id="3" creationId="{EB3CD113-621B-B396-7078-7AFD6CFF27DA}"/>
          </ac:spMkLst>
        </pc:spChg>
        <pc:spChg chg="add mod">
          <ac:chgData name="Brace, Lewys" userId="9bd9ef77-a98a-4547-b91b-f4387f2705bc" providerId="ADAL" clId="{17234945-5193-864B-9A72-79FBCD6E5226}" dt="2023-06-27T11:49:14.315" v="7468" actId="20577"/>
          <ac:spMkLst>
            <pc:docMk/>
            <pc:sldMk cId="3775188227" sldId="299"/>
            <ac:spMk id="5" creationId="{B650449B-97B4-8DE5-EB82-4827AE78BE2B}"/>
          </ac:spMkLst>
        </pc:spChg>
        <pc:spChg chg="mod">
          <ac:chgData name="Brace, Lewys" userId="9bd9ef77-a98a-4547-b91b-f4387f2705bc" providerId="ADAL" clId="{17234945-5193-864B-9A72-79FBCD6E5226}" dt="2023-06-27T11:55:51.480" v="8031" actId="20577"/>
          <ac:spMkLst>
            <pc:docMk/>
            <pc:sldMk cId="3775188227" sldId="299"/>
            <ac:spMk id="6" creationId="{ECE5B93C-D6D8-B56C-A67A-21CC543D8A43}"/>
          </ac:spMkLst>
        </pc:spChg>
        <pc:picChg chg="add mod">
          <ac:chgData name="Brace, Lewys" userId="9bd9ef77-a98a-4547-b91b-f4387f2705bc" providerId="ADAL" clId="{17234945-5193-864B-9A72-79FBCD6E5226}" dt="2023-06-27T11:48:41.551" v="7360" actId="1076"/>
          <ac:picMkLst>
            <pc:docMk/>
            <pc:sldMk cId="3775188227" sldId="299"/>
            <ac:picMk id="4" creationId="{E1F02FA6-9107-E4B5-54F1-6EC9E590F7E5}"/>
          </ac:picMkLst>
        </pc:picChg>
        <pc:picChg chg="del">
          <ac:chgData name="Brace, Lewys" userId="9bd9ef77-a98a-4547-b91b-f4387f2705bc" providerId="ADAL" clId="{17234945-5193-864B-9A72-79FBCD6E5226}" dt="2023-06-27T11:44:44.555" v="6965" actId="478"/>
          <ac:picMkLst>
            <pc:docMk/>
            <pc:sldMk cId="3775188227" sldId="299"/>
            <ac:picMk id="8" creationId="{C842760B-0FB2-D6B8-1D29-99958E121C3F}"/>
          </ac:picMkLst>
        </pc:picChg>
      </pc:sldChg>
      <pc:sldChg chg="addSp delSp modSp new mod ord">
        <pc:chgData name="Brace, Lewys" userId="9bd9ef77-a98a-4547-b91b-f4387f2705bc" providerId="ADAL" clId="{17234945-5193-864B-9A72-79FBCD6E5226}" dt="2023-06-27T11:56:27.689" v="8032" actId="20578"/>
        <pc:sldMkLst>
          <pc:docMk/>
          <pc:sldMk cId="2648139718" sldId="300"/>
        </pc:sldMkLst>
        <pc:spChg chg="del">
          <ac:chgData name="Brace, Lewys" userId="9bd9ef77-a98a-4547-b91b-f4387f2705bc" providerId="ADAL" clId="{17234945-5193-864B-9A72-79FBCD6E5226}" dt="2023-06-27T11:49:19.156" v="7470" actId="478"/>
          <ac:spMkLst>
            <pc:docMk/>
            <pc:sldMk cId="2648139718" sldId="300"/>
            <ac:spMk id="2" creationId="{1FE7E907-FF7D-ABB6-3264-60BBD3D38F06}"/>
          </ac:spMkLst>
        </pc:spChg>
        <pc:picChg chg="add mod">
          <ac:chgData name="Brace, Lewys" userId="9bd9ef77-a98a-4547-b91b-f4387f2705bc" providerId="ADAL" clId="{17234945-5193-864B-9A72-79FBCD6E5226}" dt="2023-06-27T11:50:00.153" v="7474" actId="1076"/>
          <ac:picMkLst>
            <pc:docMk/>
            <pc:sldMk cId="2648139718" sldId="300"/>
            <ac:picMk id="3" creationId="{88887AFC-D885-AA73-50D2-12D1A055493D}"/>
          </ac:picMkLst>
        </pc:picChg>
      </pc:sldChg>
      <pc:sldChg chg="addSp delSp modSp add mod ord">
        <pc:chgData name="Brace, Lewys" userId="9bd9ef77-a98a-4547-b91b-f4387f2705bc" providerId="ADAL" clId="{17234945-5193-864B-9A72-79FBCD6E5226}" dt="2023-06-27T11:56:27.689" v="8032" actId="20578"/>
        <pc:sldMkLst>
          <pc:docMk/>
          <pc:sldMk cId="3436179740" sldId="301"/>
        </pc:sldMkLst>
        <pc:spChg chg="mod">
          <ac:chgData name="Brace, Lewys" userId="9bd9ef77-a98a-4547-b91b-f4387f2705bc" providerId="ADAL" clId="{17234945-5193-864B-9A72-79FBCD6E5226}" dt="2023-06-27T11:50:53.791" v="7497" actId="20577"/>
          <ac:spMkLst>
            <pc:docMk/>
            <pc:sldMk cId="3436179740" sldId="301"/>
            <ac:spMk id="2" creationId="{E856A84D-068A-A98A-4028-5A5700AC6AD3}"/>
          </ac:spMkLst>
        </pc:spChg>
        <pc:spChg chg="add mod">
          <ac:chgData name="Brace, Lewys" userId="9bd9ef77-a98a-4547-b91b-f4387f2705bc" providerId="ADAL" clId="{17234945-5193-864B-9A72-79FBCD6E5226}" dt="2023-06-27T11:55:11.835" v="7991" actId="20577"/>
          <ac:spMkLst>
            <pc:docMk/>
            <pc:sldMk cId="3436179740" sldId="301"/>
            <ac:spMk id="5" creationId="{308E0DDB-0E59-9288-43B3-8C408FDD3A26}"/>
          </ac:spMkLst>
        </pc:spChg>
        <pc:spChg chg="del">
          <ac:chgData name="Brace, Lewys" userId="9bd9ef77-a98a-4547-b91b-f4387f2705bc" providerId="ADAL" clId="{17234945-5193-864B-9A72-79FBCD6E5226}" dt="2023-06-27T11:50:48" v="7477" actId="478"/>
          <ac:spMkLst>
            <pc:docMk/>
            <pc:sldMk cId="3436179740" sldId="301"/>
            <ac:spMk id="6" creationId="{ECE5B93C-D6D8-B56C-A67A-21CC543D8A43}"/>
          </ac:spMkLst>
        </pc:spChg>
        <pc:picChg chg="add mod">
          <ac:chgData name="Brace, Lewys" userId="9bd9ef77-a98a-4547-b91b-f4387f2705bc" providerId="ADAL" clId="{17234945-5193-864B-9A72-79FBCD6E5226}" dt="2023-06-27T11:55:21.254" v="7994" actId="14100"/>
          <ac:picMkLst>
            <pc:docMk/>
            <pc:sldMk cId="3436179740" sldId="301"/>
            <ac:picMk id="4" creationId="{4631F638-54C9-1A19-A861-A1D275E2DB63}"/>
          </ac:picMkLst>
        </pc:picChg>
        <pc:picChg chg="del">
          <ac:chgData name="Brace, Lewys" userId="9bd9ef77-a98a-4547-b91b-f4387f2705bc" providerId="ADAL" clId="{17234945-5193-864B-9A72-79FBCD6E5226}" dt="2023-06-27T11:50:45.889" v="7476" actId="478"/>
          <ac:picMkLst>
            <pc:docMk/>
            <pc:sldMk cId="3436179740" sldId="301"/>
            <ac:picMk id="1028" creationId="{140329C9-8BE7-F143-911C-96C47402D586}"/>
          </ac:picMkLst>
        </pc:picChg>
      </pc:sldChg>
      <pc:sldChg chg="delSp modSp add mod">
        <pc:chgData name="Brace, Lewys" userId="9bd9ef77-a98a-4547-b91b-f4387f2705bc" providerId="ADAL" clId="{17234945-5193-864B-9A72-79FBCD6E5226}" dt="2023-06-27T11:58:20.934" v="8342" actId="20577"/>
        <pc:sldMkLst>
          <pc:docMk/>
          <pc:sldMk cId="306599555" sldId="302"/>
        </pc:sldMkLst>
        <pc:spChg chg="mod">
          <ac:chgData name="Brace, Lewys" userId="9bd9ef77-a98a-4547-b91b-f4387f2705bc" providerId="ADAL" clId="{17234945-5193-864B-9A72-79FBCD6E5226}" dt="2023-06-27T11:57:34.825" v="8163" actId="20577"/>
          <ac:spMkLst>
            <pc:docMk/>
            <pc:sldMk cId="306599555" sldId="302"/>
            <ac:spMk id="2" creationId="{E856A84D-068A-A98A-4028-5A5700AC6AD3}"/>
          </ac:spMkLst>
        </pc:spChg>
        <pc:spChg chg="mod">
          <ac:chgData name="Brace, Lewys" userId="9bd9ef77-a98a-4547-b91b-f4387f2705bc" providerId="ADAL" clId="{17234945-5193-864B-9A72-79FBCD6E5226}" dt="2023-06-27T11:58:20.934" v="8342" actId="20577"/>
          <ac:spMkLst>
            <pc:docMk/>
            <pc:sldMk cId="306599555" sldId="302"/>
            <ac:spMk id="6" creationId="{ECE5B93C-D6D8-B56C-A67A-21CC543D8A43}"/>
          </ac:spMkLst>
        </pc:spChg>
        <pc:picChg chg="del">
          <ac:chgData name="Brace, Lewys" userId="9bd9ef77-a98a-4547-b91b-f4387f2705bc" providerId="ADAL" clId="{17234945-5193-864B-9A72-79FBCD6E5226}" dt="2023-06-27T11:57:22.854" v="8109" actId="478"/>
          <ac:picMkLst>
            <pc:docMk/>
            <pc:sldMk cId="306599555" sldId="302"/>
            <ac:picMk id="8" creationId="{C842760B-0FB2-D6B8-1D29-99958E121C3F}"/>
          </ac:picMkLst>
        </pc:picChg>
      </pc:sldChg>
      <pc:sldChg chg="modSp new del mod">
        <pc:chgData name="Brace, Lewys" userId="9bd9ef77-a98a-4547-b91b-f4387f2705bc" providerId="ADAL" clId="{17234945-5193-864B-9A72-79FBCD6E5226}" dt="2023-06-27T11:57:16.977" v="8107" actId="2696"/>
        <pc:sldMkLst>
          <pc:docMk/>
          <pc:sldMk cId="1934614154" sldId="302"/>
        </pc:sldMkLst>
        <pc:spChg chg="mod">
          <ac:chgData name="Brace, Lewys" userId="9bd9ef77-a98a-4547-b91b-f4387f2705bc" providerId="ADAL" clId="{17234945-5193-864B-9A72-79FBCD6E5226}" dt="2023-06-27T11:56:57.568" v="8070" actId="20577"/>
          <ac:spMkLst>
            <pc:docMk/>
            <pc:sldMk cId="1934614154" sldId="302"/>
            <ac:spMk id="2" creationId="{AA127845-B966-B00B-4708-667EDF8FC641}"/>
          </ac:spMkLst>
        </pc:spChg>
        <pc:spChg chg="mod">
          <ac:chgData name="Brace, Lewys" userId="9bd9ef77-a98a-4547-b91b-f4387f2705bc" providerId="ADAL" clId="{17234945-5193-864B-9A72-79FBCD6E5226}" dt="2023-06-27T11:57:11.740" v="8106" actId="20577"/>
          <ac:spMkLst>
            <pc:docMk/>
            <pc:sldMk cId="1934614154" sldId="302"/>
            <ac:spMk id="3" creationId="{07439C0A-D17C-FC7E-43D5-2A6C19F5DE2D}"/>
          </ac:spMkLst>
        </pc:spChg>
      </pc:sldChg>
      <pc:sldChg chg="delSp modSp new mod">
        <pc:chgData name="Brace, Lewys" userId="9bd9ef77-a98a-4547-b91b-f4387f2705bc" providerId="ADAL" clId="{17234945-5193-864B-9A72-79FBCD6E5226}" dt="2023-06-27T11:58:43.433" v="8358" actId="478"/>
        <pc:sldMkLst>
          <pc:docMk/>
          <pc:sldMk cId="4059895157" sldId="303"/>
        </pc:sldMkLst>
        <pc:spChg chg="mod">
          <ac:chgData name="Brace, Lewys" userId="9bd9ef77-a98a-4547-b91b-f4387f2705bc" providerId="ADAL" clId="{17234945-5193-864B-9A72-79FBCD6E5226}" dt="2023-06-27T11:58:40.952" v="8357" actId="20577"/>
          <ac:spMkLst>
            <pc:docMk/>
            <pc:sldMk cId="4059895157" sldId="303"/>
            <ac:spMk id="2" creationId="{48B1A05C-95E2-97D7-9E76-ECD187F0E3DA}"/>
          </ac:spMkLst>
        </pc:spChg>
        <pc:spChg chg="del">
          <ac:chgData name="Brace, Lewys" userId="9bd9ef77-a98a-4547-b91b-f4387f2705bc" providerId="ADAL" clId="{17234945-5193-864B-9A72-79FBCD6E5226}" dt="2023-06-27T11:58:43.433" v="8358" actId="478"/>
          <ac:spMkLst>
            <pc:docMk/>
            <pc:sldMk cId="4059895157" sldId="303"/>
            <ac:spMk id="3" creationId="{DCBD8AFC-553C-3C46-BF61-2CC6F14F70DB}"/>
          </ac:spMkLst>
        </pc:spChg>
      </pc:sldChg>
      <pc:sldChg chg="addSp delSp modSp new del mod">
        <pc:chgData name="Brace, Lewys" userId="9bd9ef77-a98a-4547-b91b-f4387f2705bc" providerId="ADAL" clId="{17234945-5193-864B-9A72-79FBCD6E5226}" dt="2023-07-03T08:43:36.575" v="8365" actId="2696"/>
        <pc:sldMkLst>
          <pc:docMk/>
          <pc:sldMk cId="3712354438" sldId="304"/>
        </pc:sldMkLst>
        <pc:picChg chg="add del mod">
          <ac:chgData name="Brace, Lewys" userId="9bd9ef77-a98a-4547-b91b-f4387f2705bc" providerId="ADAL" clId="{17234945-5193-864B-9A72-79FBCD6E5226}" dt="2023-07-03T08:42:30.681" v="8362" actId="478"/>
          <ac:picMkLst>
            <pc:docMk/>
            <pc:sldMk cId="3712354438" sldId="304"/>
            <ac:picMk id="3" creationId="{5D9823D8-584B-46D9-881A-AF54183257B0}"/>
          </ac:picMkLst>
        </pc:picChg>
      </pc:sldChg>
    </pc:docChg>
  </pc:docChgLst>
  <pc:docChgLst>
    <pc:chgData name="Brace, Lewys" userId="9bd9ef77-a98a-4547-b91b-f4387f2705bc" providerId="ADAL" clId="{545FA814-900B-4D6E-BD96-203401A97F1B}"/>
    <pc:docChg chg="undo custSel addSld modSld">
      <pc:chgData name="Brace, Lewys" userId="9bd9ef77-a98a-4547-b91b-f4387f2705bc" providerId="ADAL" clId="{545FA814-900B-4D6E-BD96-203401A97F1B}" dt="2023-05-25T11:00:47.998" v="2074" actId="962"/>
      <pc:docMkLst>
        <pc:docMk/>
      </pc:docMkLst>
      <pc:sldChg chg="modSp mod">
        <pc:chgData name="Brace, Lewys" userId="9bd9ef77-a98a-4547-b91b-f4387f2705bc" providerId="ADAL" clId="{545FA814-900B-4D6E-BD96-203401A97F1B}" dt="2023-05-22T14:23:27.623" v="294" actId="255"/>
        <pc:sldMkLst>
          <pc:docMk/>
          <pc:sldMk cId="3813520361" sldId="257"/>
        </pc:sldMkLst>
        <pc:spChg chg="mod">
          <ac:chgData name="Brace, Lewys" userId="9bd9ef77-a98a-4547-b91b-f4387f2705bc" providerId="ADAL" clId="{545FA814-900B-4D6E-BD96-203401A97F1B}" dt="2023-05-22T14:23:27.623" v="294" actId="255"/>
          <ac:spMkLst>
            <pc:docMk/>
            <pc:sldMk cId="3813520361" sldId="257"/>
            <ac:spMk id="8" creationId="{4D03D6CA-F098-C6A3-1710-4796261C4523}"/>
          </ac:spMkLst>
        </pc:spChg>
      </pc:sldChg>
      <pc:sldChg chg="modSp mod">
        <pc:chgData name="Brace, Lewys" userId="9bd9ef77-a98a-4547-b91b-f4387f2705bc" providerId="ADAL" clId="{545FA814-900B-4D6E-BD96-203401A97F1B}" dt="2023-05-22T14:23:32.364" v="295" actId="255"/>
        <pc:sldMkLst>
          <pc:docMk/>
          <pc:sldMk cId="2132446060" sldId="258"/>
        </pc:sldMkLst>
        <pc:spChg chg="mod">
          <ac:chgData name="Brace, Lewys" userId="9bd9ef77-a98a-4547-b91b-f4387f2705bc" providerId="ADAL" clId="{545FA814-900B-4D6E-BD96-203401A97F1B}" dt="2023-05-22T14:23:32.364" v="295" actId="255"/>
          <ac:spMkLst>
            <pc:docMk/>
            <pc:sldMk cId="2132446060" sldId="258"/>
            <ac:spMk id="6" creationId="{0AAB346E-9C54-FCA6-5D9F-5815D52381F8}"/>
          </ac:spMkLst>
        </pc:spChg>
      </pc:sldChg>
      <pc:sldChg chg="addSp delSp modSp new mod">
        <pc:chgData name="Brace, Lewys" userId="9bd9ef77-a98a-4547-b91b-f4387f2705bc" providerId="ADAL" clId="{545FA814-900B-4D6E-BD96-203401A97F1B}" dt="2023-05-22T14:23:48.848" v="300" actId="114"/>
        <pc:sldMkLst>
          <pc:docMk/>
          <pc:sldMk cId="2252612579" sldId="259"/>
        </pc:sldMkLst>
        <pc:spChg chg="mod">
          <ac:chgData name="Brace, Lewys" userId="9bd9ef77-a98a-4547-b91b-f4387f2705bc" providerId="ADAL" clId="{545FA814-900B-4D6E-BD96-203401A97F1B}" dt="2023-05-22T14:23:43.289" v="298" actId="1076"/>
          <ac:spMkLst>
            <pc:docMk/>
            <pc:sldMk cId="2252612579" sldId="259"/>
            <ac:spMk id="2" creationId="{88228753-BA3A-BA70-5117-85BDCAA51692}"/>
          </ac:spMkLst>
        </pc:spChg>
        <pc:spChg chg="del">
          <ac:chgData name="Brace, Lewys" userId="9bd9ef77-a98a-4547-b91b-f4387f2705bc" providerId="ADAL" clId="{545FA814-900B-4D6E-BD96-203401A97F1B}" dt="2023-05-22T14:20:58.640" v="16" actId="478"/>
          <ac:spMkLst>
            <pc:docMk/>
            <pc:sldMk cId="2252612579" sldId="259"/>
            <ac:spMk id="3" creationId="{2DA263BB-6CB4-F298-48E1-EE59BAB955B7}"/>
          </ac:spMkLst>
        </pc:spChg>
        <pc:spChg chg="add mod">
          <ac:chgData name="Brace, Lewys" userId="9bd9ef77-a98a-4547-b91b-f4387f2705bc" providerId="ADAL" clId="{545FA814-900B-4D6E-BD96-203401A97F1B}" dt="2023-05-22T14:23:48.848" v="300" actId="114"/>
          <ac:spMkLst>
            <pc:docMk/>
            <pc:sldMk cId="2252612579" sldId="259"/>
            <ac:spMk id="4" creationId="{60383489-5DBE-80CD-AB03-7C832F09F4B4}"/>
          </ac:spMkLst>
        </pc:spChg>
      </pc:sldChg>
      <pc:sldChg chg="addSp modSp new mod">
        <pc:chgData name="Brace, Lewys" userId="9bd9ef77-a98a-4547-b91b-f4387f2705bc" providerId="ADAL" clId="{545FA814-900B-4D6E-BD96-203401A97F1B}" dt="2023-05-22T15:25:20.025" v="1303" actId="1076"/>
        <pc:sldMkLst>
          <pc:docMk/>
          <pc:sldMk cId="2446814353" sldId="260"/>
        </pc:sldMkLst>
        <pc:spChg chg="mod">
          <ac:chgData name="Brace, Lewys" userId="9bd9ef77-a98a-4547-b91b-f4387f2705bc" providerId="ADAL" clId="{545FA814-900B-4D6E-BD96-203401A97F1B}" dt="2023-05-22T15:25:08.553" v="1296" actId="1076"/>
          <ac:spMkLst>
            <pc:docMk/>
            <pc:sldMk cId="2446814353" sldId="260"/>
            <ac:spMk id="2" creationId="{E856A84D-068A-A98A-4028-5A5700AC6AD3}"/>
          </ac:spMkLst>
        </pc:spChg>
        <pc:spChg chg="add mod">
          <ac:chgData name="Brace, Lewys" userId="9bd9ef77-a98a-4547-b91b-f4387f2705bc" providerId="ADAL" clId="{545FA814-900B-4D6E-BD96-203401A97F1B}" dt="2023-05-22T14:28:46.648" v="375" actId="27636"/>
          <ac:spMkLst>
            <pc:docMk/>
            <pc:sldMk cId="2446814353" sldId="260"/>
            <ac:spMk id="3" creationId="{EB3CD113-621B-B396-7078-7AFD6CFF27DA}"/>
          </ac:spMkLst>
        </pc:spChg>
        <pc:picChg chg="add mod">
          <ac:chgData name="Brace, Lewys" userId="9bd9ef77-a98a-4547-b91b-f4387f2705bc" providerId="ADAL" clId="{545FA814-900B-4D6E-BD96-203401A97F1B}" dt="2023-05-22T15:25:11.421" v="1297" actId="1076"/>
          <ac:picMkLst>
            <pc:docMk/>
            <pc:sldMk cId="2446814353" sldId="260"/>
            <ac:picMk id="5" creationId="{16741C34-A783-54CF-8057-AC1AAA56843B}"/>
          </ac:picMkLst>
        </pc:picChg>
        <pc:picChg chg="add mod">
          <ac:chgData name="Brace, Lewys" userId="9bd9ef77-a98a-4547-b91b-f4387f2705bc" providerId="ADAL" clId="{545FA814-900B-4D6E-BD96-203401A97F1B}" dt="2023-05-22T15:25:18.823" v="1302" actId="1076"/>
          <ac:picMkLst>
            <pc:docMk/>
            <pc:sldMk cId="2446814353" sldId="260"/>
            <ac:picMk id="7" creationId="{ED24C5B6-8776-CFAE-85E9-AD8B9D0D3C05}"/>
          </ac:picMkLst>
        </pc:picChg>
        <pc:picChg chg="add mod">
          <ac:chgData name="Brace, Lewys" userId="9bd9ef77-a98a-4547-b91b-f4387f2705bc" providerId="ADAL" clId="{545FA814-900B-4D6E-BD96-203401A97F1B}" dt="2023-05-22T15:25:20.025" v="1303" actId="1076"/>
          <ac:picMkLst>
            <pc:docMk/>
            <pc:sldMk cId="2446814353" sldId="260"/>
            <ac:picMk id="9" creationId="{4C54FC69-D7CA-66DC-445B-25430816D994}"/>
          </ac:picMkLst>
        </pc:picChg>
        <pc:picChg chg="add mod">
          <ac:chgData name="Brace, Lewys" userId="9bd9ef77-a98a-4547-b91b-f4387f2705bc" providerId="ADAL" clId="{545FA814-900B-4D6E-BD96-203401A97F1B}" dt="2023-05-22T15:25:13.780" v="1299" actId="1076"/>
          <ac:picMkLst>
            <pc:docMk/>
            <pc:sldMk cId="2446814353" sldId="260"/>
            <ac:picMk id="11" creationId="{87CCEA92-5D3A-4588-2F2E-5F98757678F1}"/>
          </ac:picMkLst>
        </pc:picChg>
      </pc:sldChg>
      <pc:sldChg chg="addSp delSp modSp add mod">
        <pc:chgData name="Brace, Lewys" userId="9bd9ef77-a98a-4547-b91b-f4387f2705bc" providerId="ADAL" clId="{545FA814-900B-4D6E-BD96-203401A97F1B}" dt="2023-05-22T15:25:25.700" v="1307" actId="1076"/>
        <pc:sldMkLst>
          <pc:docMk/>
          <pc:sldMk cId="1159279923" sldId="261"/>
        </pc:sldMkLst>
        <pc:spChg chg="mod">
          <ac:chgData name="Brace, Lewys" userId="9bd9ef77-a98a-4547-b91b-f4387f2705bc" providerId="ADAL" clId="{545FA814-900B-4D6E-BD96-203401A97F1B}" dt="2023-05-22T15:25:25.700" v="1307" actId="1076"/>
          <ac:spMkLst>
            <pc:docMk/>
            <pc:sldMk cId="1159279923" sldId="261"/>
            <ac:spMk id="2" creationId="{E856A84D-068A-A98A-4028-5A5700AC6AD3}"/>
          </ac:spMkLst>
        </pc:spChg>
        <pc:spChg chg="mod">
          <ac:chgData name="Brace, Lewys" userId="9bd9ef77-a98a-4547-b91b-f4387f2705bc" providerId="ADAL" clId="{545FA814-900B-4D6E-BD96-203401A97F1B}" dt="2023-05-22T15:18:51.954" v="1059" actId="14100"/>
          <ac:spMkLst>
            <pc:docMk/>
            <pc:sldMk cId="1159279923" sldId="261"/>
            <ac:spMk id="3" creationId="{EB3CD113-621B-B396-7078-7AFD6CFF27DA}"/>
          </ac:spMkLst>
        </pc:spChg>
        <pc:picChg chg="add mod">
          <ac:chgData name="Brace, Lewys" userId="9bd9ef77-a98a-4547-b91b-f4387f2705bc" providerId="ADAL" clId="{545FA814-900B-4D6E-BD96-203401A97F1B}" dt="2023-05-22T15:18:42.399" v="1058" actId="1076"/>
          <ac:picMkLst>
            <pc:docMk/>
            <pc:sldMk cId="1159279923" sldId="261"/>
            <ac:picMk id="4" creationId="{21871039-B757-35A5-CF4C-62C26FC10BD6}"/>
          </ac:picMkLst>
        </pc:picChg>
        <pc:picChg chg="del">
          <ac:chgData name="Brace, Lewys" userId="9bd9ef77-a98a-4547-b91b-f4387f2705bc" providerId="ADAL" clId="{545FA814-900B-4D6E-BD96-203401A97F1B}" dt="2023-05-22T14:47:53.422" v="394" actId="478"/>
          <ac:picMkLst>
            <pc:docMk/>
            <pc:sldMk cId="1159279923" sldId="261"/>
            <ac:picMk id="5" creationId="{16741C34-A783-54CF-8057-AC1AAA56843B}"/>
          </ac:picMkLst>
        </pc:picChg>
        <pc:picChg chg="add mod">
          <ac:chgData name="Brace, Lewys" userId="9bd9ef77-a98a-4547-b91b-f4387f2705bc" providerId="ADAL" clId="{545FA814-900B-4D6E-BD96-203401A97F1B}" dt="2023-05-22T15:18:34.026" v="1053" actId="1076"/>
          <ac:picMkLst>
            <pc:docMk/>
            <pc:sldMk cId="1159279923" sldId="261"/>
            <ac:picMk id="6" creationId="{10691DD2-F81F-5A75-A3FB-588E7162EC4A}"/>
          </ac:picMkLst>
        </pc:picChg>
        <pc:picChg chg="del">
          <ac:chgData name="Brace, Lewys" userId="9bd9ef77-a98a-4547-b91b-f4387f2705bc" providerId="ADAL" clId="{545FA814-900B-4D6E-BD96-203401A97F1B}" dt="2023-05-22T14:47:55.066" v="397" actId="478"/>
          <ac:picMkLst>
            <pc:docMk/>
            <pc:sldMk cId="1159279923" sldId="261"/>
            <ac:picMk id="7" creationId="{ED24C5B6-8776-CFAE-85E9-AD8B9D0D3C05}"/>
          </ac:picMkLst>
        </pc:picChg>
        <pc:picChg chg="add del mod">
          <ac:chgData name="Brace, Lewys" userId="9bd9ef77-a98a-4547-b91b-f4387f2705bc" providerId="ADAL" clId="{545FA814-900B-4D6E-BD96-203401A97F1B}" dt="2023-05-22T15:18:35.398" v="1054" actId="478"/>
          <ac:picMkLst>
            <pc:docMk/>
            <pc:sldMk cId="1159279923" sldId="261"/>
            <ac:picMk id="8" creationId="{5A6EA9D1-6CCC-586E-47EF-58815CF0DA90}"/>
          </ac:picMkLst>
        </pc:picChg>
        <pc:picChg chg="del">
          <ac:chgData name="Brace, Lewys" userId="9bd9ef77-a98a-4547-b91b-f4387f2705bc" providerId="ADAL" clId="{545FA814-900B-4D6E-BD96-203401A97F1B}" dt="2023-05-22T14:47:54.424" v="396" actId="478"/>
          <ac:picMkLst>
            <pc:docMk/>
            <pc:sldMk cId="1159279923" sldId="261"/>
            <ac:picMk id="9" creationId="{4C54FC69-D7CA-66DC-445B-25430816D994}"/>
          </ac:picMkLst>
        </pc:picChg>
        <pc:picChg chg="del">
          <ac:chgData name="Brace, Lewys" userId="9bd9ef77-a98a-4547-b91b-f4387f2705bc" providerId="ADAL" clId="{545FA814-900B-4D6E-BD96-203401A97F1B}" dt="2023-05-22T14:47:54.176" v="395" actId="478"/>
          <ac:picMkLst>
            <pc:docMk/>
            <pc:sldMk cId="1159279923" sldId="261"/>
            <ac:picMk id="11" creationId="{87CCEA92-5D3A-4588-2F2E-5F98757678F1}"/>
          </ac:picMkLst>
        </pc:picChg>
        <pc:picChg chg="add del mod">
          <ac:chgData name="Brace, Lewys" userId="9bd9ef77-a98a-4547-b91b-f4387f2705bc" providerId="ADAL" clId="{545FA814-900B-4D6E-BD96-203401A97F1B}" dt="2023-05-22T15:18:32.592" v="1052" actId="478"/>
          <ac:picMkLst>
            <pc:docMk/>
            <pc:sldMk cId="1159279923" sldId="261"/>
            <ac:picMk id="12" creationId="{0689786F-BF59-FA2A-3335-F07BE178A2A7}"/>
          </ac:picMkLst>
        </pc:picChg>
        <pc:picChg chg="add del mod">
          <ac:chgData name="Brace, Lewys" userId="9bd9ef77-a98a-4547-b91b-f4387f2705bc" providerId="ADAL" clId="{545FA814-900B-4D6E-BD96-203401A97F1B}" dt="2023-05-22T15:12:35.860" v="1037" actId="478"/>
          <ac:picMkLst>
            <pc:docMk/>
            <pc:sldMk cId="1159279923" sldId="261"/>
            <ac:picMk id="14" creationId="{F235FD54-6E6D-889B-8F6B-4FE81D2C851D}"/>
          </ac:picMkLst>
        </pc:picChg>
        <pc:picChg chg="add mod">
          <ac:chgData name="Brace, Lewys" userId="9bd9ef77-a98a-4547-b91b-f4387f2705bc" providerId="ADAL" clId="{545FA814-900B-4D6E-BD96-203401A97F1B}" dt="2023-05-22T15:18:39.924" v="1057" actId="1076"/>
          <ac:picMkLst>
            <pc:docMk/>
            <pc:sldMk cId="1159279923" sldId="261"/>
            <ac:picMk id="16" creationId="{DDA7AA16-0ADA-2EF5-FDD4-D5A5B7FCF549}"/>
          </ac:picMkLst>
        </pc:picChg>
        <pc:picChg chg="add mod">
          <ac:chgData name="Brace, Lewys" userId="9bd9ef77-a98a-4547-b91b-f4387f2705bc" providerId="ADAL" clId="{545FA814-900B-4D6E-BD96-203401A97F1B}" dt="2023-05-22T15:18:28.916" v="1049" actId="1076"/>
          <ac:picMkLst>
            <pc:docMk/>
            <pc:sldMk cId="1159279923" sldId="261"/>
            <ac:picMk id="18" creationId="{B21C99F8-4AEE-BDC3-4433-CBD06DA8C586}"/>
          </ac:picMkLst>
        </pc:picChg>
      </pc:sldChg>
      <pc:sldChg chg="delSp modSp add mod">
        <pc:chgData name="Brace, Lewys" userId="9bd9ef77-a98a-4547-b91b-f4387f2705bc" providerId="ADAL" clId="{545FA814-900B-4D6E-BD96-203401A97F1B}" dt="2023-05-22T15:25:31.777" v="1311" actId="1076"/>
        <pc:sldMkLst>
          <pc:docMk/>
          <pc:sldMk cId="3638256827" sldId="262"/>
        </pc:sldMkLst>
        <pc:spChg chg="mod">
          <ac:chgData name="Brace, Lewys" userId="9bd9ef77-a98a-4547-b91b-f4387f2705bc" providerId="ADAL" clId="{545FA814-900B-4D6E-BD96-203401A97F1B}" dt="2023-05-22T15:25:31.777" v="1311" actId="1076"/>
          <ac:spMkLst>
            <pc:docMk/>
            <pc:sldMk cId="3638256827" sldId="262"/>
            <ac:spMk id="2" creationId="{E856A84D-068A-A98A-4028-5A5700AC6AD3}"/>
          </ac:spMkLst>
        </pc:spChg>
        <pc:spChg chg="mod">
          <ac:chgData name="Brace, Lewys" userId="9bd9ef77-a98a-4547-b91b-f4387f2705bc" providerId="ADAL" clId="{545FA814-900B-4D6E-BD96-203401A97F1B}" dt="2023-05-22T15:19:51.842" v="1061" actId="27636"/>
          <ac:spMkLst>
            <pc:docMk/>
            <pc:sldMk cId="3638256827" sldId="262"/>
            <ac:spMk id="3" creationId="{EB3CD113-621B-B396-7078-7AFD6CFF27DA}"/>
          </ac:spMkLst>
        </pc:spChg>
        <pc:picChg chg="del">
          <ac:chgData name="Brace, Lewys" userId="9bd9ef77-a98a-4547-b91b-f4387f2705bc" providerId="ADAL" clId="{545FA814-900B-4D6E-BD96-203401A97F1B}" dt="2023-05-22T14:59:09.033" v="950" actId="478"/>
          <ac:picMkLst>
            <pc:docMk/>
            <pc:sldMk cId="3638256827" sldId="262"/>
            <ac:picMk id="5" creationId="{16741C34-A783-54CF-8057-AC1AAA56843B}"/>
          </ac:picMkLst>
        </pc:picChg>
        <pc:picChg chg="del">
          <ac:chgData name="Brace, Lewys" userId="9bd9ef77-a98a-4547-b91b-f4387f2705bc" providerId="ADAL" clId="{545FA814-900B-4D6E-BD96-203401A97F1B}" dt="2023-05-22T14:59:10.536" v="953" actId="478"/>
          <ac:picMkLst>
            <pc:docMk/>
            <pc:sldMk cId="3638256827" sldId="262"/>
            <ac:picMk id="7" creationId="{ED24C5B6-8776-CFAE-85E9-AD8B9D0D3C05}"/>
          </ac:picMkLst>
        </pc:picChg>
        <pc:picChg chg="del">
          <ac:chgData name="Brace, Lewys" userId="9bd9ef77-a98a-4547-b91b-f4387f2705bc" providerId="ADAL" clId="{545FA814-900B-4D6E-BD96-203401A97F1B}" dt="2023-05-22T14:59:09.487" v="951" actId="478"/>
          <ac:picMkLst>
            <pc:docMk/>
            <pc:sldMk cId="3638256827" sldId="262"/>
            <ac:picMk id="9" creationId="{4C54FC69-D7CA-66DC-445B-25430816D994}"/>
          </ac:picMkLst>
        </pc:picChg>
        <pc:picChg chg="del">
          <ac:chgData name="Brace, Lewys" userId="9bd9ef77-a98a-4547-b91b-f4387f2705bc" providerId="ADAL" clId="{545FA814-900B-4D6E-BD96-203401A97F1B}" dt="2023-05-22T14:59:10.051" v="952" actId="478"/>
          <ac:picMkLst>
            <pc:docMk/>
            <pc:sldMk cId="3638256827" sldId="262"/>
            <ac:picMk id="11" creationId="{87CCEA92-5D3A-4588-2F2E-5F98757678F1}"/>
          </ac:picMkLst>
        </pc:picChg>
      </pc:sldChg>
      <pc:sldChg chg="addSp delSp modSp add mod">
        <pc:chgData name="Brace, Lewys" userId="9bd9ef77-a98a-4547-b91b-f4387f2705bc" providerId="ADAL" clId="{545FA814-900B-4D6E-BD96-203401A97F1B}" dt="2023-05-22T15:25:39.150" v="1316" actId="1076"/>
        <pc:sldMkLst>
          <pc:docMk/>
          <pc:sldMk cId="2862442781" sldId="263"/>
        </pc:sldMkLst>
        <pc:spChg chg="mod">
          <ac:chgData name="Brace, Lewys" userId="9bd9ef77-a98a-4547-b91b-f4387f2705bc" providerId="ADAL" clId="{545FA814-900B-4D6E-BD96-203401A97F1B}" dt="2023-05-22T15:25:39.150" v="1316" actId="1076"/>
          <ac:spMkLst>
            <pc:docMk/>
            <pc:sldMk cId="2862442781" sldId="263"/>
            <ac:spMk id="2" creationId="{E856A84D-068A-A98A-4028-5A5700AC6AD3}"/>
          </ac:spMkLst>
        </pc:spChg>
        <pc:spChg chg="mod">
          <ac:chgData name="Brace, Lewys" userId="9bd9ef77-a98a-4547-b91b-f4387f2705bc" providerId="ADAL" clId="{545FA814-900B-4D6E-BD96-203401A97F1B}" dt="2023-05-22T15:23:34.591" v="1285" actId="20577"/>
          <ac:spMkLst>
            <pc:docMk/>
            <pc:sldMk cId="2862442781" sldId="263"/>
            <ac:spMk id="3" creationId="{EB3CD113-621B-B396-7078-7AFD6CFF27DA}"/>
          </ac:spMkLst>
        </pc:spChg>
        <pc:spChg chg="add del">
          <ac:chgData name="Brace, Lewys" userId="9bd9ef77-a98a-4547-b91b-f4387f2705bc" providerId="ADAL" clId="{545FA814-900B-4D6E-BD96-203401A97F1B}" dt="2023-05-22T15:21:16.209" v="1133"/>
          <ac:spMkLst>
            <pc:docMk/>
            <pc:sldMk cId="2862442781" sldId="263"/>
            <ac:spMk id="4" creationId="{45C01C95-7D2B-DE8A-B416-E36440B8FD5E}"/>
          </ac:spMkLst>
        </pc:spChg>
        <pc:picChg chg="add mod">
          <ac:chgData name="Brace, Lewys" userId="9bd9ef77-a98a-4547-b91b-f4387f2705bc" providerId="ADAL" clId="{545FA814-900B-4D6E-BD96-203401A97F1B}" dt="2023-05-22T15:24:29.286" v="1291" actId="1076"/>
          <ac:picMkLst>
            <pc:docMk/>
            <pc:sldMk cId="2862442781" sldId="263"/>
            <ac:picMk id="6" creationId="{08B5D101-4724-C10E-E220-F3DD196662A4}"/>
          </ac:picMkLst>
        </pc:picChg>
        <pc:picChg chg="add mod">
          <ac:chgData name="Brace, Lewys" userId="9bd9ef77-a98a-4547-b91b-f4387f2705bc" providerId="ADAL" clId="{545FA814-900B-4D6E-BD96-203401A97F1B}" dt="2023-05-22T15:24:31.003" v="1292" actId="1076"/>
          <ac:picMkLst>
            <pc:docMk/>
            <pc:sldMk cId="2862442781" sldId="263"/>
            <ac:picMk id="8" creationId="{D55E1505-F36D-C3C6-C6D1-0778F8FC8B4F}"/>
          </ac:picMkLst>
        </pc:picChg>
      </pc:sldChg>
      <pc:sldChg chg="addSp delSp modSp add mod">
        <pc:chgData name="Brace, Lewys" userId="9bd9ef77-a98a-4547-b91b-f4387f2705bc" providerId="ADAL" clId="{545FA814-900B-4D6E-BD96-203401A97F1B}" dt="2023-05-22T15:38:50.635" v="1453" actId="478"/>
        <pc:sldMkLst>
          <pc:docMk/>
          <pc:sldMk cId="126289338" sldId="264"/>
        </pc:sldMkLst>
        <pc:spChg chg="mod">
          <ac:chgData name="Brace, Lewys" userId="9bd9ef77-a98a-4547-b91b-f4387f2705bc" providerId="ADAL" clId="{545FA814-900B-4D6E-BD96-203401A97F1B}" dt="2023-05-22T15:34:17.701" v="1341" actId="20577"/>
          <ac:spMkLst>
            <pc:docMk/>
            <pc:sldMk cId="126289338" sldId="264"/>
            <ac:spMk id="2" creationId="{E856A84D-068A-A98A-4028-5A5700AC6AD3}"/>
          </ac:spMkLst>
        </pc:spChg>
        <pc:spChg chg="mod">
          <ac:chgData name="Brace, Lewys" userId="9bd9ef77-a98a-4547-b91b-f4387f2705bc" providerId="ADAL" clId="{545FA814-900B-4D6E-BD96-203401A97F1B}" dt="2023-05-22T15:36:45.102" v="1451" actId="20577"/>
          <ac:spMkLst>
            <pc:docMk/>
            <pc:sldMk cId="126289338" sldId="264"/>
            <ac:spMk id="3" creationId="{EB3CD113-621B-B396-7078-7AFD6CFF27DA}"/>
          </ac:spMkLst>
        </pc:spChg>
        <pc:picChg chg="add mod">
          <ac:chgData name="Brace, Lewys" userId="9bd9ef77-a98a-4547-b91b-f4387f2705bc" providerId="ADAL" clId="{545FA814-900B-4D6E-BD96-203401A97F1B}" dt="2023-05-22T15:36:26.438" v="1424" actId="1076"/>
          <ac:picMkLst>
            <pc:docMk/>
            <pc:sldMk cId="126289338" sldId="264"/>
            <ac:picMk id="5" creationId="{4E894D0E-8620-73EC-123D-28F61660F087}"/>
          </ac:picMkLst>
        </pc:picChg>
        <pc:picChg chg="del">
          <ac:chgData name="Brace, Lewys" userId="9bd9ef77-a98a-4547-b91b-f4387f2705bc" providerId="ADAL" clId="{545FA814-900B-4D6E-BD96-203401A97F1B}" dt="2023-05-22T15:34:07.647" v="1319" actId="478"/>
          <ac:picMkLst>
            <pc:docMk/>
            <pc:sldMk cId="126289338" sldId="264"/>
            <ac:picMk id="6" creationId="{08B5D101-4724-C10E-E220-F3DD196662A4}"/>
          </ac:picMkLst>
        </pc:picChg>
        <pc:picChg chg="del">
          <ac:chgData name="Brace, Lewys" userId="9bd9ef77-a98a-4547-b91b-f4387f2705bc" providerId="ADAL" clId="{545FA814-900B-4D6E-BD96-203401A97F1B}" dt="2023-05-22T15:34:06.829" v="1318" actId="478"/>
          <ac:picMkLst>
            <pc:docMk/>
            <pc:sldMk cId="126289338" sldId="264"/>
            <ac:picMk id="8" creationId="{D55E1505-F36D-C3C6-C6D1-0778F8FC8B4F}"/>
          </ac:picMkLst>
        </pc:picChg>
        <pc:picChg chg="add del">
          <ac:chgData name="Brace, Lewys" userId="9bd9ef77-a98a-4547-b91b-f4387f2705bc" providerId="ADAL" clId="{545FA814-900B-4D6E-BD96-203401A97F1B}" dt="2023-05-22T15:38:50.635" v="1453" actId="478"/>
          <ac:picMkLst>
            <pc:docMk/>
            <pc:sldMk cId="126289338" sldId="264"/>
            <ac:picMk id="9" creationId="{5C07314A-E12B-2280-624C-0E4F5C3F4DA3}"/>
          </ac:picMkLst>
        </pc:picChg>
      </pc:sldChg>
      <pc:sldChg chg="addSp delSp modSp add mod">
        <pc:chgData name="Brace, Lewys" userId="9bd9ef77-a98a-4547-b91b-f4387f2705bc" providerId="ADAL" clId="{545FA814-900B-4D6E-BD96-203401A97F1B}" dt="2023-05-22T15:40:10.412" v="1524" actId="313"/>
        <pc:sldMkLst>
          <pc:docMk/>
          <pc:sldMk cId="3239337884" sldId="265"/>
        </pc:sldMkLst>
        <pc:spChg chg="mod">
          <ac:chgData name="Brace, Lewys" userId="9bd9ef77-a98a-4547-b91b-f4387f2705bc" providerId="ADAL" clId="{545FA814-900B-4D6E-BD96-203401A97F1B}" dt="2023-05-22T15:40:10.412" v="1524" actId="313"/>
          <ac:spMkLst>
            <pc:docMk/>
            <pc:sldMk cId="3239337884" sldId="265"/>
            <ac:spMk id="2" creationId="{E856A84D-068A-A98A-4028-5A5700AC6AD3}"/>
          </ac:spMkLst>
        </pc:spChg>
        <pc:spChg chg="mod">
          <ac:chgData name="Brace, Lewys" userId="9bd9ef77-a98a-4547-b91b-f4387f2705bc" providerId="ADAL" clId="{545FA814-900B-4D6E-BD96-203401A97F1B}" dt="2023-05-22T15:39:08.390" v="1461" actId="27636"/>
          <ac:spMkLst>
            <pc:docMk/>
            <pc:sldMk cId="3239337884" sldId="265"/>
            <ac:spMk id="3" creationId="{EB3CD113-621B-B396-7078-7AFD6CFF27DA}"/>
          </ac:spMkLst>
        </pc:spChg>
        <pc:spChg chg="add mod">
          <ac:chgData name="Brace, Lewys" userId="9bd9ef77-a98a-4547-b91b-f4387f2705bc" providerId="ADAL" clId="{545FA814-900B-4D6E-BD96-203401A97F1B}" dt="2023-05-22T15:40:05.170" v="1523" actId="20577"/>
          <ac:spMkLst>
            <pc:docMk/>
            <pc:sldMk cId="3239337884" sldId="265"/>
            <ac:spMk id="6" creationId="{ECE5B93C-D6D8-B56C-A67A-21CC543D8A43}"/>
          </ac:spMkLst>
        </pc:spChg>
        <pc:picChg chg="del">
          <ac:chgData name="Brace, Lewys" userId="9bd9ef77-a98a-4547-b91b-f4387f2705bc" providerId="ADAL" clId="{545FA814-900B-4D6E-BD96-203401A97F1B}" dt="2023-05-22T15:39:02.059" v="1459" actId="478"/>
          <ac:picMkLst>
            <pc:docMk/>
            <pc:sldMk cId="3239337884" sldId="265"/>
            <ac:picMk id="5" creationId="{4E894D0E-8620-73EC-123D-28F61660F087}"/>
          </ac:picMkLst>
        </pc:picChg>
      </pc:sldChg>
      <pc:sldChg chg="addSp modSp add mod">
        <pc:chgData name="Brace, Lewys" userId="9bd9ef77-a98a-4547-b91b-f4387f2705bc" providerId="ADAL" clId="{545FA814-900B-4D6E-BD96-203401A97F1B}" dt="2023-05-22T15:41:08.820" v="1584" actId="1076"/>
        <pc:sldMkLst>
          <pc:docMk/>
          <pc:sldMk cId="1494099934" sldId="266"/>
        </pc:sldMkLst>
        <pc:spChg chg="mod">
          <ac:chgData name="Brace, Lewys" userId="9bd9ef77-a98a-4547-b91b-f4387f2705bc" providerId="ADAL" clId="{545FA814-900B-4D6E-BD96-203401A97F1B}" dt="2023-05-22T15:40:21.746" v="1566" actId="6549"/>
          <ac:spMkLst>
            <pc:docMk/>
            <pc:sldMk cId="1494099934" sldId="266"/>
            <ac:spMk id="2" creationId="{E856A84D-068A-A98A-4028-5A5700AC6AD3}"/>
          </ac:spMkLst>
        </pc:spChg>
        <pc:spChg chg="mod">
          <ac:chgData name="Brace, Lewys" userId="9bd9ef77-a98a-4547-b91b-f4387f2705bc" providerId="ADAL" clId="{545FA814-900B-4D6E-BD96-203401A97F1B}" dt="2023-05-22T15:41:06.600" v="1583" actId="1076"/>
          <ac:spMkLst>
            <pc:docMk/>
            <pc:sldMk cId="1494099934" sldId="266"/>
            <ac:spMk id="6" creationId="{ECE5B93C-D6D8-B56C-A67A-21CC543D8A43}"/>
          </ac:spMkLst>
        </pc:spChg>
        <pc:picChg chg="add mod">
          <ac:chgData name="Brace, Lewys" userId="9bd9ef77-a98a-4547-b91b-f4387f2705bc" providerId="ADAL" clId="{545FA814-900B-4D6E-BD96-203401A97F1B}" dt="2023-05-22T15:41:08.820" v="1584" actId="1076"/>
          <ac:picMkLst>
            <pc:docMk/>
            <pc:sldMk cId="1494099934" sldId="266"/>
            <ac:picMk id="5" creationId="{4ADAC580-4C27-D588-1AED-1EEFFA530522}"/>
          </ac:picMkLst>
        </pc:picChg>
      </pc:sldChg>
      <pc:sldChg chg="addSp modSp add mod">
        <pc:chgData name="Brace, Lewys" userId="9bd9ef77-a98a-4547-b91b-f4387f2705bc" providerId="ADAL" clId="{545FA814-900B-4D6E-BD96-203401A97F1B}" dt="2023-05-25T10:59:48.335" v="2070" actId="20577"/>
        <pc:sldMkLst>
          <pc:docMk/>
          <pc:sldMk cId="2870231690" sldId="267"/>
        </pc:sldMkLst>
        <pc:spChg chg="mod">
          <ac:chgData name="Brace, Lewys" userId="9bd9ef77-a98a-4547-b91b-f4387f2705bc" providerId="ADAL" clId="{545FA814-900B-4D6E-BD96-203401A97F1B}" dt="2023-05-25T10:53:20.331" v="1640" actId="6549"/>
          <ac:spMkLst>
            <pc:docMk/>
            <pc:sldMk cId="2870231690" sldId="267"/>
            <ac:spMk id="2" creationId="{E856A84D-068A-A98A-4028-5A5700AC6AD3}"/>
          </ac:spMkLst>
        </pc:spChg>
        <pc:spChg chg="mod">
          <ac:chgData name="Brace, Lewys" userId="9bd9ef77-a98a-4547-b91b-f4387f2705bc" providerId="ADAL" clId="{545FA814-900B-4D6E-BD96-203401A97F1B}" dt="2023-05-25T10:59:08.248" v="2046" actId="1076"/>
          <ac:spMkLst>
            <pc:docMk/>
            <pc:sldMk cId="2870231690" sldId="267"/>
            <ac:spMk id="6" creationId="{ECE5B93C-D6D8-B56C-A67A-21CC543D8A43}"/>
          </ac:spMkLst>
        </pc:spChg>
        <pc:spChg chg="add mod">
          <ac:chgData name="Brace, Lewys" userId="9bd9ef77-a98a-4547-b91b-f4387f2705bc" providerId="ADAL" clId="{545FA814-900B-4D6E-BD96-203401A97F1B}" dt="2023-05-25T10:59:41.337" v="2066" actId="1076"/>
          <ac:spMkLst>
            <pc:docMk/>
            <pc:sldMk cId="2870231690" sldId="267"/>
            <ac:spMk id="9" creationId="{8449FCE6-5CD3-565B-AEF1-4DA9116719F5}"/>
          </ac:spMkLst>
        </pc:spChg>
        <pc:spChg chg="add mod">
          <ac:chgData name="Brace, Lewys" userId="9bd9ef77-a98a-4547-b91b-f4387f2705bc" providerId="ADAL" clId="{545FA814-900B-4D6E-BD96-203401A97F1B}" dt="2023-05-25T10:59:48.335" v="2070" actId="20577"/>
          <ac:spMkLst>
            <pc:docMk/>
            <pc:sldMk cId="2870231690" sldId="267"/>
            <ac:spMk id="10" creationId="{C76D6C72-0EF7-610B-C380-13943C8D817B}"/>
          </ac:spMkLst>
        </pc:spChg>
        <pc:picChg chg="add mod">
          <ac:chgData name="Brace, Lewys" userId="9bd9ef77-a98a-4547-b91b-f4387f2705bc" providerId="ADAL" clId="{545FA814-900B-4D6E-BD96-203401A97F1B}" dt="2023-05-25T10:59:09.814" v="2047" actId="1076"/>
          <ac:picMkLst>
            <pc:docMk/>
            <pc:sldMk cId="2870231690" sldId="267"/>
            <ac:picMk id="5" creationId="{1DE018E5-9B19-05E3-9DA9-A85608B52E0C}"/>
          </ac:picMkLst>
        </pc:picChg>
        <pc:picChg chg="add mod">
          <ac:chgData name="Brace, Lewys" userId="9bd9ef77-a98a-4547-b91b-f4387f2705bc" providerId="ADAL" clId="{545FA814-900B-4D6E-BD96-203401A97F1B}" dt="2023-05-25T10:59:10.947" v="2048" actId="1076"/>
          <ac:picMkLst>
            <pc:docMk/>
            <pc:sldMk cId="2870231690" sldId="267"/>
            <ac:picMk id="8" creationId="{D2C625E3-6C60-2E81-6ECB-4DC9D4E8755E}"/>
          </ac:picMkLst>
        </pc:picChg>
      </pc:sldChg>
      <pc:sldChg chg="addSp modSp new mod">
        <pc:chgData name="Brace, Lewys" userId="9bd9ef77-a98a-4547-b91b-f4387f2705bc" providerId="ADAL" clId="{545FA814-900B-4D6E-BD96-203401A97F1B}" dt="2023-05-25T11:00:47.998" v="2074" actId="962"/>
        <pc:sldMkLst>
          <pc:docMk/>
          <pc:sldMk cId="3411965615" sldId="268"/>
        </pc:sldMkLst>
        <pc:picChg chg="add mod">
          <ac:chgData name="Brace, Lewys" userId="9bd9ef77-a98a-4547-b91b-f4387f2705bc" providerId="ADAL" clId="{545FA814-900B-4D6E-BD96-203401A97F1B}" dt="2023-05-25T11:00:47.998" v="2074" actId="962"/>
          <ac:picMkLst>
            <pc:docMk/>
            <pc:sldMk cId="3411965615" sldId="268"/>
            <ac:picMk id="3" creationId="{F568083A-E6D7-4671-7262-1FA0E90B14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6B299-DA0D-0C42-90F4-67BDDCD63ABF}" type="datetimeFigureOut">
              <a:rPr lang="en-US" smtClean="0"/>
              <a:t>4/19/24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0F086-5D33-BE4D-9ABB-498BEF18A4F4}" type="slidenum">
              <a:rPr lang="en-US" smtClean="0"/>
              <a:t>‹#›</a:t>
            </a:fld>
            <a:endParaRPr lang="en-US"/>
          </a:p>
        </p:txBody>
      </p:sp>
    </p:spTree>
    <p:extLst>
      <p:ext uri="{BB962C8B-B14F-4D97-AF65-F5344CB8AC3E}">
        <p14:creationId xmlns:p14="http://schemas.microsoft.com/office/powerpoint/2010/main" val="148692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8</a:t>
            </a:fld>
            <a:endParaRPr lang="en-US"/>
          </a:p>
        </p:txBody>
      </p:sp>
    </p:spTree>
    <p:extLst>
      <p:ext uri="{BB962C8B-B14F-4D97-AF65-F5344CB8AC3E}">
        <p14:creationId xmlns:p14="http://schemas.microsoft.com/office/powerpoint/2010/main" val="1841784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00F086-5D33-BE4D-9ABB-498BEF18A4F4}" type="slidenum">
              <a:rPr lang="en-US" smtClean="0"/>
              <a:t>9</a:t>
            </a:fld>
            <a:endParaRPr lang="en-US"/>
          </a:p>
        </p:txBody>
      </p:sp>
    </p:spTree>
    <p:extLst>
      <p:ext uri="{BB962C8B-B14F-4D97-AF65-F5344CB8AC3E}">
        <p14:creationId xmlns:p14="http://schemas.microsoft.com/office/powerpoint/2010/main" val="3952248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2263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5963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1351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22572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136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24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5560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8201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8455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768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4/19/24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73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4/19/24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42228046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AE0B654B-6D67-4C56-F6F8-F30656E10AA2}"/>
              </a:ext>
            </a:extLst>
          </p:cNvPr>
          <p:cNvSpPr>
            <a:spLocks noGrp="1"/>
          </p:cNvSpPr>
          <p:nvPr>
            <p:ph type="ctrTitle"/>
          </p:nvPr>
        </p:nvSpPr>
        <p:spPr>
          <a:xfrm>
            <a:off x="6858000" y="753765"/>
            <a:ext cx="4572000" cy="3056235"/>
          </a:xfrm>
        </p:spPr>
        <p:txBody>
          <a:bodyPr>
            <a:normAutofit/>
          </a:bodyPr>
          <a:lstStyle/>
          <a:p>
            <a:pPr algn="l"/>
            <a:r>
              <a:rPr lang="en-GB" sz="4100" dirty="0"/>
              <a:t>NCRM April 2024 – Intro to python for data analysis: Session 4 – part 1: Debugging</a:t>
            </a:r>
          </a:p>
        </p:txBody>
      </p:sp>
      <p:sp>
        <p:nvSpPr>
          <p:cNvPr id="3" name="Subtitle 2">
            <a:extLst>
              <a:ext uri="{FF2B5EF4-FFF2-40B4-BE49-F238E27FC236}">
                <a16:creationId xmlns:a16="http://schemas.microsoft.com/office/drawing/2014/main" id="{97098E19-97C5-7BBD-E876-C75728D02691}"/>
              </a:ext>
            </a:extLst>
          </p:cNvPr>
          <p:cNvSpPr>
            <a:spLocks noGrp="1"/>
          </p:cNvSpPr>
          <p:nvPr>
            <p:ph type="subTitle" idx="1"/>
          </p:nvPr>
        </p:nvSpPr>
        <p:spPr>
          <a:xfrm>
            <a:off x="6858000" y="4346369"/>
            <a:ext cx="4898572" cy="2090056"/>
          </a:xfrm>
        </p:spPr>
        <p:txBody>
          <a:bodyPr>
            <a:normAutofit/>
          </a:bodyPr>
          <a:lstStyle/>
          <a:p>
            <a:pPr algn="l"/>
            <a:r>
              <a:rPr lang="en-GB" dirty="0"/>
              <a:t>Lewys Brace </a:t>
            </a:r>
          </a:p>
          <a:p>
            <a:pPr algn="l"/>
            <a:r>
              <a:rPr lang="en-GB" dirty="0" err="1"/>
              <a:t>l.brace@exeter.ac.uk</a:t>
            </a:r>
            <a:endParaRPr lang="en-GB" dirty="0"/>
          </a:p>
        </p:txBody>
      </p:sp>
      <p:pic>
        <p:nvPicPr>
          <p:cNvPr id="4" name="Picture 3">
            <a:extLst>
              <a:ext uri="{FF2B5EF4-FFF2-40B4-BE49-F238E27FC236}">
                <a16:creationId xmlns:a16="http://schemas.microsoft.com/office/drawing/2014/main" id="{F93F9BB0-C52E-38E1-B8CE-C50F77ABCF0D}"/>
              </a:ext>
            </a:extLst>
          </p:cNvPr>
          <p:cNvPicPr>
            <a:picLocks noChangeAspect="1"/>
          </p:cNvPicPr>
          <p:nvPr/>
        </p:nvPicPr>
        <p:blipFill rotWithShape="1">
          <a:blip r:embed="rId2"/>
          <a:srcRect l="23236" r="19849"/>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24"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7102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10668000" cy="1524000"/>
          </a:xfrm>
        </p:spPr>
        <p:txBody>
          <a:bodyPr/>
          <a:lstStyle/>
          <a:p>
            <a:r>
              <a:rPr lang="en-GB" dirty="0"/>
              <a:t>Comment out code</a:t>
            </a:r>
          </a:p>
        </p:txBody>
      </p:sp>
      <p:sp>
        <p:nvSpPr>
          <p:cNvPr id="3" name="Content Placeholder 2"/>
          <p:cNvSpPr>
            <a:spLocks noGrp="1"/>
          </p:cNvSpPr>
          <p:nvPr>
            <p:ph idx="1"/>
          </p:nvPr>
        </p:nvSpPr>
        <p:spPr>
          <a:xfrm>
            <a:off x="675503" y="2026509"/>
            <a:ext cx="10668000" cy="3818083"/>
          </a:xfrm>
        </p:spPr>
        <p:txBody>
          <a:bodyPr>
            <a:normAutofit/>
          </a:bodyPr>
          <a:lstStyle/>
          <a:p>
            <a:r>
              <a:rPr lang="en-GB" sz="2200" dirty="0">
                <a:solidFill>
                  <a:schemeClr val="tx1">
                    <a:lumMod val="95000"/>
                  </a:schemeClr>
                </a:solidFill>
              </a:rPr>
              <a:t>You can often comment out bits of code that are not related to the chunk of code that contains the error.</a:t>
            </a:r>
          </a:p>
          <a:p>
            <a:r>
              <a:rPr lang="en-GB" sz="2200" dirty="0">
                <a:solidFill>
                  <a:schemeClr val="tx1">
                    <a:lumMod val="95000"/>
                  </a:schemeClr>
                </a:solidFill>
              </a:rPr>
              <a:t>This will obviously make the code run faster and might make it easier to isolate the error.</a:t>
            </a:r>
          </a:p>
        </p:txBody>
      </p:sp>
    </p:spTree>
    <p:extLst>
      <p:ext uri="{BB962C8B-B14F-4D97-AF65-F5344CB8AC3E}">
        <p14:creationId xmlns:p14="http://schemas.microsoft.com/office/powerpoint/2010/main" val="2558552126"/>
      </p:ext>
    </p:extLst>
  </p:cSld>
  <p:clrMapOvr>
    <a:masterClrMapping/>
  </p:clrMapOvr>
  <mc:AlternateContent xmlns:mc="http://schemas.openxmlformats.org/markup-compatibility/2006" xmlns:p14="http://schemas.microsoft.com/office/powerpoint/2010/main">
    <mc:Choice Requires="p14">
      <p:transition spd="slow" p14:dur="2000" advTm="19947"/>
    </mc:Choice>
    <mc:Fallback xmlns="">
      <p:transition spd="slow" advTm="1994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89006"/>
            <a:ext cx="10668000" cy="1524000"/>
          </a:xfrm>
        </p:spPr>
        <p:txBody>
          <a:bodyPr/>
          <a:lstStyle/>
          <a:p>
            <a:r>
              <a:rPr lang="en-GB" dirty="0"/>
              <a:t>Binary searches</a:t>
            </a:r>
          </a:p>
        </p:txBody>
      </p:sp>
      <p:sp>
        <p:nvSpPr>
          <p:cNvPr id="3" name="Content Placeholder 2"/>
          <p:cNvSpPr>
            <a:spLocks noGrp="1"/>
          </p:cNvSpPr>
          <p:nvPr>
            <p:ph idx="1"/>
          </p:nvPr>
        </p:nvSpPr>
        <p:spPr>
          <a:xfrm>
            <a:off x="675502" y="2187146"/>
            <a:ext cx="10668000" cy="3818083"/>
          </a:xfrm>
        </p:spPr>
        <p:txBody>
          <a:bodyPr>
            <a:normAutofit/>
          </a:bodyPr>
          <a:lstStyle/>
          <a:p>
            <a:r>
              <a:rPr lang="en-GB" sz="2200" dirty="0">
                <a:solidFill>
                  <a:schemeClr val="tx1">
                    <a:lumMod val="95000"/>
                  </a:schemeClr>
                </a:solidFill>
              </a:rPr>
              <a:t>This method draws upon a lot of the methods we have already covered.</a:t>
            </a:r>
          </a:p>
          <a:p>
            <a:r>
              <a:rPr lang="en-GB" sz="2200" dirty="0">
                <a:solidFill>
                  <a:schemeClr val="tx1">
                    <a:lumMod val="95000"/>
                  </a:schemeClr>
                </a:solidFill>
              </a:rPr>
              <a:t>Here, you want to break the code into chunks; normally two chunks, hence this method’s name.</a:t>
            </a:r>
          </a:p>
          <a:p>
            <a:r>
              <a:rPr lang="en-GB" sz="2200" dirty="0">
                <a:solidFill>
                  <a:schemeClr val="tx1">
                    <a:lumMod val="95000"/>
                  </a:schemeClr>
                </a:solidFill>
              </a:rPr>
              <a:t>You then isolate which chunk of code the error is in.</a:t>
            </a:r>
          </a:p>
          <a:p>
            <a:r>
              <a:rPr lang="en-GB" sz="2200" dirty="0">
                <a:solidFill>
                  <a:schemeClr val="tx1">
                    <a:lumMod val="95000"/>
                  </a:schemeClr>
                </a:solidFill>
              </a:rPr>
              <a:t>After which, you take the chunk of code in question, and divide that up, and work out which of these new chunks contains the error.</a:t>
            </a:r>
          </a:p>
          <a:p>
            <a:r>
              <a:rPr lang="en-GB" sz="2200" dirty="0">
                <a:solidFill>
                  <a:schemeClr val="tx1">
                    <a:lumMod val="95000"/>
                  </a:schemeClr>
                </a:solidFill>
              </a:rPr>
              <a:t>So on until you’ve isolate the cause of the error.</a:t>
            </a:r>
          </a:p>
        </p:txBody>
      </p:sp>
    </p:spTree>
    <p:extLst>
      <p:ext uri="{BB962C8B-B14F-4D97-AF65-F5344CB8AC3E}">
        <p14:creationId xmlns:p14="http://schemas.microsoft.com/office/powerpoint/2010/main" val="2246195605"/>
      </p:ext>
    </p:extLst>
  </p:cSld>
  <p:clrMapOvr>
    <a:masterClrMapping/>
  </p:clrMapOvr>
  <mc:AlternateContent xmlns:mc="http://schemas.openxmlformats.org/markup-compatibility/2006" xmlns:p14="http://schemas.microsoft.com/office/powerpoint/2010/main">
    <mc:Choice Requires="p14">
      <p:transition spd="slow" p14:dur="2000" advTm="44029"/>
    </mc:Choice>
    <mc:Fallback xmlns="">
      <p:transition spd="slow" advTm="4402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Walk away</a:t>
            </a:r>
          </a:p>
        </p:txBody>
      </p:sp>
      <p:sp>
        <p:nvSpPr>
          <p:cNvPr id="3" name="Content Placeholder 2"/>
          <p:cNvSpPr>
            <a:spLocks noGrp="1"/>
          </p:cNvSpPr>
          <p:nvPr>
            <p:ph idx="1"/>
          </p:nvPr>
        </p:nvSpPr>
        <p:spPr/>
        <p:txBody>
          <a:bodyPr>
            <a:normAutofit/>
          </a:bodyPr>
          <a:lstStyle/>
          <a:p>
            <a:r>
              <a:rPr lang="en-GB" sz="2200" dirty="0">
                <a:solidFill>
                  <a:schemeClr val="tx1">
                    <a:lumMod val="95000"/>
                  </a:schemeClr>
                </a:solidFill>
              </a:rPr>
              <a:t>If you have been trying to fix an error for a prolonged period of time, 30 minutes or so, get up and walk away from the screen and do something else for a while.</a:t>
            </a:r>
          </a:p>
          <a:p>
            <a:r>
              <a:rPr lang="en-GB" sz="2200" dirty="0">
                <a:solidFill>
                  <a:schemeClr val="tx1">
                    <a:lumMod val="95000"/>
                  </a:schemeClr>
                </a:solidFill>
              </a:rPr>
              <a:t>Often the answer to your issue will present itself upon your return to the computer, as if by magic.</a:t>
            </a:r>
          </a:p>
        </p:txBody>
      </p:sp>
    </p:spTree>
    <p:extLst>
      <p:ext uri="{BB962C8B-B14F-4D97-AF65-F5344CB8AC3E}">
        <p14:creationId xmlns:p14="http://schemas.microsoft.com/office/powerpoint/2010/main" val="3156116524"/>
      </p:ext>
    </p:extLst>
  </p:cSld>
  <p:clrMapOvr>
    <a:masterClrMapping/>
  </p:clrMapOvr>
  <mc:AlternateContent xmlns:mc="http://schemas.openxmlformats.org/markup-compatibility/2006" xmlns:p14="http://schemas.microsoft.com/office/powerpoint/2010/main">
    <mc:Choice Requires="p14">
      <p:transition spd="slow" p14:dur="2000" advTm="32916"/>
    </mc:Choice>
    <mc:Fallback xmlns="">
      <p:transition spd="slow" advTm="3291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2242"/>
            <a:ext cx="10668000" cy="1524000"/>
          </a:xfrm>
        </p:spPr>
        <p:txBody>
          <a:bodyPr/>
          <a:lstStyle/>
          <a:p>
            <a:r>
              <a:rPr lang="en-GB" dirty="0"/>
              <a:t>Phrase your problem as a question</a:t>
            </a:r>
          </a:p>
        </p:txBody>
      </p:sp>
      <p:sp>
        <p:nvSpPr>
          <p:cNvPr id="3" name="Content Placeholder 2"/>
          <p:cNvSpPr>
            <a:spLocks noGrp="1"/>
          </p:cNvSpPr>
          <p:nvPr>
            <p:ph idx="1"/>
          </p:nvPr>
        </p:nvSpPr>
        <p:spPr>
          <a:xfrm>
            <a:off x="838200" y="1916242"/>
            <a:ext cx="6740611" cy="4351338"/>
          </a:xfrm>
        </p:spPr>
        <p:txBody>
          <a:bodyPr>
            <a:normAutofit/>
          </a:bodyPr>
          <a:lstStyle/>
          <a:p>
            <a:r>
              <a:rPr lang="en-GB" sz="2200" dirty="0">
                <a:solidFill>
                  <a:schemeClr val="tx1">
                    <a:lumMod val="95000"/>
                  </a:schemeClr>
                </a:solidFill>
              </a:rPr>
              <a:t>Many software developers have been trained to phrase their problem as a question.</a:t>
            </a:r>
          </a:p>
          <a:p>
            <a:r>
              <a:rPr lang="en-GB" sz="2200" dirty="0">
                <a:solidFill>
                  <a:schemeClr val="tx1">
                    <a:lumMod val="95000"/>
                  </a:schemeClr>
                </a:solidFill>
              </a:rPr>
              <a:t>The idea here is that phrasing your issue in this manner often helps you to realise the cause of the problem.</a:t>
            </a:r>
          </a:p>
          <a:p>
            <a:r>
              <a:rPr lang="en-GB" sz="2200" dirty="0">
                <a:solidFill>
                  <a:schemeClr val="tx1">
                    <a:lumMod val="95000"/>
                  </a:schemeClr>
                </a:solidFill>
              </a:rPr>
              <a:t>This often works!</a:t>
            </a:r>
          </a:p>
        </p:txBody>
      </p:sp>
      <p:pic>
        <p:nvPicPr>
          <p:cNvPr id="4" name="Picture 3"/>
          <p:cNvPicPr>
            <a:picLocks noChangeAspect="1"/>
          </p:cNvPicPr>
          <p:nvPr/>
        </p:nvPicPr>
        <p:blipFill>
          <a:blip r:embed="rId2"/>
          <a:stretch>
            <a:fillRect/>
          </a:stretch>
        </p:blipFill>
        <p:spPr>
          <a:xfrm>
            <a:off x="9639300" y="2624138"/>
            <a:ext cx="1714500" cy="3552825"/>
          </a:xfrm>
          <a:prstGeom prst="rect">
            <a:avLst/>
          </a:prstGeom>
        </p:spPr>
      </p:pic>
    </p:spTree>
    <p:extLst>
      <p:ext uri="{BB962C8B-B14F-4D97-AF65-F5344CB8AC3E}">
        <p14:creationId xmlns:p14="http://schemas.microsoft.com/office/powerpoint/2010/main" val="2114797592"/>
      </p:ext>
    </p:extLst>
  </p:cSld>
  <p:clrMapOvr>
    <a:masterClrMapping/>
  </p:clrMapOvr>
  <mc:AlternateContent xmlns:mc="http://schemas.openxmlformats.org/markup-compatibility/2006" xmlns:p14="http://schemas.microsoft.com/office/powerpoint/2010/main">
    <mc:Choice Requires="p14">
      <p:transition spd="slow" p14:dur="2000" advTm="71422"/>
    </mc:Choice>
    <mc:Fallback xmlns="">
      <p:transition spd="slow" advTm="7142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28368"/>
            <a:ext cx="10668000" cy="1524000"/>
          </a:xfrm>
        </p:spPr>
        <p:txBody>
          <a:bodyPr/>
          <a:lstStyle/>
          <a:p>
            <a:r>
              <a:rPr lang="en-GB" dirty="0"/>
              <a:t>Ask someone</a:t>
            </a:r>
          </a:p>
        </p:txBody>
      </p:sp>
      <p:sp>
        <p:nvSpPr>
          <p:cNvPr id="3" name="Content Placeholder 2"/>
          <p:cNvSpPr>
            <a:spLocks noGrp="1"/>
          </p:cNvSpPr>
          <p:nvPr>
            <p:ph idx="1"/>
          </p:nvPr>
        </p:nvSpPr>
        <p:spPr>
          <a:xfrm>
            <a:off x="589005" y="2150076"/>
            <a:ext cx="10668000" cy="3818083"/>
          </a:xfrm>
        </p:spPr>
        <p:txBody>
          <a:bodyPr>
            <a:normAutofit/>
          </a:bodyPr>
          <a:lstStyle/>
          <a:p>
            <a:r>
              <a:rPr lang="en-GB" sz="2200" dirty="0">
                <a:solidFill>
                  <a:schemeClr val="tx1">
                    <a:lumMod val="95000"/>
                  </a:schemeClr>
                </a:solidFill>
              </a:rPr>
              <a:t>If all else fails, do not hesitate to ask a colleague or friend who is a coder and maybe familiar with the language for help.</a:t>
            </a:r>
          </a:p>
          <a:p>
            <a:r>
              <a:rPr lang="en-GB" sz="2200" dirty="0">
                <a:solidFill>
                  <a:schemeClr val="tx1">
                    <a:lumMod val="95000"/>
                  </a:schemeClr>
                </a:solidFill>
              </a:rPr>
              <a:t>They may not even need to be a specialist, sometimes a fresh pair of eyes belonging to someone who is not invested in the project is more efficient at helping you work out your issue than spending hours trying to solve the issue on your own or getting lost the internet trying to find a solution.</a:t>
            </a:r>
          </a:p>
        </p:txBody>
      </p:sp>
    </p:spTree>
    <p:extLst>
      <p:ext uri="{BB962C8B-B14F-4D97-AF65-F5344CB8AC3E}">
        <p14:creationId xmlns:p14="http://schemas.microsoft.com/office/powerpoint/2010/main" val="2761796021"/>
      </p:ext>
    </p:extLst>
  </p:cSld>
  <p:clrMapOvr>
    <a:masterClrMapping/>
  </p:clrMapOvr>
  <mc:AlternateContent xmlns:mc="http://schemas.openxmlformats.org/markup-compatibility/2006" xmlns:p14="http://schemas.microsoft.com/office/powerpoint/2010/main">
    <mc:Choice Requires="p14">
      <p:transition spd="slow" p14:dur="2000" advTm="29106"/>
    </mc:Choice>
    <mc:Fallback xmlns="">
      <p:transition spd="slow" advTm="2910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A05C-95E2-97D7-9E76-ECD187F0E3DA}"/>
              </a:ext>
            </a:extLst>
          </p:cNvPr>
          <p:cNvSpPr>
            <a:spLocks noGrp="1"/>
          </p:cNvSpPr>
          <p:nvPr>
            <p:ph type="title"/>
          </p:nvPr>
        </p:nvSpPr>
        <p:spPr/>
        <p:txBody>
          <a:bodyPr/>
          <a:lstStyle/>
          <a:p>
            <a:r>
              <a:rPr lang="en-US" dirty="0"/>
              <a:t>Any questions?</a:t>
            </a:r>
          </a:p>
        </p:txBody>
      </p:sp>
    </p:spTree>
    <p:extLst>
      <p:ext uri="{BB962C8B-B14F-4D97-AF65-F5344CB8AC3E}">
        <p14:creationId xmlns:p14="http://schemas.microsoft.com/office/powerpoint/2010/main" val="405989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FAC-37B2-5A1D-249B-EEBDD67367BC}"/>
              </a:ext>
            </a:extLst>
          </p:cNvPr>
          <p:cNvSpPr>
            <a:spLocks noGrp="1"/>
          </p:cNvSpPr>
          <p:nvPr>
            <p:ph type="title"/>
          </p:nvPr>
        </p:nvSpPr>
        <p:spPr/>
        <p:txBody>
          <a:bodyPr/>
          <a:lstStyle/>
          <a:p>
            <a:r>
              <a:rPr lang="en-US" dirty="0"/>
              <a:t>Debugging</a:t>
            </a:r>
          </a:p>
        </p:txBody>
      </p:sp>
    </p:spTree>
    <p:extLst>
      <p:ext uri="{BB962C8B-B14F-4D97-AF65-F5344CB8AC3E}">
        <p14:creationId xmlns:p14="http://schemas.microsoft.com/office/powerpoint/2010/main" val="97275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1400-4F48-098B-6719-51D74AD5FDA6}"/>
              </a:ext>
            </a:extLst>
          </p:cNvPr>
          <p:cNvSpPr>
            <a:spLocks noGrp="1"/>
          </p:cNvSpPr>
          <p:nvPr>
            <p:ph type="title"/>
          </p:nvPr>
        </p:nvSpPr>
        <p:spPr>
          <a:xfrm>
            <a:off x="677917" y="232764"/>
            <a:ext cx="10836166" cy="1524000"/>
          </a:xfrm>
        </p:spPr>
        <p:txBody>
          <a:bodyPr/>
          <a:lstStyle/>
          <a:p>
            <a:r>
              <a:rPr lang="en-GB" dirty="0"/>
              <a:t>Debugging</a:t>
            </a:r>
          </a:p>
        </p:txBody>
      </p:sp>
      <p:sp>
        <p:nvSpPr>
          <p:cNvPr id="6" name="Content Placeholder 7">
            <a:extLst>
              <a:ext uri="{FF2B5EF4-FFF2-40B4-BE49-F238E27FC236}">
                <a16:creationId xmlns:a16="http://schemas.microsoft.com/office/drawing/2014/main" id="{0AAB346E-9C54-FCA6-5D9F-5815D52381F8}"/>
              </a:ext>
            </a:extLst>
          </p:cNvPr>
          <p:cNvSpPr>
            <a:spLocks noGrp="1"/>
          </p:cNvSpPr>
          <p:nvPr>
            <p:ph sz="half" idx="1"/>
          </p:nvPr>
        </p:nvSpPr>
        <p:spPr>
          <a:xfrm>
            <a:off x="400741" y="1573766"/>
            <a:ext cx="11390517" cy="3307153"/>
          </a:xfrm>
        </p:spPr>
        <p:txBody>
          <a:bodyPr>
            <a:normAutofit/>
          </a:bodyPr>
          <a:lstStyle/>
          <a:p>
            <a:r>
              <a:rPr lang="en-GB" sz="2200" dirty="0">
                <a:solidFill>
                  <a:srgbClr val="F6FDFF"/>
                </a:solidFill>
              </a:rPr>
              <a:t>Debugging is in fundamental aspect of coding, and you will probably spend more time debugging than actually writing code.</a:t>
            </a:r>
          </a:p>
          <a:p>
            <a:r>
              <a:rPr lang="en-GB" sz="2200" dirty="0">
                <a:solidFill>
                  <a:srgbClr val="F6FDFF"/>
                </a:solidFill>
              </a:rPr>
              <a:t>EVERYONE has to debug, it is nothing to be ashamed of.</a:t>
            </a:r>
          </a:p>
          <a:p>
            <a:r>
              <a:rPr lang="en-GB" sz="2200" dirty="0">
                <a:solidFill>
                  <a:srgbClr val="F6FDFF"/>
                </a:solidFill>
              </a:rPr>
              <a:t>In fact, you should be particularly concerned if you do write a programme that does not display any obvious errors, as it likely means that you are just unaware of them.</a:t>
            </a:r>
          </a:p>
        </p:txBody>
      </p:sp>
      <p:sp>
        <p:nvSpPr>
          <p:cNvPr id="5" name="TextBox 4">
            <a:extLst>
              <a:ext uri="{FF2B5EF4-FFF2-40B4-BE49-F238E27FC236}">
                <a16:creationId xmlns:a16="http://schemas.microsoft.com/office/drawing/2014/main" id="{9A2CE2DB-A27D-D5A4-14DE-99F3AE810912}"/>
              </a:ext>
            </a:extLst>
          </p:cNvPr>
          <p:cNvSpPr txBox="1"/>
          <p:nvPr/>
        </p:nvSpPr>
        <p:spPr>
          <a:xfrm>
            <a:off x="400741" y="4091332"/>
            <a:ext cx="6995630" cy="2462213"/>
          </a:xfrm>
          <a:prstGeom prst="rect">
            <a:avLst/>
          </a:prstGeom>
          <a:noFill/>
        </p:spPr>
        <p:txBody>
          <a:bodyPr wrap="square">
            <a:spAutoFit/>
          </a:bodyPr>
          <a:lstStyle/>
          <a:p>
            <a:pPr marL="285750" indent="-285750">
              <a:buFont typeface="Arial" panose="020B0604020202020204" pitchFamily="34" charset="0"/>
              <a:buChar char="•"/>
            </a:pPr>
            <a:r>
              <a:rPr lang="en-GB" sz="2200" dirty="0">
                <a:solidFill>
                  <a:srgbClr val="F6FDFF"/>
                </a:solidFill>
              </a:rPr>
              <a:t>There are a number of debugging programmes available to coders. However, debugging the most common issues that you’ll encounter when developing programmes can be done by following a few key principles.</a:t>
            </a:r>
            <a:endParaRPr lang="en-GB" sz="2200" dirty="0"/>
          </a:p>
          <a:p>
            <a:pPr marL="285750" indent="-285750">
              <a:buFont typeface="Arial" panose="020B0604020202020204" pitchFamily="34" charset="0"/>
              <a:buChar char="•"/>
            </a:pPr>
            <a:r>
              <a:rPr lang="en-GB" sz="2200" dirty="0"/>
              <a:t>However, always remember that sometimes fixing a bug can create new bugs.</a:t>
            </a:r>
          </a:p>
        </p:txBody>
      </p:sp>
      <p:pic>
        <p:nvPicPr>
          <p:cNvPr id="7" name="Picture 2" descr="I will try this">
            <a:extLst>
              <a:ext uri="{FF2B5EF4-FFF2-40B4-BE49-F238E27FC236}">
                <a16:creationId xmlns:a16="http://schemas.microsoft.com/office/drawing/2014/main" id="{DB2CC0BD-967A-8728-1E77-64BF7EE74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614" y="4084531"/>
            <a:ext cx="3979820" cy="263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44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368"/>
            <a:ext cx="10515600" cy="1325563"/>
          </a:xfrm>
        </p:spPr>
        <p:txBody>
          <a:bodyPr/>
          <a:lstStyle/>
          <a:p>
            <a:r>
              <a:rPr lang="en-GB" dirty="0"/>
              <a:t>Print everything</a:t>
            </a:r>
          </a:p>
        </p:txBody>
      </p:sp>
      <p:sp>
        <p:nvSpPr>
          <p:cNvPr id="3" name="Content Placeholder 2"/>
          <p:cNvSpPr>
            <a:spLocks noGrp="1"/>
          </p:cNvSpPr>
          <p:nvPr>
            <p:ph idx="1"/>
          </p:nvPr>
        </p:nvSpPr>
        <p:spPr>
          <a:xfrm>
            <a:off x="838200" y="1253331"/>
            <a:ext cx="10515600" cy="4351338"/>
          </a:xfrm>
        </p:spPr>
        <p:txBody>
          <a:bodyPr>
            <a:normAutofit/>
          </a:bodyPr>
          <a:lstStyle/>
          <a:p>
            <a:r>
              <a:rPr lang="en-GB" sz="2200" dirty="0">
                <a:solidFill>
                  <a:srgbClr val="FFFFFF"/>
                </a:solidFill>
              </a:rPr>
              <a:t>When debugging, the most important function at your disposal is the </a:t>
            </a:r>
            <a:r>
              <a:rPr lang="en-GB" sz="2200" i="1" dirty="0">
                <a:solidFill>
                  <a:srgbClr val="FFFFFF"/>
                </a:solidFill>
              </a:rPr>
              <a:t>print()</a:t>
            </a:r>
            <a:r>
              <a:rPr lang="en-GB" sz="2200" dirty="0">
                <a:solidFill>
                  <a:srgbClr val="FFFFFF"/>
                </a:solidFill>
              </a:rPr>
              <a:t> command. Every coder uses this as a debugging tool, regardless of their amount of experience.</a:t>
            </a:r>
          </a:p>
          <a:p>
            <a:r>
              <a:rPr lang="en-GB" sz="2200" dirty="0">
                <a:solidFill>
                  <a:srgbClr val="FFFFFF"/>
                </a:solidFill>
              </a:rPr>
              <a:t>You should have some sense as to what every line of code you have written does. If not, print those lines out. You will then be able to see how the values of variables are changing as the programme runs through.</a:t>
            </a:r>
          </a:p>
          <a:p>
            <a:r>
              <a:rPr lang="en-GB" sz="2200" dirty="0">
                <a:solidFill>
                  <a:srgbClr val="FFFFFF"/>
                </a:solidFill>
              </a:rPr>
              <a:t>Even if you think you know what each line does, it is still recommended that you print out certain lines as often this can aid you in realising errors that you may have overlooked.</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1995870605"/>
      </p:ext>
    </p:extLst>
  </p:cSld>
  <p:clrMapOvr>
    <a:masterClrMapping/>
  </p:clrMapOvr>
  <mc:AlternateContent xmlns:mc="http://schemas.openxmlformats.org/markup-compatibility/2006" xmlns:p14="http://schemas.microsoft.com/office/powerpoint/2010/main">
    <mc:Choice Requires="p14">
      <p:transition spd="slow" p14:dur="2000" advTm="33708"/>
    </mc:Choice>
    <mc:Fallback xmlns="">
      <p:transition spd="slow" advTm="337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076" y="232708"/>
            <a:ext cx="10668000" cy="1524000"/>
          </a:xfrm>
        </p:spPr>
        <p:txBody>
          <a:bodyPr/>
          <a:lstStyle/>
          <a:p>
            <a:r>
              <a:rPr lang="en-GB" dirty="0"/>
              <a:t>Print examples</a:t>
            </a:r>
          </a:p>
        </p:txBody>
      </p:sp>
      <p:pic>
        <p:nvPicPr>
          <p:cNvPr id="5" name="Picture 4"/>
          <p:cNvPicPr>
            <a:picLocks noChangeAspect="1"/>
          </p:cNvPicPr>
          <p:nvPr/>
        </p:nvPicPr>
        <p:blipFill>
          <a:blip r:embed="rId3"/>
          <a:stretch>
            <a:fillRect/>
          </a:stretch>
        </p:blipFill>
        <p:spPr>
          <a:xfrm>
            <a:off x="6846028" y="4522316"/>
            <a:ext cx="2194150" cy="544856"/>
          </a:xfrm>
          <a:prstGeom prst="rect">
            <a:avLst/>
          </a:prstGeom>
        </p:spPr>
      </p:pic>
      <p:pic>
        <p:nvPicPr>
          <p:cNvPr id="7" name="Picture 6"/>
          <p:cNvPicPr>
            <a:picLocks noChangeAspect="1"/>
          </p:cNvPicPr>
          <p:nvPr/>
        </p:nvPicPr>
        <p:blipFill>
          <a:blip r:embed="rId4"/>
          <a:stretch>
            <a:fillRect/>
          </a:stretch>
        </p:blipFill>
        <p:spPr>
          <a:xfrm>
            <a:off x="886263" y="4778557"/>
            <a:ext cx="2373888" cy="554381"/>
          </a:xfrm>
          <a:prstGeom prst="rect">
            <a:avLst/>
          </a:prstGeom>
        </p:spPr>
      </p:pic>
      <p:sp>
        <p:nvSpPr>
          <p:cNvPr id="8" name="TextBox 7"/>
          <p:cNvSpPr txBox="1"/>
          <p:nvPr/>
        </p:nvSpPr>
        <p:spPr>
          <a:xfrm>
            <a:off x="6779707" y="1821435"/>
            <a:ext cx="4789993" cy="1107996"/>
          </a:xfrm>
          <a:prstGeom prst="rect">
            <a:avLst/>
          </a:prstGeom>
          <a:noFill/>
        </p:spPr>
        <p:txBody>
          <a:bodyPr wrap="square" rtlCol="0">
            <a:spAutoFit/>
          </a:bodyPr>
          <a:lstStyle/>
          <a:p>
            <a:r>
              <a:rPr lang="en-GB" sz="2200" dirty="0"/>
              <a:t>I want the value of variable to be 10 upon completion of the for loop. Did the for loop work correctly?</a:t>
            </a:r>
          </a:p>
        </p:txBody>
      </p:sp>
      <p:sp>
        <p:nvSpPr>
          <p:cNvPr id="9" name="TextBox 8"/>
          <p:cNvSpPr txBox="1"/>
          <p:nvPr/>
        </p:nvSpPr>
        <p:spPr>
          <a:xfrm>
            <a:off x="813711" y="4339309"/>
            <a:ext cx="3257550" cy="430887"/>
          </a:xfrm>
          <a:prstGeom prst="rect">
            <a:avLst/>
          </a:prstGeom>
          <a:noFill/>
        </p:spPr>
        <p:txBody>
          <a:bodyPr wrap="square" rtlCol="0">
            <a:spAutoFit/>
          </a:bodyPr>
          <a:lstStyle/>
          <a:p>
            <a:r>
              <a:rPr lang="en-GB" sz="2200" dirty="0"/>
              <a:t>Yes, it did.</a:t>
            </a:r>
          </a:p>
        </p:txBody>
      </p:sp>
      <p:sp>
        <p:nvSpPr>
          <p:cNvPr id="10" name="TextBox 9"/>
          <p:cNvSpPr txBox="1"/>
          <p:nvPr/>
        </p:nvSpPr>
        <p:spPr>
          <a:xfrm>
            <a:off x="764059" y="1902349"/>
            <a:ext cx="3257550" cy="430887"/>
          </a:xfrm>
          <a:prstGeom prst="rect">
            <a:avLst/>
          </a:prstGeom>
          <a:noFill/>
        </p:spPr>
        <p:txBody>
          <a:bodyPr wrap="square" rtlCol="0">
            <a:spAutoFit/>
          </a:bodyPr>
          <a:lstStyle/>
          <a:p>
            <a:r>
              <a:rPr lang="en-GB" dirty="0"/>
              <a:t>Did this chunk of </a:t>
            </a:r>
            <a:r>
              <a:rPr lang="en-GB" sz="2200" dirty="0"/>
              <a:t>code</a:t>
            </a:r>
            <a:r>
              <a:rPr lang="en-GB" dirty="0"/>
              <a:t> run?</a:t>
            </a:r>
          </a:p>
        </p:txBody>
      </p:sp>
      <p:sp>
        <p:nvSpPr>
          <p:cNvPr id="11" name="TextBox 10"/>
          <p:cNvSpPr txBox="1"/>
          <p:nvPr/>
        </p:nvSpPr>
        <p:spPr>
          <a:xfrm>
            <a:off x="6828703" y="4034832"/>
            <a:ext cx="3257550" cy="430887"/>
          </a:xfrm>
          <a:prstGeom prst="rect">
            <a:avLst/>
          </a:prstGeom>
          <a:noFill/>
        </p:spPr>
        <p:txBody>
          <a:bodyPr wrap="square" rtlCol="0">
            <a:spAutoFit/>
          </a:bodyPr>
          <a:lstStyle/>
          <a:p>
            <a:r>
              <a:rPr lang="en-GB" sz="2200" dirty="0"/>
              <a:t>No.</a:t>
            </a:r>
          </a:p>
        </p:txBody>
      </p:sp>
      <p:pic>
        <p:nvPicPr>
          <p:cNvPr id="3" name="Picture 2"/>
          <p:cNvPicPr>
            <a:picLocks noChangeAspect="1"/>
          </p:cNvPicPr>
          <p:nvPr/>
        </p:nvPicPr>
        <p:blipFill>
          <a:blip r:embed="rId5"/>
          <a:stretch>
            <a:fillRect/>
          </a:stretch>
        </p:blipFill>
        <p:spPr>
          <a:xfrm>
            <a:off x="838200" y="2427015"/>
            <a:ext cx="3208573" cy="1839060"/>
          </a:xfrm>
          <a:prstGeom prst="rect">
            <a:avLst/>
          </a:prstGeom>
        </p:spPr>
      </p:pic>
      <p:pic>
        <p:nvPicPr>
          <p:cNvPr id="12" name="Picture 11"/>
          <p:cNvPicPr>
            <a:picLocks noChangeAspect="1"/>
          </p:cNvPicPr>
          <p:nvPr/>
        </p:nvPicPr>
        <p:blipFill>
          <a:blip r:embed="rId6"/>
          <a:stretch>
            <a:fillRect/>
          </a:stretch>
        </p:blipFill>
        <p:spPr>
          <a:xfrm>
            <a:off x="6846028" y="2994158"/>
            <a:ext cx="3053625" cy="958000"/>
          </a:xfrm>
          <a:prstGeom prst="rect">
            <a:avLst/>
          </a:prstGeom>
        </p:spPr>
      </p:pic>
    </p:spTree>
    <p:custDataLst>
      <p:tags r:id="rId1"/>
    </p:custDataLst>
    <p:extLst>
      <p:ext uri="{BB962C8B-B14F-4D97-AF65-F5344CB8AC3E}">
        <p14:creationId xmlns:p14="http://schemas.microsoft.com/office/powerpoint/2010/main" val="159426644"/>
      </p:ext>
    </p:extLst>
  </p:cSld>
  <p:clrMapOvr>
    <a:masterClrMapping/>
  </p:clrMapOvr>
  <mc:AlternateContent xmlns:mc="http://schemas.openxmlformats.org/markup-compatibility/2006" xmlns:p14="http://schemas.microsoft.com/office/powerpoint/2010/main">
    <mc:Choice Requires="p14">
      <p:transition spd="slow" p14:dur="2000" advTm="67769"/>
    </mc:Choice>
    <mc:Fallback xmlns="">
      <p:transition spd="slow" advTm="67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503" y="490152"/>
            <a:ext cx="10668000" cy="1524000"/>
          </a:xfrm>
        </p:spPr>
        <p:txBody>
          <a:bodyPr/>
          <a:lstStyle/>
          <a:p>
            <a:r>
              <a:rPr lang="en-GB" dirty="0"/>
              <a:t>Run your code when you make changes</a:t>
            </a:r>
          </a:p>
        </p:txBody>
      </p:sp>
      <p:sp>
        <p:nvSpPr>
          <p:cNvPr id="3" name="Content Placeholder 2"/>
          <p:cNvSpPr>
            <a:spLocks noGrp="1"/>
          </p:cNvSpPr>
          <p:nvPr>
            <p:ph idx="1"/>
          </p:nvPr>
        </p:nvSpPr>
        <p:spPr>
          <a:xfrm>
            <a:off x="675503" y="2014152"/>
            <a:ext cx="10668000" cy="3818083"/>
          </a:xfrm>
        </p:spPr>
        <p:txBody>
          <a:bodyPr>
            <a:normAutofit/>
          </a:bodyPr>
          <a:lstStyle/>
          <a:p>
            <a:r>
              <a:rPr lang="en-GB" sz="2200" dirty="0">
                <a:solidFill>
                  <a:schemeClr val="tx1"/>
                </a:solidFill>
              </a:rPr>
              <a:t>Do not sit down and code for a hour or so without running the code you are writing. Chances are, you will never get to the bottom of all of the errors that your programme reports when it runs.</a:t>
            </a:r>
          </a:p>
          <a:p>
            <a:r>
              <a:rPr lang="en-GB" sz="2200" dirty="0">
                <a:solidFill>
                  <a:schemeClr val="tx1"/>
                </a:solidFill>
              </a:rPr>
              <a:t>Instead, you should run your script every few minutes. It is not possible to run your code too many times.</a:t>
            </a:r>
          </a:p>
          <a:p>
            <a:r>
              <a:rPr lang="en-GB" sz="2200" dirty="0">
                <a:solidFill>
                  <a:schemeClr val="tx1"/>
                </a:solidFill>
              </a:rPr>
              <a:t>Remember, the more code you write or edit between test runs, the more places you are going to have to go back an investigate when your code hits an error.</a:t>
            </a:r>
          </a:p>
        </p:txBody>
      </p:sp>
    </p:spTree>
    <p:extLst>
      <p:ext uri="{BB962C8B-B14F-4D97-AF65-F5344CB8AC3E}">
        <p14:creationId xmlns:p14="http://schemas.microsoft.com/office/powerpoint/2010/main" val="2116802138"/>
      </p:ext>
    </p:extLst>
  </p:cSld>
  <p:clrMapOvr>
    <a:masterClrMapping/>
  </p:clrMapOvr>
  <mc:AlternateContent xmlns:mc="http://schemas.openxmlformats.org/markup-compatibility/2006" xmlns:p14="http://schemas.microsoft.com/office/powerpoint/2010/main">
    <mc:Choice Requires="p14">
      <p:transition spd="slow" p14:dur="2000" advTm="32739"/>
    </mc:Choice>
    <mc:Fallback xmlns="">
      <p:transition spd="slow" advTm="3273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0151"/>
            <a:ext cx="10668000" cy="1524000"/>
          </a:xfrm>
        </p:spPr>
        <p:txBody>
          <a:bodyPr/>
          <a:lstStyle/>
          <a:p>
            <a:r>
              <a:rPr lang="en-GB" dirty="0"/>
              <a:t>Read your error messages</a:t>
            </a:r>
          </a:p>
        </p:txBody>
      </p:sp>
      <p:sp>
        <p:nvSpPr>
          <p:cNvPr id="3" name="Content Placeholder 2"/>
          <p:cNvSpPr>
            <a:spLocks noGrp="1"/>
          </p:cNvSpPr>
          <p:nvPr>
            <p:ph idx="1"/>
          </p:nvPr>
        </p:nvSpPr>
        <p:spPr>
          <a:xfrm>
            <a:off x="675503" y="2014151"/>
            <a:ext cx="10668000" cy="3818083"/>
          </a:xfrm>
        </p:spPr>
        <p:txBody>
          <a:bodyPr>
            <a:noAutofit/>
          </a:bodyPr>
          <a:lstStyle/>
          <a:p>
            <a:r>
              <a:rPr lang="en-GB" sz="2200" dirty="0">
                <a:solidFill>
                  <a:schemeClr val="tx1">
                    <a:lumMod val="95000"/>
                  </a:schemeClr>
                </a:solidFill>
              </a:rPr>
              <a:t>Do not be disheartened when you get an error message. More often than not, you’ll realise what the error is as soon as you read the message; i.e. the for loop doesn’t work on a list because the list is empty.</a:t>
            </a:r>
          </a:p>
          <a:p>
            <a:r>
              <a:rPr lang="en-GB" sz="2200" dirty="0">
                <a:solidFill>
                  <a:schemeClr val="tx1">
                    <a:lumMod val="95000"/>
                  </a:schemeClr>
                </a:solidFill>
              </a:rPr>
              <a:t>This is particularly the case with Python, which provides you with error messages in ‘clear English’ compared to the cryptic messages given by offered by other languages.</a:t>
            </a:r>
          </a:p>
          <a:p>
            <a:r>
              <a:rPr lang="en-GB" sz="2200" dirty="0">
                <a:solidFill>
                  <a:schemeClr val="tx1">
                    <a:lumMod val="95000"/>
                  </a:schemeClr>
                </a:solidFill>
              </a:rPr>
              <a:t>At the very least, the error message will let you know which lines is experiencing the error. However, this may not be the line causing the error. Still, this offers a good starting point for your bug search.</a:t>
            </a:r>
          </a:p>
        </p:txBody>
      </p:sp>
    </p:spTree>
    <p:extLst>
      <p:ext uri="{BB962C8B-B14F-4D97-AF65-F5344CB8AC3E}">
        <p14:creationId xmlns:p14="http://schemas.microsoft.com/office/powerpoint/2010/main" val="87656810"/>
      </p:ext>
    </p:extLst>
  </p:cSld>
  <p:clrMapOvr>
    <a:masterClrMapping/>
  </p:clrMapOvr>
  <mc:AlternateContent xmlns:mc="http://schemas.openxmlformats.org/markup-compatibility/2006" xmlns:p14="http://schemas.microsoft.com/office/powerpoint/2010/main">
    <mc:Choice Requires="p14">
      <p:transition spd="slow" p14:dur="2000" advTm="58343"/>
    </mc:Choice>
    <mc:Fallback xmlns="">
      <p:transition spd="slow" advTm="5834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276"/>
            <a:ext cx="10515600" cy="1325563"/>
          </a:xfrm>
        </p:spPr>
        <p:txBody>
          <a:bodyPr/>
          <a:lstStyle/>
          <a:p>
            <a:r>
              <a:rPr lang="en-GB" dirty="0"/>
              <a:t>Google the error message</a:t>
            </a:r>
          </a:p>
        </p:txBody>
      </p:sp>
      <p:sp>
        <p:nvSpPr>
          <p:cNvPr id="3" name="Content Placeholder 2"/>
          <p:cNvSpPr>
            <a:spLocks noGrp="1"/>
          </p:cNvSpPr>
          <p:nvPr>
            <p:ph idx="1"/>
          </p:nvPr>
        </p:nvSpPr>
        <p:spPr>
          <a:xfrm>
            <a:off x="640491" y="2293305"/>
            <a:ext cx="11106665" cy="1929189"/>
          </a:xfrm>
        </p:spPr>
        <p:txBody>
          <a:bodyPr>
            <a:normAutofit fontScale="70000" lnSpcReduction="20000"/>
          </a:bodyPr>
          <a:lstStyle/>
          <a:p>
            <a:r>
              <a:rPr lang="en-GB" dirty="0">
                <a:solidFill>
                  <a:schemeClr val="tx1">
                    <a:lumMod val="95000"/>
                  </a:schemeClr>
                </a:solidFill>
              </a:rPr>
              <a:t>This can sometimes be a bit of a hit-or-miss, depending on the nature of the error.</a:t>
            </a:r>
          </a:p>
          <a:p>
            <a:r>
              <a:rPr lang="en-GB" dirty="0">
                <a:solidFill>
                  <a:schemeClr val="tx1">
                    <a:lumMod val="95000"/>
                  </a:schemeClr>
                </a:solidFill>
              </a:rPr>
              <a:t>If your error is fairly specific, then there will nearly always be a webpage where someone has already asked for help with an error that is either identical or very similar to the one you are experiencing; stackoverflow.com is the most common page you’ll come across in this scenario.</a:t>
            </a:r>
          </a:p>
          <a:p>
            <a:pPr marL="0" indent="0">
              <a:buNone/>
            </a:pPr>
            <a:endParaRPr lang="en-GB" sz="2400" dirty="0"/>
          </a:p>
          <a:p>
            <a:pPr marL="0" indent="0">
              <a:buNone/>
            </a:pPr>
            <a:endParaRPr lang="en-GB" dirty="0"/>
          </a:p>
        </p:txBody>
      </p:sp>
      <p:pic>
        <p:nvPicPr>
          <p:cNvPr id="6" name="Picture 5"/>
          <p:cNvPicPr>
            <a:picLocks noChangeAspect="1"/>
          </p:cNvPicPr>
          <p:nvPr/>
        </p:nvPicPr>
        <p:blipFill>
          <a:blip r:embed="rId3"/>
          <a:stretch>
            <a:fillRect/>
          </a:stretch>
        </p:blipFill>
        <p:spPr>
          <a:xfrm>
            <a:off x="652847" y="4297785"/>
            <a:ext cx="5455509" cy="2294779"/>
          </a:xfrm>
          <a:prstGeom prst="rect">
            <a:avLst/>
          </a:prstGeom>
        </p:spPr>
      </p:pic>
      <p:sp>
        <p:nvSpPr>
          <p:cNvPr id="5" name="TextBox 4"/>
          <p:cNvSpPr txBox="1"/>
          <p:nvPr/>
        </p:nvSpPr>
        <p:spPr>
          <a:xfrm>
            <a:off x="640490" y="1436791"/>
            <a:ext cx="8800071" cy="769441"/>
          </a:xfrm>
          <a:prstGeom prst="rect">
            <a:avLst/>
          </a:prstGeom>
          <a:noFill/>
        </p:spPr>
        <p:txBody>
          <a:bodyPr wrap="square" rtlCol="0">
            <a:spAutoFit/>
          </a:bodyPr>
          <a:lstStyle/>
          <a:p>
            <a:pPr marL="285750" indent="-285750">
              <a:buFont typeface="Arial" panose="020B0604020202020204" pitchFamily="34" charset="0"/>
              <a:buChar char="•"/>
            </a:pPr>
            <a:r>
              <a:rPr lang="en-GB" sz="2200" dirty="0"/>
              <a:t>If you cannot work out the cause of an error message, google the error code and description.</a:t>
            </a:r>
          </a:p>
        </p:txBody>
      </p:sp>
    </p:spTree>
    <p:extLst>
      <p:ext uri="{BB962C8B-B14F-4D97-AF65-F5344CB8AC3E}">
        <p14:creationId xmlns:p14="http://schemas.microsoft.com/office/powerpoint/2010/main" val="1946626595"/>
      </p:ext>
    </p:extLst>
  </p:cSld>
  <p:clrMapOvr>
    <a:masterClrMapping/>
  </p:clrMapOvr>
  <mc:AlternateContent xmlns:mc="http://schemas.openxmlformats.org/markup-compatibility/2006" xmlns:p14="http://schemas.microsoft.com/office/powerpoint/2010/main">
    <mc:Choice Requires="p14">
      <p:transition spd="slow" p14:dur="2000" advTm="76937"/>
    </mc:Choice>
    <mc:Fallback xmlns="">
      <p:transition spd="slow" advTm="7693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AC46A-601A-86DA-032D-9AA72D0453B9}"/>
              </a:ext>
            </a:extLst>
          </p:cNvPr>
          <p:cNvSpPr>
            <a:spLocks noGrp="1"/>
          </p:cNvSpPr>
          <p:nvPr>
            <p:ph idx="1"/>
          </p:nvPr>
        </p:nvSpPr>
        <p:spPr>
          <a:xfrm>
            <a:off x="614620" y="1519957"/>
            <a:ext cx="10668000" cy="3818083"/>
          </a:xfrm>
        </p:spPr>
        <p:txBody>
          <a:bodyPr/>
          <a:lstStyle/>
          <a:p>
            <a:r>
              <a:rPr lang="en-GB" sz="2200" dirty="0">
                <a:solidFill>
                  <a:schemeClr val="tx1"/>
                </a:solidFill>
              </a:rPr>
              <a:t>Do make sure that you read the description of the problem carefully to ensure that the problem is the same as the one you are dealing with. Then read the first two or three replies to see if page contains a workable solution.</a:t>
            </a:r>
          </a:p>
          <a:p>
            <a:endParaRPr lang="en-US" dirty="0"/>
          </a:p>
        </p:txBody>
      </p:sp>
      <p:pic>
        <p:nvPicPr>
          <p:cNvPr id="4" name="Picture 2" descr="Googling an Error Message">
            <a:extLst>
              <a:ext uri="{FF2B5EF4-FFF2-40B4-BE49-F238E27FC236}">
                <a16:creationId xmlns:a16="http://schemas.microsoft.com/office/drawing/2014/main" id="{D519636C-0DB8-36E8-1534-FD2B141F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380" y="3428998"/>
            <a:ext cx="5576116" cy="3104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6384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6.2|8.5|16.5"/>
</p:tagLst>
</file>

<file path=ppt/theme/theme1.xml><?xml version="1.0" encoding="utf-8"?>
<a:theme xmlns:a="http://schemas.openxmlformats.org/drawingml/2006/main" name="Pebble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3E26D5B6108B428DBE05BE5FDC472C" ma:contentTypeVersion="15" ma:contentTypeDescription="Create a new document." ma:contentTypeScope="" ma:versionID="d2693f65f30e634e2d1d9fa7c513f86b">
  <xsd:schema xmlns:xsd="http://www.w3.org/2001/XMLSchema" xmlns:xs="http://www.w3.org/2001/XMLSchema" xmlns:p="http://schemas.microsoft.com/office/2006/metadata/properties" xmlns:ns2="7cd282cf-b72a-42a4-9cd6-712c6800f520" xmlns:ns3="0fcc2beb-f7ca-4e86-b412-f865a9ac0bb4" targetNamespace="http://schemas.microsoft.com/office/2006/metadata/properties" ma:root="true" ma:fieldsID="306de2b54497dbeb684ce36aa60c2abb" ns2:_="" ns3:_="">
    <xsd:import namespace="7cd282cf-b72a-42a4-9cd6-712c6800f520"/>
    <xsd:import namespace="0fcc2beb-f7ca-4e86-b412-f865a9ac0b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d282cf-b72a-42a4-9cd6-712c6800f5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3e67f-0598-4a90-8a4a-cec34b03bf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cc2beb-f7ca-4e86-b412-f865a9ac0bb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be2a280-a49d-4741-9907-fd64bd1efab1}" ma:internalName="TaxCatchAll" ma:showField="CatchAllData" ma:web="0fcc2beb-f7ca-4e86-b412-f865a9ac0bb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cd282cf-b72a-42a4-9cd6-712c6800f520">
      <Terms xmlns="http://schemas.microsoft.com/office/infopath/2007/PartnerControls"/>
    </lcf76f155ced4ddcb4097134ff3c332f>
    <TaxCatchAll xmlns="0fcc2beb-f7ca-4e86-b412-f865a9ac0bb4" xsi:nil="true"/>
  </documentManagement>
</p:properties>
</file>

<file path=customXml/itemProps1.xml><?xml version="1.0" encoding="utf-8"?>
<ds:datastoreItem xmlns:ds="http://schemas.openxmlformats.org/officeDocument/2006/customXml" ds:itemID="{C51D2B5A-95EE-4963-B7BA-ABE50C500FD3}"/>
</file>

<file path=customXml/itemProps2.xml><?xml version="1.0" encoding="utf-8"?>
<ds:datastoreItem xmlns:ds="http://schemas.openxmlformats.org/officeDocument/2006/customXml" ds:itemID="{D4E13047-0B3F-4FBB-A0E1-524B701CA6BB}"/>
</file>

<file path=customXml/itemProps3.xml><?xml version="1.0" encoding="utf-8"?>
<ds:datastoreItem xmlns:ds="http://schemas.openxmlformats.org/officeDocument/2006/customXml" ds:itemID="{E1928BCB-41AA-4DAC-BF30-48E303BBEC9C}"/>
</file>

<file path=docProps/app.xml><?xml version="1.0" encoding="utf-8"?>
<Properties xmlns="http://schemas.openxmlformats.org/officeDocument/2006/extended-properties" xmlns:vt="http://schemas.openxmlformats.org/officeDocument/2006/docPropsVTypes">
  <TotalTime>1280</TotalTime>
  <Words>1002</Words>
  <Application>Microsoft Macintosh PowerPoint</Application>
  <PresentationFormat>Widescreen</PresentationFormat>
  <Paragraphs>54</Paragraphs>
  <Slides>15</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 Next LT Pro Light</vt:lpstr>
      <vt:lpstr>Calibri</vt:lpstr>
      <vt:lpstr>Sitka Subheading</vt:lpstr>
      <vt:lpstr>PebbleVTI</vt:lpstr>
      <vt:lpstr>NCRM April 2024 – Intro to python for data analysis: Session 4 – part 1: Debugging</vt:lpstr>
      <vt:lpstr>Debugging</vt:lpstr>
      <vt:lpstr>Debugging</vt:lpstr>
      <vt:lpstr>Print everything</vt:lpstr>
      <vt:lpstr>Print examples</vt:lpstr>
      <vt:lpstr>Run your code when you make changes</vt:lpstr>
      <vt:lpstr>Read your error messages</vt:lpstr>
      <vt:lpstr>Google the error message</vt:lpstr>
      <vt:lpstr>PowerPoint Presentation</vt:lpstr>
      <vt:lpstr>Comment out code</vt:lpstr>
      <vt:lpstr>Binary searches</vt:lpstr>
      <vt:lpstr>Walk away</vt:lpstr>
      <vt:lpstr>Phrase your problem as a question</vt:lpstr>
      <vt:lpstr>Ask someone</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Introduction to course and Python/Installing Python</dc:title>
  <dc:creator>Brace, Lewys</dc:creator>
  <cp:lastModifiedBy>Brace, Lewys</cp:lastModifiedBy>
  <cp:revision>1</cp:revision>
  <dcterms:created xsi:type="dcterms:W3CDTF">2023-05-22T14:11:34Z</dcterms:created>
  <dcterms:modified xsi:type="dcterms:W3CDTF">2024-04-19T13:13:53Z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0x010100433E26D5B6108B428DBE05BE5FDC472C</vt:lpwstr>
  </property>
</Properties>
</file>