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9"/>
  </p:notesMasterIdLst>
  <p:sldIdLst>
    <p:sldId id="288" r:id="rId2"/>
    <p:sldId id="258" r:id="rId3"/>
    <p:sldId id="322" r:id="rId4"/>
    <p:sldId id="290" r:id="rId5"/>
    <p:sldId id="304" r:id="rId6"/>
    <p:sldId id="305" r:id="rId7"/>
    <p:sldId id="306" r:id="rId8"/>
    <p:sldId id="307" r:id="rId9"/>
    <p:sldId id="308" r:id="rId10"/>
    <p:sldId id="310" r:id="rId11"/>
    <p:sldId id="325" r:id="rId12"/>
    <p:sldId id="296" r:id="rId13"/>
    <p:sldId id="326" r:id="rId14"/>
    <p:sldId id="295" r:id="rId15"/>
    <p:sldId id="323" r:id="rId16"/>
    <p:sldId id="324" r:id="rId17"/>
    <p:sldId id="259" r:id="rId18"/>
    <p:sldId id="327" r:id="rId19"/>
    <p:sldId id="260" r:id="rId20"/>
    <p:sldId id="261" r:id="rId21"/>
    <p:sldId id="269" r:id="rId22"/>
    <p:sldId id="262" r:id="rId23"/>
    <p:sldId id="263" r:id="rId24"/>
    <p:sldId id="264" r:id="rId25"/>
    <p:sldId id="265" r:id="rId26"/>
    <p:sldId id="266" r:id="rId27"/>
    <p:sldId id="267" r:id="rId28"/>
    <p:sldId id="268" r:id="rId29"/>
    <p:sldId id="270" r:id="rId30"/>
    <p:sldId id="271" r:id="rId31"/>
    <p:sldId id="272" r:id="rId32"/>
    <p:sldId id="328" r:id="rId33"/>
    <p:sldId id="329" r:id="rId34"/>
    <p:sldId id="332" r:id="rId35"/>
    <p:sldId id="330" r:id="rId36"/>
    <p:sldId id="331"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1" r:id="rId55"/>
    <p:sldId id="352" r:id="rId56"/>
    <p:sldId id="353" r:id="rId57"/>
    <p:sldId id="30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6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DDE91-DE95-464E-BA3E-F2FB97224FFD}" v="103" dt="2024-04-19T13:17:51.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8" autoAdjust="0"/>
    <p:restoredTop sz="75865"/>
  </p:normalViewPr>
  <p:slideViewPr>
    <p:cSldViewPr snapToGrid="0">
      <p:cViewPr varScale="1">
        <p:scale>
          <a:sx n="90" d="100"/>
          <a:sy n="90" d="100"/>
        </p:scale>
        <p:origin x="21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ce, Lewys" userId="9bd9ef77-a98a-4547-b91b-f4387f2705bc" providerId="ADAL" clId="{157CA3C1-145E-C64B-B541-E677F47EB73E}"/>
    <pc:docChg chg="undo custSel addSld delSld modSld sldOrd">
      <pc:chgData name="Brace, Lewys" userId="9bd9ef77-a98a-4547-b91b-f4387f2705bc" providerId="ADAL" clId="{157CA3C1-145E-C64B-B541-E677F47EB73E}" dt="2023-07-26T15:32:13.262" v="9825" actId="6549"/>
      <pc:docMkLst>
        <pc:docMk/>
      </pc:docMkLst>
      <pc:sldChg chg="del">
        <pc:chgData name="Brace, Lewys" userId="9bd9ef77-a98a-4547-b91b-f4387f2705bc" providerId="ADAL" clId="{157CA3C1-145E-C64B-B541-E677F47EB73E}" dt="2023-07-25T11:06:10.532" v="3426" actId="2696"/>
        <pc:sldMkLst>
          <pc:docMk/>
          <pc:sldMk cId="3813520361" sldId="257"/>
        </pc:sldMkLst>
      </pc:sldChg>
      <pc:sldChg chg="modSp mod ord">
        <pc:chgData name="Brace, Lewys" userId="9bd9ef77-a98a-4547-b91b-f4387f2705bc" providerId="ADAL" clId="{157CA3C1-145E-C64B-B541-E677F47EB73E}" dt="2023-07-25T10:25:04.677" v="1930" actId="27636"/>
        <pc:sldMkLst>
          <pc:docMk/>
          <pc:sldMk cId="2132446060" sldId="258"/>
        </pc:sldMkLst>
        <pc:spChg chg="mod">
          <ac:chgData name="Brace, Lewys" userId="9bd9ef77-a98a-4547-b91b-f4387f2705bc" providerId="ADAL" clId="{157CA3C1-145E-C64B-B541-E677F47EB73E}" dt="2023-07-25T09:32:39.395" v="57" actId="20577"/>
          <ac:spMkLst>
            <pc:docMk/>
            <pc:sldMk cId="2132446060" sldId="258"/>
            <ac:spMk id="2" creationId="{0F511400-4F48-098B-6719-51D74AD5FDA6}"/>
          </ac:spMkLst>
        </pc:spChg>
        <pc:spChg chg="mod">
          <ac:chgData name="Brace, Lewys" userId="9bd9ef77-a98a-4547-b91b-f4387f2705bc" providerId="ADAL" clId="{157CA3C1-145E-C64B-B541-E677F47EB73E}" dt="2023-07-25T10:25:04.677" v="1930" actId="27636"/>
          <ac:spMkLst>
            <pc:docMk/>
            <pc:sldMk cId="2132446060" sldId="258"/>
            <ac:spMk id="6" creationId="{0AAB346E-9C54-FCA6-5D9F-5815D52381F8}"/>
          </ac:spMkLst>
        </pc:spChg>
      </pc:sldChg>
      <pc:sldChg chg="del">
        <pc:chgData name="Brace, Lewys" userId="9bd9ef77-a98a-4547-b91b-f4387f2705bc" providerId="ADAL" clId="{157CA3C1-145E-C64B-B541-E677F47EB73E}" dt="2023-07-25T11:06:10.532" v="3426" actId="2696"/>
        <pc:sldMkLst>
          <pc:docMk/>
          <pc:sldMk cId="2252612579" sldId="259"/>
        </pc:sldMkLst>
      </pc:sldChg>
      <pc:sldChg chg="modSp add mod">
        <pc:chgData name="Brace, Lewys" userId="9bd9ef77-a98a-4547-b91b-f4387f2705bc" providerId="ADAL" clId="{157CA3C1-145E-C64B-B541-E677F47EB73E}" dt="2023-07-25T12:32:31.678" v="4261" actId="947"/>
        <pc:sldMkLst>
          <pc:docMk/>
          <pc:sldMk cId="4171769634" sldId="259"/>
        </pc:sldMkLst>
        <pc:spChg chg="mod">
          <ac:chgData name="Brace, Lewys" userId="9bd9ef77-a98a-4547-b91b-f4387f2705bc" providerId="ADAL" clId="{157CA3C1-145E-C64B-B541-E677F47EB73E}" dt="2023-07-25T12:32:24.583" v="4260" actId="1076"/>
          <ac:spMkLst>
            <pc:docMk/>
            <pc:sldMk cId="4171769634" sldId="259"/>
            <ac:spMk id="2" creationId="{00000000-0000-0000-0000-000000000000}"/>
          </ac:spMkLst>
        </pc:spChg>
        <pc:spChg chg="mod">
          <ac:chgData name="Brace, Lewys" userId="9bd9ef77-a98a-4547-b91b-f4387f2705bc" providerId="ADAL" clId="{157CA3C1-145E-C64B-B541-E677F47EB73E}" dt="2023-07-25T12:32:31.678" v="4261" actId="947"/>
          <ac:spMkLst>
            <pc:docMk/>
            <pc:sldMk cId="4171769634" sldId="259"/>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2446814353" sldId="260"/>
        </pc:sldMkLst>
      </pc:sldChg>
      <pc:sldChg chg="modSp add mod">
        <pc:chgData name="Brace, Lewys" userId="9bd9ef77-a98a-4547-b91b-f4387f2705bc" providerId="ADAL" clId="{157CA3C1-145E-C64B-B541-E677F47EB73E}" dt="2023-07-25T12:43:12.540" v="5218" actId="1076"/>
        <pc:sldMkLst>
          <pc:docMk/>
          <pc:sldMk cId="3312912809" sldId="260"/>
        </pc:sldMkLst>
        <pc:spChg chg="mod">
          <ac:chgData name="Brace, Lewys" userId="9bd9ef77-a98a-4547-b91b-f4387f2705bc" providerId="ADAL" clId="{157CA3C1-145E-C64B-B541-E677F47EB73E}" dt="2023-07-25T12:43:10.004" v="5217" actId="20577"/>
          <ac:spMkLst>
            <pc:docMk/>
            <pc:sldMk cId="3312912809" sldId="260"/>
            <ac:spMk id="3" creationId="{00000000-0000-0000-0000-000000000000}"/>
          </ac:spMkLst>
        </pc:spChg>
        <pc:spChg chg="mod">
          <ac:chgData name="Brace, Lewys" userId="9bd9ef77-a98a-4547-b91b-f4387f2705bc" providerId="ADAL" clId="{157CA3C1-145E-C64B-B541-E677F47EB73E}" dt="2023-07-25T12:43:12.540" v="5218" actId="1076"/>
          <ac:spMkLst>
            <pc:docMk/>
            <pc:sldMk cId="3312912809" sldId="260"/>
            <ac:spMk id="4" creationId="{00000000-0000-0000-0000-000000000000}"/>
          </ac:spMkLst>
        </pc:spChg>
        <pc:picChg chg="mod">
          <ac:chgData name="Brace, Lewys" userId="9bd9ef77-a98a-4547-b91b-f4387f2705bc" providerId="ADAL" clId="{157CA3C1-145E-C64B-B541-E677F47EB73E}" dt="2023-07-25T12:43:08.089" v="5214" actId="1076"/>
          <ac:picMkLst>
            <pc:docMk/>
            <pc:sldMk cId="3312912809" sldId="260"/>
            <ac:picMk id="5" creationId="{00000000-0000-0000-0000-000000000000}"/>
          </ac:picMkLst>
        </pc:picChg>
      </pc:sldChg>
      <pc:sldChg chg="del">
        <pc:chgData name="Brace, Lewys" userId="9bd9ef77-a98a-4547-b91b-f4387f2705bc" providerId="ADAL" clId="{157CA3C1-145E-C64B-B541-E677F47EB73E}" dt="2023-07-25T11:06:10.532" v="3426" actId="2696"/>
        <pc:sldMkLst>
          <pc:docMk/>
          <pc:sldMk cId="1159279923" sldId="261"/>
        </pc:sldMkLst>
      </pc:sldChg>
      <pc:sldChg chg="modSp add mod modNotesTx">
        <pc:chgData name="Brace, Lewys" userId="9bd9ef77-a98a-4547-b91b-f4387f2705bc" providerId="ADAL" clId="{157CA3C1-145E-C64B-B541-E677F47EB73E}" dt="2023-07-25T12:43:39.046" v="5223" actId="947"/>
        <pc:sldMkLst>
          <pc:docMk/>
          <pc:sldMk cId="3156297738" sldId="261"/>
        </pc:sldMkLst>
        <pc:spChg chg="mod">
          <ac:chgData name="Brace, Lewys" userId="9bd9ef77-a98a-4547-b91b-f4387f2705bc" providerId="ADAL" clId="{157CA3C1-145E-C64B-B541-E677F47EB73E}" dt="2023-07-25T12:43:29.965" v="5222" actId="1076"/>
          <ac:spMkLst>
            <pc:docMk/>
            <pc:sldMk cId="3156297738" sldId="261"/>
            <ac:spMk id="2" creationId="{00000000-0000-0000-0000-000000000000}"/>
          </ac:spMkLst>
        </pc:spChg>
        <pc:spChg chg="mod">
          <ac:chgData name="Brace, Lewys" userId="9bd9ef77-a98a-4547-b91b-f4387f2705bc" providerId="ADAL" clId="{157CA3C1-145E-C64B-B541-E677F47EB73E}" dt="2023-07-25T12:43:39.046" v="5223" actId="947"/>
          <ac:spMkLst>
            <pc:docMk/>
            <pc:sldMk cId="3156297738" sldId="261"/>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3638256827" sldId="262"/>
        </pc:sldMkLst>
      </pc:sldChg>
      <pc:sldChg chg="modSp add mod">
        <pc:chgData name="Brace, Lewys" userId="9bd9ef77-a98a-4547-b91b-f4387f2705bc" providerId="ADAL" clId="{157CA3C1-145E-C64B-B541-E677F47EB73E}" dt="2023-07-25T12:44:59.762" v="5250" actId="1076"/>
        <pc:sldMkLst>
          <pc:docMk/>
          <pc:sldMk cId="3914320370" sldId="262"/>
        </pc:sldMkLst>
        <pc:spChg chg="mod">
          <ac:chgData name="Brace, Lewys" userId="9bd9ef77-a98a-4547-b91b-f4387f2705bc" providerId="ADAL" clId="{157CA3C1-145E-C64B-B541-E677F47EB73E}" dt="2023-07-25T12:44:34.180" v="5246" actId="1076"/>
          <ac:spMkLst>
            <pc:docMk/>
            <pc:sldMk cId="3914320370" sldId="262"/>
            <ac:spMk id="2" creationId="{00000000-0000-0000-0000-000000000000}"/>
          </ac:spMkLst>
        </pc:spChg>
        <pc:spChg chg="mod">
          <ac:chgData name="Brace, Lewys" userId="9bd9ef77-a98a-4547-b91b-f4387f2705bc" providerId="ADAL" clId="{157CA3C1-145E-C64B-B541-E677F47EB73E}" dt="2023-07-25T12:44:46.575" v="5248" actId="947"/>
          <ac:spMkLst>
            <pc:docMk/>
            <pc:sldMk cId="3914320370" sldId="262"/>
            <ac:spMk id="3" creationId="{00000000-0000-0000-0000-000000000000}"/>
          </ac:spMkLst>
        </pc:spChg>
        <pc:spChg chg="mod">
          <ac:chgData name="Brace, Lewys" userId="9bd9ef77-a98a-4547-b91b-f4387f2705bc" providerId="ADAL" clId="{157CA3C1-145E-C64B-B541-E677F47EB73E}" dt="2023-07-25T12:44:59.762" v="5250" actId="1076"/>
          <ac:spMkLst>
            <pc:docMk/>
            <pc:sldMk cId="3914320370" sldId="262"/>
            <ac:spMk id="5" creationId="{00000000-0000-0000-0000-000000000000}"/>
          </ac:spMkLst>
        </pc:spChg>
      </pc:sldChg>
      <pc:sldChg chg="del">
        <pc:chgData name="Brace, Lewys" userId="9bd9ef77-a98a-4547-b91b-f4387f2705bc" providerId="ADAL" clId="{157CA3C1-145E-C64B-B541-E677F47EB73E}" dt="2023-07-25T11:06:10.532" v="3426" actId="2696"/>
        <pc:sldMkLst>
          <pc:docMk/>
          <pc:sldMk cId="2862442781" sldId="263"/>
        </pc:sldMkLst>
      </pc:sldChg>
      <pc:sldChg chg="modSp add mod">
        <pc:chgData name="Brace, Lewys" userId="9bd9ef77-a98a-4547-b91b-f4387f2705bc" providerId="ADAL" clId="{157CA3C1-145E-C64B-B541-E677F47EB73E}" dt="2023-07-25T12:45:26.733" v="5257" actId="1076"/>
        <pc:sldMkLst>
          <pc:docMk/>
          <pc:sldMk cId="3941918602" sldId="263"/>
        </pc:sldMkLst>
        <pc:spChg chg="mod">
          <ac:chgData name="Brace, Lewys" userId="9bd9ef77-a98a-4547-b91b-f4387f2705bc" providerId="ADAL" clId="{157CA3C1-145E-C64B-B541-E677F47EB73E}" dt="2023-07-25T12:45:26.733" v="5257" actId="1076"/>
          <ac:spMkLst>
            <pc:docMk/>
            <pc:sldMk cId="3941918602" sldId="263"/>
            <ac:spMk id="2" creationId="{00000000-0000-0000-0000-000000000000}"/>
          </ac:spMkLst>
        </pc:spChg>
        <pc:spChg chg="mod">
          <ac:chgData name="Brace, Lewys" userId="9bd9ef77-a98a-4547-b91b-f4387f2705bc" providerId="ADAL" clId="{157CA3C1-145E-C64B-B541-E677F47EB73E}" dt="2023-07-25T12:45:25.032" v="5256" actId="1076"/>
          <ac:spMkLst>
            <pc:docMk/>
            <pc:sldMk cId="3941918602" sldId="263"/>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126289338" sldId="264"/>
        </pc:sldMkLst>
      </pc:sldChg>
      <pc:sldChg chg="modSp add mod">
        <pc:chgData name="Brace, Lewys" userId="9bd9ef77-a98a-4547-b91b-f4387f2705bc" providerId="ADAL" clId="{157CA3C1-145E-C64B-B541-E677F47EB73E}" dt="2023-07-25T12:45:59.687" v="5263" actId="1076"/>
        <pc:sldMkLst>
          <pc:docMk/>
          <pc:sldMk cId="3461819605" sldId="264"/>
        </pc:sldMkLst>
        <pc:spChg chg="mod">
          <ac:chgData name="Brace, Lewys" userId="9bd9ef77-a98a-4547-b91b-f4387f2705bc" providerId="ADAL" clId="{157CA3C1-145E-C64B-B541-E677F47EB73E}" dt="2023-07-25T12:45:49.018" v="5260" actId="1076"/>
          <ac:spMkLst>
            <pc:docMk/>
            <pc:sldMk cId="3461819605" sldId="264"/>
            <ac:spMk id="2" creationId="{00000000-0000-0000-0000-000000000000}"/>
          </ac:spMkLst>
        </pc:spChg>
        <pc:spChg chg="mod">
          <ac:chgData name="Brace, Lewys" userId="9bd9ef77-a98a-4547-b91b-f4387f2705bc" providerId="ADAL" clId="{157CA3C1-145E-C64B-B541-E677F47EB73E}" dt="2023-07-25T12:45:59.687" v="5263" actId="1076"/>
          <ac:spMkLst>
            <pc:docMk/>
            <pc:sldMk cId="3461819605" sldId="264"/>
            <ac:spMk id="3" creationId="{00000000-0000-0000-0000-000000000000}"/>
          </ac:spMkLst>
        </pc:spChg>
      </pc:sldChg>
      <pc:sldChg chg="modSp add mod">
        <pc:chgData name="Brace, Lewys" userId="9bd9ef77-a98a-4547-b91b-f4387f2705bc" providerId="ADAL" clId="{157CA3C1-145E-C64B-B541-E677F47EB73E}" dt="2023-07-25T12:46:26.138" v="5268" actId="27636"/>
        <pc:sldMkLst>
          <pc:docMk/>
          <pc:sldMk cId="555210799" sldId="265"/>
        </pc:sldMkLst>
        <pc:spChg chg="mod">
          <ac:chgData name="Brace, Lewys" userId="9bd9ef77-a98a-4547-b91b-f4387f2705bc" providerId="ADAL" clId="{157CA3C1-145E-C64B-B541-E677F47EB73E}" dt="2023-07-25T12:46:12.267" v="5266" actId="1076"/>
          <ac:spMkLst>
            <pc:docMk/>
            <pc:sldMk cId="555210799" sldId="265"/>
            <ac:spMk id="2" creationId="{00000000-0000-0000-0000-000000000000}"/>
          </ac:spMkLst>
        </pc:spChg>
        <pc:spChg chg="mod">
          <ac:chgData name="Brace, Lewys" userId="9bd9ef77-a98a-4547-b91b-f4387f2705bc" providerId="ADAL" clId="{157CA3C1-145E-C64B-B541-E677F47EB73E}" dt="2023-07-25T12:46:26.138" v="5268" actId="27636"/>
          <ac:spMkLst>
            <pc:docMk/>
            <pc:sldMk cId="555210799" sldId="265"/>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3239337884" sldId="265"/>
        </pc:sldMkLst>
      </pc:sldChg>
      <pc:sldChg chg="del">
        <pc:chgData name="Brace, Lewys" userId="9bd9ef77-a98a-4547-b91b-f4387f2705bc" providerId="ADAL" clId="{157CA3C1-145E-C64B-B541-E677F47EB73E}" dt="2023-07-25T11:06:10.532" v="3426" actId="2696"/>
        <pc:sldMkLst>
          <pc:docMk/>
          <pc:sldMk cId="1494099934" sldId="266"/>
        </pc:sldMkLst>
      </pc:sldChg>
      <pc:sldChg chg="modSp add mod">
        <pc:chgData name="Brace, Lewys" userId="9bd9ef77-a98a-4547-b91b-f4387f2705bc" providerId="ADAL" clId="{157CA3C1-145E-C64B-B541-E677F47EB73E}" dt="2023-07-25T12:46:43.438" v="5271" actId="947"/>
        <pc:sldMkLst>
          <pc:docMk/>
          <pc:sldMk cId="2193646680" sldId="266"/>
        </pc:sldMkLst>
        <pc:spChg chg="mod">
          <ac:chgData name="Brace, Lewys" userId="9bd9ef77-a98a-4547-b91b-f4387f2705bc" providerId="ADAL" clId="{157CA3C1-145E-C64B-B541-E677F47EB73E}" dt="2023-07-25T12:46:35.699" v="5270" actId="1076"/>
          <ac:spMkLst>
            <pc:docMk/>
            <pc:sldMk cId="2193646680" sldId="266"/>
            <ac:spMk id="2" creationId="{00000000-0000-0000-0000-000000000000}"/>
          </ac:spMkLst>
        </pc:spChg>
        <pc:spChg chg="mod">
          <ac:chgData name="Brace, Lewys" userId="9bd9ef77-a98a-4547-b91b-f4387f2705bc" providerId="ADAL" clId="{157CA3C1-145E-C64B-B541-E677F47EB73E}" dt="2023-07-25T12:46:43.438" v="5271" actId="947"/>
          <ac:spMkLst>
            <pc:docMk/>
            <pc:sldMk cId="2193646680" sldId="266"/>
            <ac:spMk id="3" creationId="{00000000-0000-0000-0000-000000000000}"/>
          </ac:spMkLst>
        </pc:spChg>
      </pc:sldChg>
      <pc:sldChg chg="modSp add mod">
        <pc:chgData name="Brace, Lewys" userId="9bd9ef77-a98a-4547-b91b-f4387f2705bc" providerId="ADAL" clId="{157CA3C1-145E-C64B-B541-E677F47EB73E}" dt="2023-07-25T12:47:12.097" v="5275" actId="1076"/>
        <pc:sldMkLst>
          <pc:docMk/>
          <pc:sldMk cId="1109717881" sldId="267"/>
        </pc:sldMkLst>
        <pc:spChg chg="mod">
          <ac:chgData name="Brace, Lewys" userId="9bd9ef77-a98a-4547-b91b-f4387f2705bc" providerId="ADAL" clId="{157CA3C1-145E-C64B-B541-E677F47EB73E}" dt="2023-07-25T12:47:02.281" v="5273" actId="1076"/>
          <ac:spMkLst>
            <pc:docMk/>
            <pc:sldMk cId="1109717881" sldId="267"/>
            <ac:spMk id="2" creationId="{00000000-0000-0000-0000-000000000000}"/>
          </ac:spMkLst>
        </pc:spChg>
        <pc:spChg chg="mod">
          <ac:chgData name="Brace, Lewys" userId="9bd9ef77-a98a-4547-b91b-f4387f2705bc" providerId="ADAL" clId="{157CA3C1-145E-C64B-B541-E677F47EB73E}" dt="2023-07-25T12:47:12.097" v="5275" actId="1076"/>
          <ac:spMkLst>
            <pc:docMk/>
            <pc:sldMk cId="1109717881" sldId="267"/>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2870231690" sldId="267"/>
        </pc:sldMkLst>
      </pc:sldChg>
      <pc:sldChg chg="modSp add mod">
        <pc:chgData name="Brace, Lewys" userId="9bd9ef77-a98a-4547-b91b-f4387f2705bc" providerId="ADAL" clId="{157CA3C1-145E-C64B-B541-E677F47EB73E}" dt="2023-07-25T12:47:48.639" v="5289" actId="20577"/>
        <pc:sldMkLst>
          <pc:docMk/>
          <pc:sldMk cId="1141490911" sldId="268"/>
        </pc:sldMkLst>
        <pc:spChg chg="mod">
          <ac:chgData name="Brace, Lewys" userId="9bd9ef77-a98a-4547-b91b-f4387f2705bc" providerId="ADAL" clId="{157CA3C1-145E-C64B-B541-E677F47EB73E}" dt="2023-07-25T12:47:23.231" v="5278" actId="1076"/>
          <ac:spMkLst>
            <pc:docMk/>
            <pc:sldMk cId="1141490911" sldId="268"/>
            <ac:spMk id="2" creationId="{00000000-0000-0000-0000-000000000000}"/>
          </ac:spMkLst>
        </pc:spChg>
        <pc:spChg chg="mod">
          <ac:chgData name="Brace, Lewys" userId="9bd9ef77-a98a-4547-b91b-f4387f2705bc" providerId="ADAL" clId="{157CA3C1-145E-C64B-B541-E677F47EB73E}" dt="2023-07-25T12:47:48.639" v="5289" actId="20577"/>
          <ac:spMkLst>
            <pc:docMk/>
            <pc:sldMk cId="1141490911" sldId="268"/>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3411965615" sldId="268"/>
        </pc:sldMkLst>
      </pc:sldChg>
      <pc:sldChg chg="modSp add mod">
        <pc:chgData name="Brace, Lewys" userId="9bd9ef77-a98a-4547-b91b-f4387f2705bc" providerId="ADAL" clId="{157CA3C1-145E-C64B-B541-E677F47EB73E}" dt="2023-07-25T12:44:00.608" v="5228" actId="27636"/>
        <pc:sldMkLst>
          <pc:docMk/>
          <pc:sldMk cId="1672053975" sldId="269"/>
        </pc:sldMkLst>
        <pc:spChg chg="mod">
          <ac:chgData name="Brace, Lewys" userId="9bd9ef77-a98a-4547-b91b-f4387f2705bc" providerId="ADAL" clId="{157CA3C1-145E-C64B-B541-E677F47EB73E}" dt="2023-07-25T12:44:00.608" v="5228" actId="27636"/>
          <ac:spMkLst>
            <pc:docMk/>
            <pc:sldMk cId="1672053975" sldId="269"/>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4225132726" sldId="269"/>
        </pc:sldMkLst>
      </pc:sldChg>
      <pc:sldChg chg="del">
        <pc:chgData name="Brace, Lewys" userId="9bd9ef77-a98a-4547-b91b-f4387f2705bc" providerId="ADAL" clId="{157CA3C1-145E-C64B-B541-E677F47EB73E}" dt="2023-07-25T11:06:10.532" v="3426" actId="2696"/>
        <pc:sldMkLst>
          <pc:docMk/>
          <pc:sldMk cId="3286425019" sldId="270"/>
        </pc:sldMkLst>
      </pc:sldChg>
      <pc:sldChg chg="modSp add mod modNotesTx">
        <pc:chgData name="Brace, Lewys" userId="9bd9ef77-a98a-4547-b91b-f4387f2705bc" providerId="ADAL" clId="{157CA3C1-145E-C64B-B541-E677F47EB73E}" dt="2023-07-25T12:48:21.297" v="5293" actId="1076"/>
        <pc:sldMkLst>
          <pc:docMk/>
          <pc:sldMk cId="3388982843" sldId="270"/>
        </pc:sldMkLst>
        <pc:spChg chg="mod">
          <ac:chgData name="Brace, Lewys" userId="9bd9ef77-a98a-4547-b91b-f4387f2705bc" providerId="ADAL" clId="{157CA3C1-145E-C64B-B541-E677F47EB73E}" dt="2023-07-25T12:48:21.297" v="5293" actId="1076"/>
          <ac:spMkLst>
            <pc:docMk/>
            <pc:sldMk cId="3388982843" sldId="270"/>
            <ac:spMk id="2" creationId="{00000000-0000-0000-0000-000000000000}"/>
          </ac:spMkLst>
        </pc:spChg>
        <pc:spChg chg="mod">
          <ac:chgData name="Brace, Lewys" userId="9bd9ef77-a98a-4547-b91b-f4387f2705bc" providerId="ADAL" clId="{157CA3C1-145E-C64B-B541-E677F47EB73E}" dt="2023-07-25T12:48:18.555" v="5292" actId="947"/>
          <ac:spMkLst>
            <pc:docMk/>
            <pc:sldMk cId="3388982843" sldId="270"/>
            <ac:spMk id="3" creationId="{00000000-0000-0000-0000-000000000000}"/>
          </ac:spMkLst>
        </pc:spChg>
      </pc:sldChg>
      <pc:sldChg chg="modSp add mod">
        <pc:chgData name="Brace, Lewys" userId="9bd9ef77-a98a-4547-b91b-f4387f2705bc" providerId="ADAL" clId="{157CA3C1-145E-C64B-B541-E677F47EB73E}" dt="2023-07-25T12:48:41.268" v="5297" actId="1076"/>
        <pc:sldMkLst>
          <pc:docMk/>
          <pc:sldMk cId="57668262" sldId="271"/>
        </pc:sldMkLst>
        <pc:spChg chg="mod">
          <ac:chgData name="Brace, Lewys" userId="9bd9ef77-a98a-4547-b91b-f4387f2705bc" providerId="ADAL" clId="{157CA3C1-145E-C64B-B541-E677F47EB73E}" dt="2023-07-25T12:48:31.428" v="5295" actId="1076"/>
          <ac:spMkLst>
            <pc:docMk/>
            <pc:sldMk cId="57668262" sldId="271"/>
            <ac:spMk id="2" creationId="{00000000-0000-0000-0000-000000000000}"/>
          </ac:spMkLst>
        </pc:spChg>
        <pc:spChg chg="mod">
          <ac:chgData name="Brace, Lewys" userId="9bd9ef77-a98a-4547-b91b-f4387f2705bc" providerId="ADAL" clId="{157CA3C1-145E-C64B-B541-E677F47EB73E}" dt="2023-07-25T12:48:41.268" v="5297" actId="1076"/>
          <ac:spMkLst>
            <pc:docMk/>
            <pc:sldMk cId="57668262" sldId="271"/>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3890980973" sldId="271"/>
        </pc:sldMkLst>
      </pc:sldChg>
      <pc:sldChg chg="modSp add mod modNotesTx">
        <pc:chgData name="Brace, Lewys" userId="9bd9ef77-a98a-4547-b91b-f4387f2705bc" providerId="ADAL" clId="{157CA3C1-145E-C64B-B541-E677F47EB73E}" dt="2023-07-25T12:50:08.792" v="5315" actId="20577"/>
        <pc:sldMkLst>
          <pc:docMk/>
          <pc:sldMk cId="2191898323" sldId="272"/>
        </pc:sldMkLst>
        <pc:spChg chg="mod">
          <ac:chgData name="Brace, Lewys" userId="9bd9ef77-a98a-4547-b91b-f4387f2705bc" providerId="ADAL" clId="{157CA3C1-145E-C64B-B541-E677F47EB73E}" dt="2023-07-25T12:48:57.114" v="5301" actId="1076"/>
          <ac:spMkLst>
            <pc:docMk/>
            <pc:sldMk cId="2191898323" sldId="272"/>
            <ac:spMk id="2" creationId="{00000000-0000-0000-0000-000000000000}"/>
          </ac:spMkLst>
        </pc:spChg>
        <pc:spChg chg="mod">
          <ac:chgData name="Brace, Lewys" userId="9bd9ef77-a98a-4547-b91b-f4387f2705bc" providerId="ADAL" clId="{157CA3C1-145E-C64B-B541-E677F47EB73E}" dt="2023-07-25T12:49:52.596" v="5312" actId="1076"/>
          <ac:spMkLst>
            <pc:docMk/>
            <pc:sldMk cId="2191898323" sldId="272"/>
            <ac:spMk id="4" creationId="{00000000-0000-0000-0000-000000000000}"/>
          </ac:spMkLst>
        </pc:spChg>
        <pc:spChg chg="mod">
          <ac:chgData name="Brace, Lewys" userId="9bd9ef77-a98a-4547-b91b-f4387f2705bc" providerId="ADAL" clId="{157CA3C1-145E-C64B-B541-E677F47EB73E}" dt="2023-07-25T12:49:55.579" v="5313" actId="1076"/>
          <ac:spMkLst>
            <pc:docMk/>
            <pc:sldMk cId="2191898323" sldId="272"/>
            <ac:spMk id="5" creationId="{00000000-0000-0000-0000-000000000000}"/>
          </ac:spMkLst>
        </pc:spChg>
        <pc:spChg chg="mod">
          <ac:chgData name="Brace, Lewys" userId="9bd9ef77-a98a-4547-b91b-f4387f2705bc" providerId="ADAL" clId="{157CA3C1-145E-C64B-B541-E677F47EB73E}" dt="2023-07-25T12:49:58.813" v="5314" actId="1076"/>
          <ac:spMkLst>
            <pc:docMk/>
            <pc:sldMk cId="2191898323" sldId="272"/>
            <ac:spMk id="6" creationId="{00000000-0000-0000-0000-000000000000}"/>
          </ac:spMkLst>
        </pc:spChg>
      </pc:sldChg>
      <pc:sldChg chg="del">
        <pc:chgData name="Brace, Lewys" userId="9bd9ef77-a98a-4547-b91b-f4387f2705bc" providerId="ADAL" clId="{157CA3C1-145E-C64B-B541-E677F47EB73E}" dt="2023-07-25T11:06:10.532" v="3426" actId="2696"/>
        <pc:sldMkLst>
          <pc:docMk/>
          <pc:sldMk cId="3819491187" sldId="272"/>
        </pc:sldMkLst>
      </pc:sldChg>
      <pc:sldChg chg="del">
        <pc:chgData name="Brace, Lewys" userId="9bd9ef77-a98a-4547-b91b-f4387f2705bc" providerId="ADAL" clId="{157CA3C1-145E-C64B-B541-E677F47EB73E}" dt="2023-07-25T11:06:10.532" v="3426" actId="2696"/>
        <pc:sldMkLst>
          <pc:docMk/>
          <pc:sldMk cId="2226552578" sldId="273"/>
        </pc:sldMkLst>
      </pc:sldChg>
      <pc:sldChg chg="del">
        <pc:chgData name="Brace, Lewys" userId="9bd9ef77-a98a-4547-b91b-f4387f2705bc" providerId="ADAL" clId="{157CA3C1-145E-C64B-B541-E677F47EB73E}" dt="2023-07-25T11:06:10.532" v="3426" actId="2696"/>
        <pc:sldMkLst>
          <pc:docMk/>
          <pc:sldMk cId="1715503323" sldId="274"/>
        </pc:sldMkLst>
      </pc:sldChg>
      <pc:sldChg chg="del">
        <pc:chgData name="Brace, Lewys" userId="9bd9ef77-a98a-4547-b91b-f4387f2705bc" providerId="ADAL" clId="{157CA3C1-145E-C64B-B541-E677F47EB73E}" dt="2023-07-25T11:06:10.532" v="3426" actId="2696"/>
        <pc:sldMkLst>
          <pc:docMk/>
          <pc:sldMk cId="1563395795" sldId="275"/>
        </pc:sldMkLst>
      </pc:sldChg>
      <pc:sldChg chg="del">
        <pc:chgData name="Brace, Lewys" userId="9bd9ef77-a98a-4547-b91b-f4387f2705bc" providerId="ADAL" clId="{157CA3C1-145E-C64B-B541-E677F47EB73E}" dt="2023-07-25T11:06:10.532" v="3426" actId="2696"/>
        <pc:sldMkLst>
          <pc:docMk/>
          <pc:sldMk cId="3813115862" sldId="276"/>
        </pc:sldMkLst>
      </pc:sldChg>
      <pc:sldChg chg="del">
        <pc:chgData name="Brace, Lewys" userId="9bd9ef77-a98a-4547-b91b-f4387f2705bc" providerId="ADAL" clId="{157CA3C1-145E-C64B-B541-E677F47EB73E}" dt="2023-07-25T11:06:10.532" v="3426" actId="2696"/>
        <pc:sldMkLst>
          <pc:docMk/>
          <pc:sldMk cId="1059511585" sldId="277"/>
        </pc:sldMkLst>
      </pc:sldChg>
      <pc:sldChg chg="del">
        <pc:chgData name="Brace, Lewys" userId="9bd9ef77-a98a-4547-b91b-f4387f2705bc" providerId="ADAL" clId="{157CA3C1-145E-C64B-B541-E677F47EB73E}" dt="2023-07-25T11:06:10.532" v="3426" actId="2696"/>
        <pc:sldMkLst>
          <pc:docMk/>
          <pc:sldMk cId="4285274767" sldId="278"/>
        </pc:sldMkLst>
      </pc:sldChg>
      <pc:sldChg chg="del">
        <pc:chgData name="Brace, Lewys" userId="9bd9ef77-a98a-4547-b91b-f4387f2705bc" providerId="ADAL" clId="{157CA3C1-145E-C64B-B541-E677F47EB73E}" dt="2023-07-25T11:06:10.532" v="3426" actId="2696"/>
        <pc:sldMkLst>
          <pc:docMk/>
          <pc:sldMk cId="104744699" sldId="279"/>
        </pc:sldMkLst>
      </pc:sldChg>
      <pc:sldChg chg="del">
        <pc:chgData name="Brace, Lewys" userId="9bd9ef77-a98a-4547-b91b-f4387f2705bc" providerId="ADAL" clId="{157CA3C1-145E-C64B-B541-E677F47EB73E}" dt="2023-07-25T11:06:10.532" v="3426" actId="2696"/>
        <pc:sldMkLst>
          <pc:docMk/>
          <pc:sldMk cId="4008010433" sldId="280"/>
        </pc:sldMkLst>
      </pc:sldChg>
      <pc:sldChg chg="del">
        <pc:chgData name="Brace, Lewys" userId="9bd9ef77-a98a-4547-b91b-f4387f2705bc" providerId="ADAL" clId="{157CA3C1-145E-C64B-B541-E677F47EB73E}" dt="2023-07-25T11:06:10.532" v="3426" actId="2696"/>
        <pc:sldMkLst>
          <pc:docMk/>
          <pc:sldMk cId="2098776401" sldId="281"/>
        </pc:sldMkLst>
      </pc:sldChg>
      <pc:sldChg chg="del">
        <pc:chgData name="Brace, Lewys" userId="9bd9ef77-a98a-4547-b91b-f4387f2705bc" providerId="ADAL" clId="{157CA3C1-145E-C64B-B541-E677F47EB73E}" dt="2023-07-25T11:06:10.532" v="3426" actId="2696"/>
        <pc:sldMkLst>
          <pc:docMk/>
          <pc:sldMk cId="910120652" sldId="282"/>
        </pc:sldMkLst>
      </pc:sldChg>
      <pc:sldChg chg="del">
        <pc:chgData name="Brace, Lewys" userId="9bd9ef77-a98a-4547-b91b-f4387f2705bc" providerId="ADAL" clId="{157CA3C1-145E-C64B-B541-E677F47EB73E}" dt="2023-07-25T11:06:10.532" v="3426" actId="2696"/>
        <pc:sldMkLst>
          <pc:docMk/>
          <pc:sldMk cId="889638311" sldId="283"/>
        </pc:sldMkLst>
      </pc:sldChg>
      <pc:sldChg chg="del">
        <pc:chgData name="Brace, Lewys" userId="9bd9ef77-a98a-4547-b91b-f4387f2705bc" providerId="ADAL" clId="{157CA3C1-145E-C64B-B541-E677F47EB73E}" dt="2023-07-25T11:06:10.532" v="3426" actId="2696"/>
        <pc:sldMkLst>
          <pc:docMk/>
          <pc:sldMk cId="3960425370" sldId="285"/>
        </pc:sldMkLst>
      </pc:sldChg>
      <pc:sldChg chg="del">
        <pc:chgData name="Brace, Lewys" userId="9bd9ef77-a98a-4547-b91b-f4387f2705bc" providerId="ADAL" clId="{157CA3C1-145E-C64B-B541-E677F47EB73E}" dt="2023-07-25T11:06:10.532" v="3426" actId="2696"/>
        <pc:sldMkLst>
          <pc:docMk/>
          <pc:sldMk cId="152340232" sldId="286"/>
        </pc:sldMkLst>
      </pc:sldChg>
      <pc:sldChg chg="del">
        <pc:chgData name="Brace, Lewys" userId="9bd9ef77-a98a-4547-b91b-f4387f2705bc" providerId="ADAL" clId="{157CA3C1-145E-C64B-B541-E677F47EB73E}" dt="2023-07-25T11:06:10.532" v="3426" actId="2696"/>
        <pc:sldMkLst>
          <pc:docMk/>
          <pc:sldMk cId="1831160295" sldId="287"/>
        </pc:sldMkLst>
      </pc:sldChg>
      <pc:sldChg chg="modSp">
        <pc:chgData name="Brace, Lewys" userId="9bd9ef77-a98a-4547-b91b-f4387f2705bc" providerId="ADAL" clId="{157CA3C1-145E-C64B-B541-E677F47EB73E}" dt="2023-07-25T09:32:21.524" v="51" actId="20577"/>
        <pc:sldMkLst>
          <pc:docMk/>
          <pc:sldMk cId="710273954" sldId="288"/>
        </pc:sldMkLst>
        <pc:spChg chg="mod">
          <ac:chgData name="Brace, Lewys" userId="9bd9ef77-a98a-4547-b91b-f4387f2705bc" providerId="ADAL" clId="{157CA3C1-145E-C64B-B541-E677F47EB73E}" dt="2023-07-25T09:32:21.524" v="51" actId="20577"/>
          <ac:spMkLst>
            <pc:docMk/>
            <pc:sldMk cId="710273954" sldId="288"/>
            <ac:spMk id="2" creationId="{AE0B654B-6D67-4C56-F6F8-F30656E10AA2}"/>
          </ac:spMkLst>
        </pc:spChg>
      </pc:sldChg>
      <pc:sldChg chg="del">
        <pc:chgData name="Brace, Lewys" userId="9bd9ef77-a98a-4547-b91b-f4387f2705bc" providerId="ADAL" clId="{157CA3C1-145E-C64B-B541-E677F47EB73E}" dt="2023-07-25T11:06:10.532" v="3426" actId="2696"/>
        <pc:sldMkLst>
          <pc:docMk/>
          <pc:sldMk cId="1521237261" sldId="289"/>
        </pc:sldMkLst>
      </pc:sldChg>
      <pc:sldChg chg="modSp mod ord modNotesTx">
        <pc:chgData name="Brace, Lewys" userId="9bd9ef77-a98a-4547-b91b-f4387f2705bc" providerId="ADAL" clId="{157CA3C1-145E-C64B-B541-E677F47EB73E}" dt="2023-07-25T10:10:34.778" v="1317" actId="1076"/>
        <pc:sldMkLst>
          <pc:docMk/>
          <pc:sldMk cId="7428151" sldId="290"/>
        </pc:sldMkLst>
        <pc:spChg chg="mod">
          <ac:chgData name="Brace, Lewys" userId="9bd9ef77-a98a-4547-b91b-f4387f2705bc" providerId="ADAL" clId="{157CA3C1-145E-C64B-B541-E677F47EB73E}" dt="2023-07-25T09:56:35.816" v="944" actId="20577"/>
          <ac:spMkLst>
            <pc:docMk/>
            <pc:sldMk cId="7428151" sldId="290"/>
            <ac:spMk id="2" creationId="{0F511400-4F48-098B-6719-51D74AD5FDA6}"/>
          </ac:spMkLst>
        </pc:spChg>
        <pc:spChg chg="mod">
          <ac:chgData name="Brace, Lewys" userId="9bd9ef77-a98a-4547-b91b-f4387f2705bc" providerId="ADAL" clId="{157CA3C1-145E-C64B-B541-E677F47EB73E}" dt="2023-07-25T10:10:34.778" v="1317" actId="1076"/>
          <ac:spMkLst>
            <pc:docMk/>
            <pc:sldMk cId="7428151" sldId="290"/>
            <ac:spMk id="6" creationId="{0AAB346E-9C54-FCA6-5D9F-5815D52381F8}"/>
          </ac:spMkLst>
        </pc:spChg>
      </pc:sldChg>
      <pc:sldChg chg="del">
        <pc:chgData name="Brace, Lewys" userId="9bd9ef77-a98a-4547-b91b-f4387f2705bc" providerId="ADAL" clId="{157CA3C1-145E-C64B-B541-E677F47EB73E}" dt="2023-07-25T11:06:10.532" v="3426" actId="2696"/>
        <pc:sldMkLst>
          <pc:docMk/>
          <pc:sldMk cId="2164101206" sldId="291"/>
        </pc:sldMkLst>
      </pc:sldChg>
      <pc:sldChg chg="del">
        <pc:chgData name="Brace, Lewys" userId="9bd9ef77-a98a-4547-b91b-f4387f2705bc" providerId="ADAL" clId="{157CA3C1-145E-C64B-B541-E677F47EB73E}" dt="2023-07-25T11:06:10.532" v="3426" actId="2696"/>
        <pc:sldMkLst>
          <pc:docMk/>
          <pc:sldMk cId="2550137422" sldId="292"/>
        </pc:sldMkLst>
      </pc:sldChg>
      <pc:sldChg chg="del">
        <pc:chgData name="Brace, Lewys" userId="9bd9ef77-a98a-4547-b91b-f4387f2705bc" providerId="ADAL" clId="{157CA3C1-145E-C64B-B541-E677F47EB73E}" dt="2023-07-25T11:06:10.532" v="3426" actId="2696"/>
        <pc:sldMkLst>
          <pc:docMk/>
          <pc:sldMk cId="1345437847" sldId="293"/>
        </pc:sldMkLst>
      </pc:sldChg>
      <pc:sldChg chg="del">
        <pc:chgData name="Brace, Lewys" userId="9bd9ef77-a98a-4547-b91b-f4387f2705bc" providerId="ADAL" clId="{157CA3C1-145E-C64B-B541-E677F47EB73E}" dt="2023-07-25T11:06:10.532" v="3426" actId="2696"/>
        <pc:sldMkLst>
          <pc:docMk/>
          <pc:sldMk cId="2078591481" sldId="294"/>
        </pc:sldMkLst>
      </pc:sldChg>
      <pc:sldChg chg="modSp mod">
        <pc:chgData name="Brace, Lewys" userId="9bd9ef77-a98a-4547-b91b-f4387f2705bc" providerId="ADAL" clId="{157CA3C1-145E-C64B-B541-E677F47EB73E}" dt="2023-07-25T12:44:25.831" v="5245" actId="1076"/>
        <pc:sldMkLst>
          <pc:docMk/>
          <pc:sldMk cId="972757025" sldId="295"/>
        </pc:sldMkLst>
        <pc:spChg chg="mod">
          <ac:chgData name="Brace, Lewys" userId="9bd9ef77-a98a-4547-b91b-f4387f2705bc" providerId="ADAL" clId="{157CA3C1-145E-C64B-B541-E677F47EB73E}" dt="2023-07-25T12:44:25.831" v="5245" actId="1076"/>
          <ac:spMkLst>
            <pc:docMk/>
            <pc:sldMk cId="972757025" sldId="295"/>
            <ac:spMk id="2" creationId="{E473DFAC-37B2-5A1D-249B-EEBDD67367BC}"/>
          </ac:spMkLst>
        </pc:spChg>
      </pc:sldChg>
      <pc:sldChg chg="delSp modSp add del mod">
        <pc:chgData name="Brace, Lewys" userId="9bd9ef77-a98a-4547-b91b-f4387f2705bc" providerId="ADAL" clId="{157CA3C1-145E-C64B-B541-E677F47EB73E}" dt="2023-07-25T12:40:11.934" v="5174" actId="1076"/>
        <pc:sldMkLst>
          <pc:docMk/>
          <pc:sldMk cId="2285360935" sldId="296"/>
        </pc:sldMkLst>
        <pc:spChg chg="mod">
          <ac:chgData name="Brace, Lewys" userId="9bd9ef77-a98a-4547-b91b-f4387f2705bc" providerId="ADAL" clId="{157CA3C1-145E-C64B-B541-E677F47EB73E}" dt="2023-07-25T12:40:11.934" v="5174" actId="1076"/>
          <ac:spMkLst>
            <pc:docMk/>
            <pc:sldMk cId="2285360935" sldId="296"/>
            <ac:spMk id="6" creationId="{ECE5B93C-D6D8-B56C-A67A-21CC543D8A43}"/>
          </ac:spMkLst>
        </pc:spChg>
        <pc:spChg chg="del mod">
          <ac:chgData name="Brace, Lewys" userId="9bd9ef77-a98a-4547-b91b-f4387f2705bc" providerId="ADAL" clId="{157CA3C1-145E-C64B-B541-E677F47EB73E}" dt="2023-07-25T12:34:33.801" v="4296"/>
          <ac:spMkLst>
            <pc:docMk/>
            <pc:sldMk cId="2285360935" sldId="296"/>
            <ac:spMk id="7" creationId="{94074A46-8EE0-3A92-A63E-89F641A926FE}"/>
          </ac:spMkLst>
        </pc:spChg>
        <pc:picChg chg="del">
          <ac:chgData name="Brace, Lewys" userId="9bd9ef77-a98a-4547-b91b-f4387f2705bc" providerId="ADAL" clId="{157CA3C1-145E-C64B-B541-E677F47EB73E}" dt="2023-07-25T12:33:41.812" v="4276" actId="21"/>
          <ac:picMkLst>
            <pc:docMk/>
            <pc:sldMk cId="2285360935" sldId="296"/>
            <ac:picMk id="5" creationId="{1FA18A41-D8B1-1E6F-1591-8818B00DCE47}"/>
          </ac:picMkLst>
        </pc:picChg>
      </pc:sldChg>
      <pc:sldChg chg="del">
        <pc:chgData name="Brace, Lewys" userId="9bd9ef77-a98a-4547-b91b-f4387f2705bc" providerId="ADAL" clId="{157CA3C1-145E-C64B-B541-E677F47EB73E}" dt="2023-07-25T11:06:10.532" v="3426" actId="2696"/>
        <pc:sldMkLst>
          <pc:docMk/>
          <pc:sldMk cId="3091482287" sldId="297"/>
        </pc:sldMkLst>
      </pc:sldChg>
      <pc:sldChg chg="del">
        <pc:chgData name="Brace, Lewys" userId="9bd9ef77-a98a-4547-b91b-f4387f2705bc" providerId="ADAL" clId="{157CA3C1-145E-C64B-B541-E677F47EB73E}" dt="2023-07-25T11:06:10.532" v="3426" actId="2696"/>
        <pc:sldMkLst>
          <pc:docMk/>
          <pc:sldMk cId="2531736145" sldId="298"/>
        </pc:sldMkLst>
      </pc:sldChg>
      <pc:sldChg chg="del">
        <pc:chgData name="Brace, Lewys" userId="9bd9ef77-a98a-4547-b91b-f4387f2705bc" providerId="ADAL" clId="{157CA3C1-145E-C64B-B541-E677F47EB73E}" dt="2023-07-25T11:06:10.532" v="3426" actId="2696"/>
        <pc:sldMkLst>
          <pc:docMk/>
          <pc:sldMk cId="3775188227" sldId="299"/>
        </pc:sldMkLst>
      </pc:sldChg>
      <pc:sldChg chg="del">
        <pc:chgData name="Brace, Lewys" userId="9bd9ef77-a98a-4547-b91b-f4387f2705bc" providerId="ADAL" clId="{157CA3C1-145E-C64B-B541-E677F47EB73E}" dt="2023-07-25T11:06:10.532" v="3426" actId="2696"/>
        <pc:sldMkLst>
          <pc:docMk/>
          <pc:sldMk cId="2648139718" sldId="300"/>
        </pc:sldMkLst>
      </pc:sldChg>
      <pc:sldChg chg="del">
        <pc:chgData name="Brace, Lewys" userId="9bd9ef77-a98a-4547-b91b-f4387f2705bc" providerId="ADAL" clId="{157CA3C1-145E-C64B-B541-E677F47EB73E}" dt="2023-07-25T11:06:10.532" v="3426" actId="2696"/>
        <pc:sldMkLst>
          <pc:docMk/>
          <pc:sldMk cId="3436179740" sldId="301"/>
        </pc:sldMkLst>
      </pc:sldChg>
      <pc:sldChg chg="del">
        <pc:chgData name="Brace, Lewys" userId="9bd9ef77-a98a-4547-b91b-f4387f2705bc" providerId="ADAL" clId="{157CA3C1-145E-C64B-B541-E677F47EB73E}" dt="2023-07-25T11:06:10.532" v="3426" actId="2696"/>
        <pc:sldMkLst>
          <pc:docMk/>
          <pc:sldMk cId="306599555" sldId="302"/>
        </pc:sldMkLst>
      </pc:sldChg>
      <pc:sldChg chg="addSp delSp mod">
        <pc:chgData name="Brace, Lewys" userId="9bd9ef77-a98a-4547-b91b-f4387f2705bc" providerId="ADAL" clId="{157CA3C1-145E-C64B-B541-E677F47EB73E}" dt="2023-07-26T12:37:56.542" v="8414" actId="478"/>
        <pc:sldMkLst>
          <pc:docMk/>
          <pc:sldMk cId="4059895157" sldId="303"/>
        </pc:sldMkLst>
        <pc:picChg chg="add del">
          <ac:chgData name="Brace, Lewys" userId="9bd9ef77-a98a-4547-b91b-f4387f2705bc" providerId="ADAL" clId="{157CA3C1-145E-C64B-B541-E677F47EB73E}" dt="2023-07-26T12:37:56.542" v="8414" actId="478"/>
          <ac:picMkLst>
            <pc:docMk/>
            <pc:sldMk cId="4059895157" sldId="303"/>
            <ac:picMk id="3" creationId="{4E5413AF-C4C7-4939-6CCD-CD3E7C7C0638}"/>
          </ac:picMkLst>
        </pc:picChg>
      </pc:sldChg>
      <pc:sldChg chg="modSp add mod">
        <pc:chgData name="Brace, Lewys" userId="9bd9ef77-a98a-4547-b91b-f4387f2705bc" providerId="ADAL" clId="{157CA3C1-145E-C64B-B541-E677F47EB73E}" dt="2023-07-25T10:25:34.647" v="1932" actId="27636"/>
        <pc:sldMkLst>
          <pc:docMk/>
          <pc:sldMk cId="1188761323" sldId="304"/>
        </pc:sldMkLst>
        <pc:spChg chg="mod">
          <ac:chgData name="Brace, Lewys" userId="9bd9ef77-a98a-4547-b91b-f4387f2705bc" providerId="ADAL" clId="{157CA3C1-145E-C64B-B541-E677F47EB73E}" dt="2023-07-25T09:56:55.779" v="950" actId="20577"/>
          <ac:spMkLst>
            <pc:docMk/>
            <pc:sldMk cId="1188761323" sldId="304"/>
            <ac:spMk id="2" creationId="{00000000-0000-0000-0000-000000000000}"/>
          </ac:spMkLst>
        </pc:spChg>
        <pc:spChg chg="mod">
          <ac:chgData name="Brace, Lewys" userId="9bd9ef77-a98a-4547-b91b-f4387f2705bc" providerId="ADAL" clId="{157CA3C1-145E-C64B-B541-E677F47EB73E}" dt="2023-07-25T10:25:34.647" v="1932" actId="27636"/>
          <ac:spMkLst>
            <pc:docMk/>
            <pc:sldMk cId="1188761323" sldId="304"/>
            <ac:spMk id="3" creationId="{00000000-0000-0000-0000-000000000000}"/>
          </ac:spMkLst>
        </pc:spChg>
      </pc:sldChg>
      <pc:sldChg chg="modSp add mod">
        <pc:chgData name="Brace, Lewys" userId="9bd9ef77-a98a-4547-b91b-f4387f2705bc" providerId="ADAL" clId="{157CA3C1-145E-C64B-B541-E677F47EB73E}" dt="2023-07-25T10:01:44.198" v="1041" actId="20577"/>
        <pc:sldMkLst>
          <pc:docMk/>
          <pc:sldMk cId="1585861343" sldId="305"/>
        </pc:sldMkLst>
        <pc:spChg chg="mod">
          <ac:chgData name="Brace, Lewys" userId="9bd9ef77-a98a-4547-b91b-f4387f2705bc" providerId="ADAL" clId="{157CA3C1-145E-C64B-B541-E677F47EB73E}" dt="2023-07-25T10:01:19.867" v="1015" actId="1076"/>
          <ac:spMkLst>
            <pc:docMk/>
            <pc:sldMk cId="1585861343" sldId="305"/>
            <ac:spMk id="2" creationId="{00000000-0000-0000-0000-000000000000}"/>
          </ac:spMkLst>
        </pc:spChg>
        <pc:spChg chg="mod">
          <ac:chgData name="Brace, Lewys" userId="9bd9ef77-a98a-4547-b91b-f4387f2705bc" providerId="ADAL" clId="{157CA3C1-145E-C64B-B541-E677F47EB73E}" dt="2023-07-25T10:01:44.198" v="1041" actId="20577"/>
          <ac:spMkLst>
            <pc:docMk/>
            <pc:sldMk cId="1585861343" sldId="305"/>
            <ac:spMk id="3" creationId="{00000000-0000-0000-0000-000000000000}"/>
          </ac:spMkLst>
        </pc:spChg>
      </pc:sldChg>
      <pc:sldChg chg="modSp add mod">
        <pc:chgData name="Brace, Lewys" userId="9bd9ef77-a98a-4547-b91b-f4387f2705bc" providerId="ADAL" clId="{157CA3C1-145E-C64B-B541-E677F47EB73E}" dt="2023-07-25T10:25:55.018" v="1943" actId="6549"/>
        <pc:sldMkLst>
          <pc:docMk/>
          <pc:sldMk cId="2990786073" sldId="306"/>
        </pc:sldMkLst>
        <pc:spChg chg="mod">
          <ac:chgData name="Brace, Lewys" userId="9bd9ef77-a98a-4547-b91b-f4387f2705bc" providerId="ADAL" clId="{157CA3C1-145E-C64B-B541-E677F47EB73E}" dt="2023-07-25T10:02:04.179" v="1044" actId="1076"/>
          <ac:spMkLst>
            <pc:docMk/>
            <pc:sldMk cId="2990786073" sldId="306"/>
            <ac:spMk id="2" creationId="{00000000-0000-0000-0000-000000000000}"/>
          </ac:spMkLst>
        </pc:spChg>
        <pc:spChg chg="mod">
          <ac:chgData name="Brace, Lewys" userId="9bd9ef77-a98a-4547-b91b-f4387f2705bc" providerId="ADAL" clId="{157CA3C1-145E-C64B-B541-E677F47EB73E}" dt="2023-07-25T10:25:55.018" v="1943" actId="6549"/>
          <ac:spMkLst>
            <pc:docMk/>
            <pc:sldMk cId="2990786073" sldId="306"/>
            <ac:spMk id="3" creationId="{00000000-0000-0000-0000-000000000000}"/>
          </ac:spMkLst>
        </pc:spChg>
      </pc:sldChg>
      <pc:sldChg chg="modSp add mod">
        <pc:chgData name="Brace, Lewys" userId="9bd9ef77-a98a-4547-b91b-f4387f2705bc" providerId="ADAL" clId="{157CA3C1-145E-C64B-B541-E677F47EB73E}" dt="2023-07-25T10:31:12.311" v="2469" actId="20577"/>
        <pc:sldMkLst>
          <pc:docMk/>
          <pc:sldMk cId="3682993818" sldId="307"/>
        </pc:sldMkLst>
        <pc:spChg chg="mod">
          <ac:chgData name="Brace, Lewys" userId="9bd9ef77-a98a-4547-b91b-f4387f2705bc" providerId="ADAL" clId="{157CA3C1-145E-C64B-B541-E677F47EB73E}" dt="2023-07-25T10:31:12.311" v="2469" actId="20577"/>
          <ac:spMkLst>
            <pc:docMk/>
            <pc:sldMk cId="3682993818" sldId="307"/>
            <ac:spMk id="2" creationId="{00000000-0000-0000-0000-000000000000}"/>
          </ac:spMkLst>
        </pc:spChg>
        <pc:spChg chg="mod">
          <ac:chgData name="Brace, Lewys" userId="9bd9ef77-a98a-4547-b91b-f4387f2705bc" providerId="ADAL" clId="{157CA3C1-145E-C64B-B541-E677F47EB73E}" dt="2023-07-25T10:26:31.607" v="1955" actId="255"/>
          <ac:spMkLst>
            <pc:docMk/>
            <pc:sldMk cId="3682993818" sldId="307"/>
            <ac:spMk id="3" creationId="{00000000-0000-0000-0000-000000000000}"/>
          </ac:spMkLst>
        </pc:spChg>
      </pc:sldChg>
      <pc:sldChg chg="addSp delSp modSp add mod">
        <pc:chgData name="Brace, Lewys" userId="9bd9ef77-a98a-4547-b91b-f4387f2705bc" providerId="ADAL" clId="{157CA3C1-145E-C64B-B541-E677F47EB73E}" dt="2023-07-25T10:32:58.401" v="2613" actId="20577"/>
        <pc:sldMkLst>
          <pc:docMk/>
          <pc:sldMk cId="1874288275" sldId="308"/>
        </pc:sldMkLst>
        <pc:spChg chg="add mod">
          <ac:chgData name="Brace, Lewys" userId="9bd9ef77-a98a-4547-b91b-f4387f2705bc" providerId="ADAL" clId="{157CA3C1-145E-C64B-B541-E677F47EB73E}" dt="2023-07-25T10:31:20.034" v="2477" actId="20577"/>
          <ac:spMkLst>
            <pc:docMk/>
            <pc:sldMk cId="1874288275" sldId="308"/>
            <ac:spMk id="2" creationId="{D411A697-2ABE-8329-9D50-71A198504C84}"/>
          </ac:spMkLst>
        </pc:spChg>
        <pc:spChg chg="mod">
          <ac:chgData name="Brace, Lewys" userId="9bd9ef77-a98a-4547-b91b-f4387f2705bc" providerId="ADAL" clId="{157CA3C1-145E-C64B-B541-E677F47EB73E}" dt="2023-07-25T10:32:58.401" v="2613" actId="20577"/>
          <ac:spMkLst>
            <pc:docMk/>
            <pc:sldMk cId="1874288275" sldId="308"/>
            <ac:spMk id="3" creationId="{00000000-0000-0000-0000-000000000000}"/>
          </ac:spMkLst>
        </pc:spChg>
        <pc:spChg chg="del">
          <ac:chgData name="Brace, Lewys" userId="9bd9ef77-a98a-4547-b91b-f4387f2705bc" providerId="ADAL" clId="{157CA3C1-145E-C64B-B541-E677F47EB73E}" dt="2023-07-25T10:12:53.229" v="1604" actId="478"/>
          <ac:spMkLst>
            <pc:docMk/>
            <pc:sldMk cId="1874288275" sldId="308"/>
            <ac:spMk id="9" creationId="{00000000-0000-0000-0000-000000000000}"/>
          </ac:spMkLst>
        </pc:spChg>
        <pc:spChg chg="del">
          <ac:chgData name="Brace, Lewys" userId="9bd9ef77-a98a-4547-b91b-f4387f2705bc" providerId="ADAL" clId="{157CA3C1-145E-C64B-B541-E677F47EB73E}" dt="2023-07-25T10:12:51.991" v="1603" actId="478"/>
          <ac:spMkLst>
            <pc:docMk/>
            <pc:sldMk cId="1874288275" sldId="308"/>
            <ac:spMk id="10" creationId="{00000000-0000-0000-0000-000000000000}"/>
          </ac:spMkLst>
        </pc:spChg>
        <pc:spChg chg="del mod">
          <ac:chgData name="Brace, Lewys" userId="9bd9ef77-a98a-4547-b91b-f4387f2705bc" providerId="ADAL" clId="{157CA3C1-145E-C64B-B541-E677F47EB73E}" dt="2023-07-25T10:12:50.349" v="1602" actId="478"/>
          <ac:spMkLst>
            <pc:docMk/>
            <pc:sldMk cId="1874288275" sldId="308"/>
            <ac:spMk id="11" creationId="{00000000-0000-0000-0000-000000000000}"/>
          </ac:spMkLst>
        </pc:spChg>
        <pc:picChg chg="del mod">
          <ac:chgData name="Brace, Lewys" userId="9bd9ef77-a98a-4547-b91b-f4387f2705bc" providerId="ADAL" clId="{157CA3C1-145E-C64B-B541-E677F47EB73E}" dt="2023-07-25T10:31:06.572" v="2467" actId="478"/>
          <ac:picMkLst>
            <pc:docMk/>
            <pc:sldMk cId="1874288275" sldId="308"/>
            <ac:picMk id="8" creationId="{00000000-0000-0000-0000-000000000000}"/>
          </ac:picMkLst>
        </pc:picChg>
      </pc:sldChg>
      <pc:sldChg chg="modSp add del mod">
        <pc:chgData name="Brace, Lewys" userId="9bd9ef77-a98a-4547-b91b-f4387f2705bc" providerId="ADAL" clId="{157CA3C1-145E-C64B-B541-E677F47EB73E}" dt="2023-07-26T07:48:24.903" v="5372" actId="2696"/>
        <pc:sldMkLst>
          <pc:docMk/>
          <pc:sldMk cId="1780047740" sldId="309"/>
        </pc:sldMkLst>
        <pc:spChg chg="mod">
          <ac:chgData name="Brace, Lewys" userId="9bd9ef77-a98a-4547-b91b-f4387f2705bc" providerId="ADAL" clId="{157CA3C1-145E-C64B-B541-E677F47EB73E}" dt="2023-07-25T10:53:39.915" v="3243" actId="1076"/>
          <ac:spMkLst>
            <pc:docMk/>
            <pc:sldMk cId="1780047740" sldId="309"/>
            <ac:spMk id="3" creationId="{00000000-0000-0000-0000-000000000000}"/>
          </ac:spMkLst>
        </pc:spChg>
        <pc:spChg chg="mod">
          <ac:chgData name="Brace, Lewys" userId="9bd9ef77-a98a-4547-b91b-f4387f2705bc" providerId="ADAL" clId="{157CA3C1-145E-C64B-B541-E677F47EB73E}" dt="2023-07-25T10:53:17.983" v="3197" actId="1076"/>
          <ac:spMkLst>
            <pc:docMk/>
            <pc:sldMk cId="1780047740" sldId="309"/>
            <ac:spMk id="4" creationId="{00000000-0000-0000-0000-000000000000}"/>
          </ac:spMkLst>
        </pc:spChg>
        <pc:picChg chg="mod">
          <ac:chgData name="Brace, Lewys" userId="9bd9ef77-a98a-4547-b91b-f4387f2705bc" providerId="ADAL" clId="{157CA3C1-145E-C64B-B541-E677F47EB73E}" dt="2023-07-25T10:53:01.982" v="3188" actId="1076"/>
          <ac:picMkLst>
            <pc:docMk/>
            <pc:sldMk cId="1780047740" sldId="309"/>
            <ac:picMk id="1026" creationId="{00000000-0000-0000-0000-000000000000}"/>
          </ac:picMkLst>
        </pc:picChg>
      </pc:sldChg>
      <pc:sldChg chg="modSp add mod">
        <pc:chgData name="Brace, Lewys" userId="9bd9ef77-a98a-4547-b91b-f4387f2705bc" providerId="ADAL" clId="{157CA3C1-145E-C64B-B541-E677F47EB73E}" dt="2023-07-25T10:52:29.871" v="3184" actId="1076"/>
        <pc:sldMkLst>
          <pc:docMk/>
          <pc:sldMk cId="2163035901" sldId="310"/>
        </pc:sldMkLst>
        <pc:spChg chg="mod">
          <ac:chgData name="Brace, Lewys" userId="9bd9ef77-a98a-4547-b91b-f4387f2705bc" providerId="ADAL" clId="{157CA3C1-145E-C64B-B541-E677F47EB73E}" dt="2023-07-25T10:52:21.256" v="3183" actId="20577"/>
          <ac:spMkLst>
            <pc:docMk/>
            <pc:sldMk cId="2163035901" sldId="310"/>
            <ac:spMk id="3" creationId="{00000000-0000-0000-0000-000000000000}"/>
          </ac:spMkLst>
        </pc:spChg>
        <pc:picChg chg="mod">
          <ac:chgData name="Brace, Lewys" userId="9bd9ef77-a98a-4547-b91b-f4387f2705bc" providerId="ADAL" clId="{157CA3C1-145E-C64B-B541-E677F47EB73E}" dt="2023-07-25T10:52:29.871" v="3184" actId="1076"/>
          <ac:picMkLst>
            <pc:docMk/>
            <pc:sldMk cId="2163035901" sldId="310"/>
            <ac:picMk id="8" creationId="{00000000-0000-0000-0000-000000000000}"/>
          </ac:picMkLst>
        </pc:picChg>
      </pc:sldChg>
      <pc:sldChg chg="modSp add del mod modNotesTx">
        <pc:chgData name="Brace, Lewys" userId="9bd9ef77-a98a-4547-b91b-f4387f2705bc" providerId="ADAL" clId="{157CA3C1-145E-C64B-B541-E677F47EB73E}" dt="2023-07-26T07:48:24.903" v="5372" actId="2696"/>
        <pc:sldMkLst>
          <pc:docMk/>
          <pc:sldMk cId="1021091922" sldId="311"/>
        </pc:sldMkLst>
        <pc:spChg chg="mod">
          <ac:chgData name="Brace, Lewys" userId="9bd9ef77-a98a-4547-b91b-f4387f2705bc" providerId="ADAL" clId="{157CA3C1-145E-C64B-B541-E677F47EB73E}" dt="2023-07-25T10:56:20.437" v="3246" actId="1076"/>
          <ac:spMkLst>
            <pc:docMk/>
            <pc:sldMk cId="1021091922" sldId="311"/>
            <ac:spMk id="2" creationId="{00000000-0000-0000-0000-000000000000}"/>
          </ac:spMkLst>
        </pc:spChg>
        <pc:spChg chg="mod">
          <ac:chgData name="Brace, Lewys" userId="9bd9ef77-a98a-4547-b91b-f4387f2705bc" providerId="ADAL" clId="{157CA3C1-145E-C64B-B541-E677F47EB73E}" dt="2023-07-25T10:56:33.991" v="3250" actId="947"/>
          <ac:spMkLst>
            <pc:docMk/>
            <pc:sldMk cId="1021091922" sldId="311"/>
            <ac:spMk id="3" creationId="{00000000-0000-0000-0000-000000000000}"/>
          </ac:spMkLst>
        </pc:spChg>
      </pc:sldChg>
      <pc:sldChg chg="modSp add del mod">
        <pc:chgData name="Brace, Lewys" userId="9bd9ef77-a98a-4547-b91b-f4387f2705bc" providerId="ADAL" clId="{157CA3C1-145E-C64B-B541-E677F47EB73E}" dt="2023-07-25T10:56:43.257" v="3253" actId="2696"/>
        <pc:sldMkLst>
          <pc:docMk/>
          <pc:sldMk cId="1401636918" sldId="312"/>
        </pc:sldMkLst>
        <pc:spChg chg="mod">
          <ac:chgData name="Brace, Lewys" userId="9bd9ef77-a98a-4547-b91b-f4387f2705bc" providerId="ADAL" clId="{157CA3C1-145E-C64B-B541-E677F47EB73E}" dt="2023-07-25T10:56:38.815" v="3252" actId="27636"/>
          <ac:spMkLst>
            <pc:docMk/>
            <pc:sldMk cId="1401636918" sldId="312"/>
            <ac:spMk id="3" creationId="{00000000-0000-0000-0000-000000000000}"/>
          </ac:spMkLst>
        </pc:spChg>
      </pc:sldChg>
      <pc:sldChg chg="modSp add del mod modNotesTx">
        <pc:chgData name="Brace, Lewys" userId="9bd9ef77-a98a-4547-b91b-f4387f2705bc" providerId="ADAL" clId="{157CA3C1-145E-C64B-B541-E677F47EB73E}" dt="2023-07-26T07:48:24.903" v="5372" actId="2696"/>
        <pc:sldMkLst>
          <pc:docMk/>
          <pc:sldMk cId="4064418634" sldId="312"/>
        </pc:sldMkLst>
        <pc:spChg chg="mod">
          <ac:chgData name="Brace, Lewys" userId="9bd9ef77-a98a-4547-b91b-f4387f2705bc" providerId="ADAL" clId="{157CA3C1-145E-C64B-B541-E677F47EB73E}" dt="2023-07-25T10:57:14.372" v="3256" actId="1076"/>
          <ac:spMkLst>
            <pc:docMk/>
            <pc:sldMk cId="4064418634" sldId="312"/>
            <ac:spMk id="2" creationId="{00000000-0000-0000-0000-000000000000}"/>
          </ac:spMkLst>
        </pc:spChg>
        <pc:spChg chg="mod">
          <ac:chgData name="Brace, Lewys" userId="9bd9ef77-a98a-4547-b91b-f4387f2705bc" providerId="ADAL" clId="{157CA3C1-145E-C64B-B541-E677F47EB73E}" dt="2023-07-25T10:57:24.940" v="3262" actId="14100"/>
          <ac:spMkLst>
            <pc:docMk/>
            <pc:sldMk cId="4064418634" sldId="312"/>
            <ac:spMk id="4" creationId="{00000000-0000-0000-0000-000000000000}"/>
          </ac:spMkLst>
        </pc:spChg>
      </pc:sldChg>
      <pc:sldChg chg="modSp add del mod">
        <pc:chgData name="Brace, Lewys" userId="9bd9ef77-a98a-4547-b91b-f4387f2705bc" providerId="ADAL" clId="{157CA3C1-145E-C64B-B541-E677F47EB73E}" dt="2023-07-26T07:48:24.903" v="5372" actId="2696"/>
        <pc:sldMkLst>
          <pc:docMk/>
          <pc:sldMk cId="2128618292" sldId="313"/>
        </pc:sldMkLst>
        <pc:spChg chg="mod">
          <ac:chgData name="Brace, Lewys" userId="9bd9ef77-a98a-4547-b91b-f4387f2705bc" providerId="ADAL" clId="{157CA3C1-145E-C64B-B541-E677F47EB73E}" dt="2023-07-25T10:57:41.785" v="3267" actId="947"/>
          <ac:spMkLst>
            <pc:docMk/>
            <pc:sldMk cId="2128618292" sldId="313"/>
            <ac:spMk id="3" creationId="{00000000-0000-0000-0000-000000000000}"/>
          </ac:spMkLst>
        </pc:spChg>
      </pc:sldChg>
      <pc:sldChg chg="modSp add del mod">
        <pc:chgData name="Brace, Lewys" userId="9bd9ef77-a98a-4547-b91b-f4387f2705bc" providerId="ADAL" clId="{157CA3C1-145E-C64B-B541-E677F47EB73E}" dt="2023-07-26T07:48:24.903" v="5372" actId="2696"/>
        <pc:sldMkLst>
          <pc:docMk/>
          <pc:sldMk cId="1512936816" sldId="314"/>
        </pc:sldMkLst>
        <pc:spChg chg="mod">
          <ac:chgData name="Brace, Lewys" userId="9bd9ef77-a98a-4547-b91b-f4387f2705bc" providerId="ADAL" clId="{157CA3C1-145E-C64B-B541-E677F47EB73E}" dt="2023-07-25T10:58:04.272" v="3272" actId="1076"/>
          <ac:spMkLst>
            <pc:docMk/>
            <pc:sldMk cId="1512936816" sldId="314"/>
            <ac:spMk id="3" creationId="{00000000-0000-0000-0000-000000000000}"/>
          </ac:spMkLst>
        </pc:spChg>
      </pc:sldChg>
      <pc:sldChg chg="modSp add del mod modNotesTx">
        <pc:chgData name="Brace, Lewys" userId="9bd9ef77-a98a-4547-b91b-f4387f2705bc" providerId="ADAL" clId="{157CA3C1-145E-C64B-B541-E677F47EB73E}" dt="2023-07-26T07:48:24.903" v="5372" actId="2696"/>
        <pc:sldMkLst>
          <pc:docMk/>
          <pc:sldMk cId="1401636918" sldId="315"/>
        </pc:sldMkLst>
        <pc:spChg chg="mod">
          <ac:chgData name="Brace, Lewys" userId="9bd9ef77-a98a-4547-b91b-f4387f2705bc" providerId="ADAL" clId="{157CA3C1-145E-C64B-B541-E677F47EB73E}" dt="2023-07-25T10:59:10.571" v="3283" actId="1076"/>
          <ac:spMkLst>
            <pc:docMk/>
            <pc:sldMk cId="1401636918" sldId="315"/>
            <ac:spMk id="3" creationId="{00000000-0000-0000-0000-000000000000}"/>
          </ac:spMkLst>
        </pc:spChg>
        <pc:spChg chg="mod">
          <ac:chgData name="Brace, Lewys" userId="9bd9ef77-a98a-4547-b91b-f4387f2705bc" providerId="ADAL" clId="{157CA3C1-145E-C64B-B541-E677F47EB73E}" dt="2023-07-25T10:59:07.185" v="3282" actId="1076"/>
          <ac:spMkLst>
            <pc:docMk/>
            <pc:sldMk cId="1401636918" sldId="315"/>
            <ac:spMk id="4" creationId="{00000000-0000-0000-0000-000000000000}"/>
          </ac:spMkLst>
        </pc:spChg>
        <pc:spChg chg="mod">
          <ac:chgData name="Brace, Lewys" userId="9bd9ef77-a98a-4547-b91b-f4387f2705bc" providerId="ADAL" clId="{157CA3C1-145E-C64B-B541-E677F47EB73E}" dt="2023-07-25T10:59:15.543" v="3285" actId="1076"/>
          <ac:spMkLst>
            <pc:docMk/>
            <pc:sldMk cId="1401636918" sldId="315"/>
            <ac:spMk id="5" creationId="{00000000-0000-0000-0000-000000000000}"/>
          </ac:spMkLst>
        </pc:spChg>
        <pc:picChg chg="mod">
          <ac:chgData name="Brace, Lewys" userId="9bd9ef77-a98a-4547-b91b-f4387f2705bc" providerId="ADAL" clId="{157CA3C1-145E-C64B-B541-E677F47EB73E}" dt="2023-07-25T10:59:12.878" v="3284" actId="1076"/>
          <ac:picMkLst>
            <pc:docMk/>
            <pc:sldMk cId="1401636918" sldId="315"/>
            <ac:picMk id="1026" creationId="{00000000-0000-0000-0000-000000000000}"/>
          </ac:picMkLst>
        </pc:picChg>
      </pc:sldChg>
      <pc:sldChg chg="modSp add del mod">
        <pc:chgData name="Brace, Lewys" userId="9bd9ef77-a98a-4547-b91b-f4387f2705bc" providerId="ADAL" clId="{157CA3C1-145E-C64B-B541-E677F47EB73E}" dt="2023-07-26T07:48:24.903" v="5372" actId="2696"/>
        <pc:sldMkLst>
          <pc:docMk/>
          <pc:sldMk cId="1887417354" sldId="316"/>
        </pc:sldMkLst>
        <pc:spChg chg="mod">
          <ac:chgData name="Brace, Lewys" userId="9bd9ef77-a98a-4547-b91b-f4387f2705bc" providerId="ADAL" clId="{157CA3C1-145E-C64B-B541-E677F47EB73E}" dt="2023-07-25T10:59:32.762" v="3290" actId="947"/>
          <ac:spMkLst>
            <pc:docMk/>
            <pc:sldMk cId="1887417354" sldId="316"/>
            <ac:spMk id="3" creationId="{00000000-0000-0000-0000-000000000000}"/>
          </ac:spMkLst>
        </pc:spChg>
      </pc:sldChg>
      <pc:sldChg chg="add del modNotesTx">
        <pc:chgData name="Brace, Lewys" userId="9bd9ef77-a98a-4547-b91b-f4387f2705bc" providerId="ADAL" clId="{157CA3C1-145E-C64B-B541-E677F47EB73E}" dt="2023-07-26T07:48:24.903" v="5372" actId="2696"/>
        <pc:sldMkLst>
          <pc:docMk/>
          <pc:sldMk cId="1816546193" sldId="317"/>
        </pc:sldMkLst>
      </pc:sldChg>
      <pc:sldChg chg="modSp add del mod">
        <pc:chgData name="Brace, Lewys" userId="9bd9ef77-a98a-4547-b91b-f4387f2705bc" providerId="ADAL" clId="{157CA3C1-145E-C64B-B541-E677F47EB73E}" dt="2023-07-26T07:48:24.903" v="5372" actId="2696"/>
        <pc:sldMkLst>
          <pc:docMk/>
          <pc:sldMk cId="2788538794" sldId="318"/>
        </pc:sldMkLst>
        <pc:spChg chg="mod">
          <ac:chgData name="Brace, Lewys" userId="9bd9ef77-a98a-4547-b91b-f4387f2705bc" providerId="ADAL" clId="{157CA3C1-145E-C64B-B541-E677F47EB73E}" dt="2023-07-25T11:00:52.525" v="3302" actId="947"/>
          <ac:spMkLst>
            <pc:docMk/>
            <pc:sldMk cId="2788538794" sldId="318"/>
            <ac:spMk id="3" creationId="{00000000-0000-0000-0000-000000000000}"/>
          </ac:spMkLst>
        </pc:spChg>
      </pc:sldChg>
      <pc:sldChg chg="modSp add del mod">
        <pc:chgData name="Brace, Lewys" userId="9bd9ef77-a98a-4547-b91b-f4387f2705bc" providerId="ADAL" clId="{157CA3C1-145E-C64B-B541-E677F47EB73E}" dt="2023-07-26T07:48:24.903" v="5372" actId="2696"/>
        <pc:sldMkLst>
          <pc:docMk/>
          <pc:sldMk cId="1160861950" sldId="319"/>
        </pc:sldMkLst>
        <pc:spChg chg="mod">
          <ac:chgData name="Brace, Lewys" userId="9bd9ef77-a98a-4547-b91b-f4387f2705bc" providerId="ADAL" clId="{157CA3C1-145E-C64B-B541-E677F47EB73E}" dt="2023-07-25T11:03:10.024" v="3305" actId="1076"/>
          <ac:spMkLst>
            <pc:docMk/>
            <pc:sldMk cId="1160861950" sldId="319"/>
            <ac:spMk id="2" creationId="{00000000-0000-0000-0000-000000000000}"/>
          </ac:spMkLst>
        </pc:spChg>
        <pc:spChg chg="mod">
          <ac:chgData name="Brace, Lewys" userId="9bd9ef77-a98a-4547-b91b-f4387f2705bc" providerId="ADAL" clId="{157CA3C1-145E-C64B-B541-E677F47EB73E}" dt="2023-07-25T11:03:40.918" v="3308" actId="947"/>
          <ac:spMkLst>
            <pc:docMk/>
            <pc:sldMk cId="1160861950" sldId="319"/>
            <ac:spMk id="3" creationId="{00000000-0000-0000-0000-000000000000}"/>
          </ac:spMkLst>
        </pc:spChg>
      </pc:sldChg>
      <pc:sldChg chg="modSp add del mod">
        <pc:chgData name="Brace, Lewys" userId="9bd9ef77-a98a-4547-b91b-f4387f2705bc" providerId="ADAL" clId="{157CA3C1-145E-C64B-B541-E677F47EB73E}" dt="2023-07-26T07:48:24.903" v="5372" actId="2696"/>
        <pc:sldMkLst>
          <pc:docMk/>
          <pc:sldMk cId="1991018011" sldId="320"/>
        </pc:sldMkLst>
        <pc:spChg chg="mod">
          <ac:chgData name="Brace, Lewys" userId="9bd9ef77-a98a-4547-b91b-f4387f2705bc" providerId="ADAL" clId="{157CA3C1-145E-C64B-B541-E677F47EB73E}" dt="2023-07-25T11:04:17.129" v="3313" actId="947"/>
          <ac:spMkLst>
            <pc:docMk/>
            <pc:sldMk cId="1991018011" sldId="320"/>
            <ac:spMk id="3" creationId="{00000000-0000-0000-0000-000000000000}"/>
          </ac:spMkLst>
        </pc:spChg>
      </pc:sldChg>
      <pc:sldChg chg="modSp add del mod">
        <pc:chgData name="Brace, Lewys" userId="9bd9ef77-a98a-4547-b91b-f4387f2705bc" providerId="ADAL" clId="{157CA3C1-145E-C64B-B541-E677F47EB73E}" dt="2023-07-26T07:48:24.903" v="5372" actId="2696"/>
        <pc:sldMkLst>
          <pc:docMk/>
          <pc:sldMk cId="3787929443" sldId="321"/>
        </pc:sldMkLst>
        <pc:spChg chg="mod">
          <ac:chgData name="Brace, Lewys" userId="9bd9ef77-a98a-4547-b91b-f4387f2705bc" providerId="ADAL" clId="{157CA3C1-145E-C64B-B541-E677F47EB73E}" dt="2023-07-25T11:04:54.657" v="3346" actId="20577"/>
          <ac:spMkLst>
            <pc:docMk/>
            <pc:sldMk cId="3787929443" sldId="321"/>
            <ac:spMk id="2" creationId="{E473DFAC-37B2-5A1D-249B-EEBDD67367BC}"/>
          </ac:spMkLst>
        </pc:spChg>
      </pc:sldChg>
      <pc:sldChg chg="modSp add mod">
        <pc:chgData name="Brace, Lewys" userId="9bd9ef77-a98a-4547-b91b-f4387f2705bc" providerId="ADAL" clId="{157CA3C1-145E-C64B-B541-E677F47EB73E}" dt="2023-07-25T11:05:34.171" v="3425" actId="1076"/>
        <pc:sldMkLst>
          <pc:docMk/>
          <pc:sldMk cId="942907402" sldId="322"/>
        </pc:sldMkLst>
        <pc:spChg chg="mod">
          <ac:chgData name="Brace, Lewys" userId="9bd9ef77-a98a-4547-b91b-f4387f2705bc" providerId="ADAL" clId="{157CA3C1-145E-C64B-B541-E677F47EB73E}" dt="2023-07-25T11:05:34.171" v="3425" actId="1076"/>
          <ac:spMkLst>
            <pc:docMk/>
            <pc:sldMk cId="942907402" sldId="322"/>
            <ac:spMk id="2" creationId="{E473DFAC-37B2-5A1D-249B-EEBDD67367BC}"/>
          </ac:spMkLst>
        </pc:spChg>
      </pc:sldChg>
      <pc:sldChg chg="modSp add mod">
        <pc:chgData name="Brace, Lewys" userId="9bd9ef77-a98a-4547-b91b-f4387f2705bc" providerId="ADAL" clId="{157CA3C1-145E-C64B-B541-E677F47EB73E}" dt="2023-07-25T12:00:10.586" v="4142" actId="947"/>
        <pc:sldMkLst>
          <pc:docMk/>
          <pc:sldMk cId="3234439907" sldId="323"/>
        </pc:sldMkLst>
        <pc:spChg chg="mod">
          <ac:chgData name="Brace, Lewys" userId="9bd9ef77-a98a-4547-b91b-f4387f2705bc" providerId="ADAL" clId="{157CA3C1-145E-C64B-B541-E677F47EB73E}" dt="2023-07-25T11:45:05.360" v="3470" actId="1076"/>
          <ac:spMkLst>
            <pc:docMk/>
            <pc:sldMk cId="3234439907" sldId="323"/>
            <ac:spMk id="2" creationId="{00000000-0000-0000-0000-000000000000}"/>
          </ac:spMkLst>
        </pc:spChg>
        <pc:spChg chg="mod">
          <ac:chgData name="Brace, Lewys" userId="9bd9ef77-a98a-4547-b91b-f4387f2705bc" providerId="ADAL" clId="{157CA3C1-145E-C64B-B541-E677F47EB73E}" dt="2023-07-25T12:00:10.586" v="4142" actId="947"/>
          <ac:spMkLst>
            <pc:docMk/>
            <pc:sldMk cId="3234439907" sldId="323"/>
            <ac:spMk id="3" creationId="{00000000-0000-0000-0000-000000000000}"/>
          </ac:spMkLst>
        </pc:spChg>
      </pc:sldChg>
      <pc:sldChg chg="addSp delSp modSp add mod">
        <pc:chgData name="Brace, Lewys" userId="9bd9ef77-a98a-4547-b91b-f4387f2705bc" providerId="ADAL" clId="{157CA3C1-145E-C64B-B541-E677F47EB73E}" dt="2023-07-25T12:09:28.317" v="4258" actId="1076"/>
        <pc:sldMkLst>
          <pc:docMk/>
          <pc:sldMk cId="3164408457" sldId="324"/>
        </pc:sldMkLst>
        <pc:spChg chg="del">
          <ac:chgData name="Brace, Lewys" userId="9bd9ef77-a98a-4547-b91b-f4387f2705bc" providerId="ADAL" clId="{157CA3C1-145E-C64B-B541-E677F47EB73E}" dt="2023-07-25T12:00:19.421" v="4144" actId="478"/>
          <ac:spMkLst>
            <pc:docMk/>
            <pc:sldMk cId="3164408457" sldId="324"/>
            <ac:spMk id="2" creationId="{00000000-0000-0000-0000-000000000000}"/>
          </ac:spMkLst>
        </pc:spChg>
        <pc:spChg chg="mod">
          <ac:chgData name="Brace, Lewys" userId="9bd9ef77-a98a-4547-b91b-f4387f2705bc" providerId="ADAL" clId="{157CA3C1-145E-C64B-B541-E677F47EB73E}" dt="2023-07-25T12:08:31.883" v="4167" actId="14100"/>
          <ac:spMkLst>
            <pc:docMk/>
            <pc:sldMk cId="3164408457" sldId="324"/>
            <ac:spMk id="3" creationId="{00000000-0000-0000-0000-000000000000}"/>
          </ac:spMkLst>
        </pc:spChg>
        <pc:spChg chg="add del mod">
          <ac:chgData name="Brace, Lewys" userId="9bd9ef77-a98a-4547-b91b-f4387f2705bc" providerId="ADAL" clId="{157CA3C1-145E-C64B-B541-E677F47EB73E}" dt="2023-07-25T12:00:20.718" v="4145" actId="478"/>
          <ac:spMkLst>
            <pc:docMk/>
            <pc:sldMk cId="3164408457" sldId="324"/>
            <ac:spMk id="5" creationId="{5230242B-DE90-366C-7B13-D4197C47873A}"/>
          </ac:spMkLst>
        </pc:spChg>
        <pc:spChg chg="add mod">
          <ac:chgData name="Brace, Lewys" userId="9bd9ef77-a98a-4547-b91b-f4387f2705bc" providerId="ADAL" clId="{157CA3C1-145E-C64B-B541-E677F47EB73E}" dt="2023-07-25T12:09:21.479" v="4255"/>
          <ac:spMkLst>
            <pc:docMk/>
            <pc:sldMk cId="3164408457" sldId="324"/>
            <ac:spMk id="8" creationId="{0D7768A4-3822-627B-D62B-844A09D2DB06}"/>
          </ac:spMkLst>
        </pc:spChg>
        <pc:picChg chg="add mod">
          <ac:chgData name="Brace, Lewys" userId="9bd9ef77-a98a-4547-b91b-f4387f2705bc" providerId="ADAL" clId="{157CA3C1-145E-C64B-B541-E677F47EB73E}" dt="2023-07-25T12:09:28.317" v="4258" actId="1076"/>
          <ac:picMkLst>
            <pc:docMk/>
            <pc:sldMk cId="3164408457" sldId="324"/>
            <ac:picMk id="6" creationId="{51342168-EEEA-3FB4-1F5E-362F7A4B1D93}"/>
          </ac:picMkLst>
        </pc:picChg>
      </pc:sldChg>
      <pc:sldChg chg="modSp add mod">
        <pc:chgData name="Brace, Lewys" userId="9bd9ef77-a98a-4547-b91b-f4387f2705bc" providerId="ADAL" clId="{157CA3C1-145E-C64B-B541-E677F47EB73E}" dt="2023-07-25T12:32:44.272" v="4272" actId="20577"/>
        <pc:sldMkLst>
          <pc:docMk/>
          <pc:sldMk cId="3924562727" sldId="325"/>
        </pc:sldMkLst>
        <pc:spChg chg="mod">
          <ac:chgData name="Brace, Lewys" userId="9bd9ef77-a98a-4547-b91b-f4387f2705bc" providerId="ADAL" clId="{157CA3C1-145E-C64B-B541-E677F47EB73E}" dt="2023-07-25T12:32:44.272" v="4272" actId="20577"/>
          <ac:spMkLst>
            <pc:docMk/>
            <pc:sldMk cId="3924562727" sldId="325"/>
            <ac:spMk id="2" creationId="{E473DFAC-37B2-5A1D-249B-EEBDD67367BC}"/>
          </ac:spMkLst>
        </pc:spChg>
      </pc:sldChg>
      <pc:sldChg chg="addSp delSp modSp new mod">
        <pc:chgData name="Brace, Lewys" userId="9bd9ef77-a98a-4547-b91b-f4387f2705bc" providerId="ADAL" clId="{157CA3C1-145E-C64B-B541-E677F47EB73E}" dt="2023-07-25T12:40:41.076" v="5186" actId="1076"/>
        <pc:sldMkLst>
          <pc:docMk/>
          <pc:sldMk cId="3132346619" sldId="326"/>
        </pc:sldMkLst>
        <pc:spChg chg="del">
          <ac:chgData name="Brace, Lewys" userId="9bd9ef77-a98a-4547-b91b-f4387f2705bc" providerId="ADAL" clId="{157CA3C1-145E-C64B-B541-E677F47EB73E}" dt="2023-07-25T12:33:37.672" v="4275" actId="478"/>
          <ac:spMkLst>
            <pc:docMk/>
            <pc:sldMk cId="3132346619" sldId="326"/>
            <ac:spMk id="2" creationId="{749D0A37-8237-8872-9131-FCE419FB630F}"/>
          </ac:spMkLst>
        </pc:spChg>
        <pc:spChg chg="add mod">
          <ac:chgData name="Brace, Lewys" userId="9bd9ef77-a98a-4547-b91b-f4387f2705bc" providerId="ADAL" clId="{157CA3C1-145E-C64B-B541-E677F47EB73E}" dt="2023-07-25T12:40:16.483" v="5176" actId="1076"/>
          <ac:spMkLst>
            <pc:docMk/>
            <pc:sldMk cId="3132346619" sldId="326"/>
            <ac:spMk id="5" creationId="{E3CADEDF-07F0-F18C-6B9C-4C57E0FCF8BE}"/>
          </ac:spMkLst>
        </pc:spChg>
        <pc:spChg chg="add mod">
          <ac:chgData name="Brace, Lewys" userId="9bd9ef77-a98a-4547-b91b-f4387f2705bc" providerId="ADAL" clId="{157CA3C1-145E-C64B-B541-E677F47EB73E}" dt="2023-07-25T12:40:34.141" v="5183" actId="255"/>
          <ac:spMkLst>
            <pc:docMk/>
            <pc:sldMk cId="3132346619" sldId="326"/>
            <ac:spMk id="7" creationId="{10960703-4D0E-C0EC-BDC4-2BC962F856A9}"/>
          </ac:spMkLst>
        </pc:spChg>
        <pc:picChg chg="add mod">
          <ac:chgData name="Brace, Lewys" userId="9bd9ef77-a98a-4547-b91b-f4387f2705bc" providerId="ADAL" clId="{157CA3C1-145E-C64B-B541-E677F47EB73E}" dt="2023-07-25T12:40:41.076" v="5186" actId="1076"/>
          <ac:picMkLst>
            <pc:docMk/>
            <pc:sldMk cId="3132346619" sldId="326"/>
            <ac:picMk id="3" creationId="{F6A20CFA-6F92-26A2-3F42-234C22DF0F87}"/>
          </ac:picMkLst>
        </pc:picChg>
      </pc:sldChg>
      <pc:sldChg chg="modSp add mod">
        <pc:chgData name="Brace, Lewys" userId="9bd9ef77-a98a-4547-b91b-f4387f2705bc" providerId="ADAL" clId="{157CA3C1-145E-C64B-B541-E677F47EB73E}" dt="2023-07-25T12:41:29.496" v="5190" actId="1076"/>
        <pc:sldMkLst>
          <pc:docMk/>
          <pc:sldMk cId="877246878" sldId="327"/>
        </pc:sldMkLst>
        <pc:spChg chg="mod">
          <ac:chgData name="Brace, Lewys" userId="9bd9ef77-a98a-4547-b91b-f4387f2705bc" providerId="ADAL" clId="{157CA3C1-145E-C64B-B541-E677F47EB73E}" dt="2023-07-25T12:41:29.496" v="5190" actId="1076"/>
          <ac:spMkLst>
            <pc:docMk/>
            <pc:sldMk cId="877246878" sldId="327"/>
            <ac:spMk id="2" creationId="{00000000-0000-0000-0000-000000000000}"/>
          </ac:spMkLst>
        </pc:spChg>
        <pc:spChg chg="mod">
          <ac:chgData name="Brace, Lewys" userId="9bd9ef77-a98a-4547-b91b-f4387f2705bc" providerId="ADAL" clId="{157CA3C1-145E-C64B-B541-E677F47EB73E}" dt="2023-07-25T12:41:26.552" v="5189" actId="947"/>
          <ac:spMkLst>
            <pc:docMk/>
            <pc:sldMk cId="877246878" sldId="327"/>
            <ac:spMk id="3" creationId="{00000000-0000-0000-0000-000000000000}"/>
          </ac:spMkLst>
        </pc:spChg>
        <pc:picChg chg="mod">
          <ac:chgData name="Brace, Lewys" userId="9bd9ef77-a98a-4547-b91b-f4387f2705bc" providerId="ADAL" clId="{157CA3C1-145E-C64B-B541-E677F47EB73E}" dt="2023-07-25T12:41:16.365" v="5188" actId="1076"/>
          <ac:picMkLst>
            <pc:docMk/>
            <pc:sldMk cId="877246878" sldId="327"/>
            <ac:picMk id="4" creationId="{00000000-0000-0000-0000-000000000000}"/>
          </ac:picMkLst>
        </pc:picChg>
      </pc:sldChg>
      <pc:sldChg chg="modSp add mod">
        <pc:chgData name="Brace, Lewys" userId="9bd9ef77-a98a-4547-b91b-f4387f2705bc" providerId="ADAL" clId="{157CA3C1-145E-C64B-B541-E677F47EB73E}" dt="2023-07-25T12:52:10.894" v="5352" actId="1076"/>
        <pc:sldMkLst>
          <pc:docMk/>
          <pc:sldMk cId="2774873932" sldId="328"/>
        </pc:sldMkLst>
        <pc:spChg chg="mod">
          <ac:chgData name="Brace, Lewys" userId="9bd9ef77-a98a-4547-b91b-f4387f2705bc" providerId="ADAL" clId="{157CA3C1-145E-C64B-B541-E677F47EB73E}" dt="2023-07-25T12:52:10.894" v="5352" actId="1076"/>
          <ac:spMkLst>
            <pc:docMk/>
            <pc:sldMk cId="2774873932" sldId="328"/>
            <ac:spMk id="2" creationId="{E473DFAC-37B2-5A1D-249B-EEBDD67367BC}"/>
          </ac:spMkLst>
        </pc:spChg>
      </pc:sldChg>
      <pc:sldChg chg="modSp add mod">
        <pc:chgData name="Brace, Lewys" userId="9bd9ef77-a98a-4547-b91b-f4387f2705bc" providerId="ADAL" clId="{157CA3C1-145E-C64B-B541-E677F47EB73E}" dt="2023-07-26T08:08:08.870" v="5778" actId="20577"/>
        <pc:sldMkLst>
          <pc:docMk/>
          <pc:sldMk cId="2729887423" sldId="329"/>
        </pc:sldMkLst>
        <pc:spChg chg="mod">
          <ac:chgData name="Brace, Lewys" userId="9bd9ef77-a98a-4547-b91b-f4387f2705bc" providerId="ADAL" clId="{157CA3C1-145E-C64B-B541-E677F47EB73E}" dt="2023-07-25T13:02:44.171" v="5371" actId="20577"/>
          <ac:spMkLst>
            <pc:docMk/>
            <pc:sldMk cId="2729887423" sldId="329"/>
            <ac:spMk id="2" creationId="{00000000-0000-0000-0000-000000000000}"/>
          </ac:spMkLst>
        </pc:spChg>
        <pc:spChg chg="mod">
          <ac:chgData name="Brace, Lewys" userId="9bd9ef77-a98a-4547-b91b-f4387f2705bc" providerId="ADAL" clId="{157CA3C1-145E-C64B-B541-E677F47EB73E}" dt="2023-07-26T08:08:08.870" v="5778" actId="20577"/>
          <ac:spMkLst>
            <pc:docMk/>
            <pc:sldMk cId="2729887423" sldId="329"/>
            <ac:spMk id="3" creationId="{00000000-0000-0000-0000-000000000000}"/>
          </ac:spMkLst>
        </pc:spChg>
      </pc:sldChg>
      <pc:sldChg chg="modSp add mod">
        <pc:chgData name="Brace, Lewys" userId="9bd9ef77-a98a-4547-b91b-f4387f2705bc" providerId="ADAL" clId="{157CA3C1-145E-C64B-B541-E677F47EB73E}" dt="2023-07-26T08:08:48.223" v="5807" actId="27636"/>
        <pc:sldMkLst>
          <pc:docMk/>
          <pc:sldMk cId="1806117564" sldId="330"/>
        </pc:sldMkLst>
        <pc:spChg chg="mod">
          <ac:chgData name="Brace, Lewys" userId="9bd9ef77-a98a-4547-b91b-f4387f2705bc" providerId="ADAL" clId="{157CA3C1-145E-C64B-B541-E677F47EB73E}" dt="2023-07-26T07:58:16.808" v="5403" actId="20577"/>
          <ac:spMkLst>
            <pc:docMk/>
            <pc:sldMk cId="1806117564" sldId="330"/>
            <ac:spMk id="2" creationId="{00000000-0000-0000-0000-000000000000}"/>
          </ac:spMkLst>
        </pc:spChg>
        <pc:spChg chg="mod">
          <ac:chgData name="Brace, Lewys" userId="9bd9ef77-a98a-4547-b91b-f4387f2705bc" providerId="ADAL" clId="{157CA3C1-145E-C64B-B541-E677F47EB73E}" dt="2023-07-26T08:08:48.223" v="5807" actId="27636"/>
          <ac:spMkLst>
            <pc:docMk/>
            <pc:sldMk cId="1806117564" sldId="330"/>
            <ac:spMk id="3" creationId="{00000000-0000-0000-0000-000000000000}"/>
          </ac:spMkLst>
        </pc:spChg>
      </pc:sldChg>
      <pc:sldChg chg="modSp add mod">
        <pc:chgData name="Brace, Lewys" userId="9bd9ef77-a98a-4547-b91b-f4387f2705bc" providerId="ADAL" clId="{157CA3C1-145E-C64B-B541-E677F47EB73E}" dt="2023-07-26T08:43:06.342" v="6110" actId="20577"/>
        <pc:sldMkLst>
          <pc:docMk/>
          <pc:sldMk cId="4235912673" sldId="331"/>
        </pc:sldMkLst>
        <pc:spChg chg="mod">
          <ac:chgData name="Brace, Lewys" userId="9bd9ef77-a98a-4547-b91b-f4387f2705bc" providerId="ADAL" clId="{157CA3C1-145E-C64B-B541-E677F47EB73E}" dt="2023-07-26T08:09:19.716" v="5810" actId="20577"/>
          <ac:spMkLst>
            <pc:docMk/>
            <pc:sldMk cId="4235912673" sldId="331"/>
            <ac:spMk id="2" creationId="{00000000-0000-0000-0000-000000000000}"/>
          </ac:spMkLst>
        </pc:spChg>
        <pc:spChg chg="mod">
          <ac:chgData name="Brace, Lewys" userId="9bd9ef77-a98a-4547-b91b-f4387f2705bc" providerId="ADAL" clId="{157CA3C1-145E-C64B-B541-E677F47EB73E}" dt="2023-07-26T08:43:06.342" v="6110" actId="20577"/>
          <ac:spMkLst>
            <pc:docMk/>
            <pc:sldMk cId="4235912673" sldId="331"/>
            <ac:spMk id="3" creationId="{00000000-0000-0000-0000-000000000000}"/>
          </ac:spMkLst>
        </pc:spChg>
      </pc:sldChg>
      <pc:sldChg chg="addSp delSp modSp new mod">
        <pc:chgData name="Brace, Lewys" userId="9bd9ef77-a98a-4547-b91b-f4387f2705bc" providerId="ADAL" clId="{157CA3C1-145E-C64B-B541-E677F47EB73E}" dt="2023-07-26T08:34:54.396" v="6022" actId="1076"/>
        <pc:sldMkLst>
          <pc:docMk/>
          <pc:sldMk cId="2526177338" sldId="332"/>
        </pc:sldMkLst>
        <pc:spChg chg="del">
          <ac:chgData name="Brace, Lewys" userId="9bd9ef77-a98a-4547-b91b-f4387f2705bc" providerId="ADAL" clId="{157CA3C1-145E-C64B-B541-E677F47EB73E}" dt="2023-07-26T08:33:13.263" v="6006" actId="478"/>
          <ac:spMkLst>
            <pc:docMk/>
            <pc:sldMk cId="2526177338" sldId="332"/>
            <ac:spMk id="2" creationId="{B28D80FF-558D-88D3-00FE-92B521042499}"/>
          </ac:spMkLst>
        </pc:spChg>
        <pc:spChg chg="del">
          <ac:chgData name="Brace, Lewys" userId="9bd9ef77-a98a-4547-b91b-f4387f2705bc" providerId="ADAL" clId="{157CA3C1-145E-C64B-B541-E677F47EB73E}" dt="2023-07-26T08:33:14.902" v="6007" actId="478"/>
          <ac:spMkLst>
            <pc:docMk/>
            <pc:sldMk cId="2526177338" sldId="332"/>
            <ac:spMk id="3" creationId="{212FBCA6-3A04-B0B2-88F3-EDD6E85FD26F}"/>
          </ac:spMkLst>
        </pc:spChg>
        <pc:picChg chg="add mod">
          <ac:chgData name="Brace, Lewys" userId="9bd9ef77-a98a-4547-b91b-f4387f2705bc" providerId="ADAL" clId="{157CA3C1-145E-C64B-B541-E677F47EB73E}" dt="2023-07-26T08:33:20.681" v="6011" actId="1076"/>
          <ac:picMkLst>
            <pc:docMk/>
            <pc:sldMk cId="2526177338" sldId="332"/>
            <ac:picMk id="4" creationId="{1B840175-E403-F276-D1D9-B27A1BB9C34B}"/>
          </ac:picMkLst>
        </pc:picChg>
        <pc:picChg chg="add del mod">
          <ac:chgData name="Brace, Lewys" userId="9bd9ef77-a98a-4547-b91b-f4387f2705bc" providerId="ADAL" clId="{157CA3C1-145E-C64B-B541-E677F47EB73E}" dt="2023-07-26T08:34:43.367" v="6016" actId="478"/>
          <ac:picMkLst>
            <pc:docMk/>
            <pc:sldMk cId="2526177338" sldId="332"/>
            <ac:picMk id="5" creationId="{FC49FA5A-B122-DF32-7438-A7E008E1D58A}"/>
          </ac:picMkLst>
        </pc:picChg>
        <pc:picChg chg="add mod">
          <ac:chgData name="Brace, Lewys" userId="9bd9ef77-a98a-4547-b91b-f4387f2705bc" providerId="ADAL" clId="{157CA3C1-145E-C64B-B541-E677F47EB73E}" dt="2023-07-26T08:34:54.396" v="6022" actId="1076"/>
          <ac:picMkLst>
            <pc:docMk/>
            <pc:sldMk cId="2526177338" sldId="332"/>
            <ac:picMk id="6" creationId="{4390DE19-6C34-F69F-8061-B2ED50709AC4}"/>
          </ac:picMkLst>
        </pc:picChg>
      </pc:sldChg>
      <pc:sldChg chg="addSp delSp modSp new mod">
        <pc:chgData name="Brace, Lewys" userId="9bd9ef77-a98a-4547-b91b-f4387f2705bc" providerId="ADAL" clId="{157CA3C1-145E-C64B-B541-E677F47EB73E}" dt="2023-07-26T08:40:16.896" v="6034" actId="1076"/>
        <pc:sldMkLst>
          <pc:docMk/>
          <pc:sldMk cId="1333836759" sldId="333"/>
        </pc:sldMkLst>
        <pc:spChg chg="del">
          <ac:chgData name="Brace, Lewys" userId="9bd9ef77-a98a-4547-b91b-f4387f2705bc" providerId="ADAL" clId="{157CA3C1-145E-C64B-B541-E677F47EB73E}" dt="2023-07-26T08:39:44.868" v="6024" actId="478"/>
          <ac:spMkLst>
            <pc:docMk/>
            <pc:sldMk cId="1333836759" sldId="333"/>
            <ac:spMk id="2" creationId="{E98125CA-C3E3-ABCF-69E9-326169B1545E}"/>
          </ac:spMkLst>
        </pc:spChg>
        <pc:spChg chg="del">
          <ac:chgData name="Brace, Lewys" userId="9bd9ef77-a98a-4547-b91b-f4387f2705bc" providerId="ADAL" clId="{157CA3C1-145E-C64B-B541-E677F47EB73E}" dt="2023-07-26T08:39:47.072" v="6025" actId="478"/>
          <ac:spMkLst>
            <pc:docMk/>
            <pc:sldMk cId="1333836759" sldId="333"/>
            <ac:spMk id="3" creationId="{85ABD07C-685E-817E-F80E-C43927C06E8A}"/>
          </ac:spMkLst>
        </pc:spChg>
        <pc:picChg chg="add mod">
          <ac:chgData name="Brace, Lewys" userId="9bd9ef77-a98a-4547-b91b-f4387f2705bc" providerId="ADAL" clId="{157CA3C1-145E-C64B-B541-E677F47EB73E}" dt="2023-07-26T08:39:54.011" v="6030" actId="14100"/>
          <ac:picMkLst>
            <pc:docMk/>
            <pc:sldMk cId="1333836759" sldId="333"/>
            <ac:picMk id="4" creationId="{23A14DC0-E848-6119-F268-5B8066C1A044}"/>
          </ac:picMkLst>
        </pc:picChg>
        <pc:picChg chg="add mod">
          <ac:chgData name="Brace, Lewys" userId="9bd9ef77-a98a-4547-b91b-f4387f2705bc" providerId="ADAL" clId="{157CA3C1-145E-C64B-B541-E677F47EB73E}" dt="2023-07-26T08:40:16.896" v="6034" actId="1076"/>
          <ac:picMkLst>
            <pc:docMk/>
            <pc:sldMk cId="1333836759" sldId="333"/>
            <ac:picMk id="5" creationId="{0E1C6122-BA55-EE20-21EF-3DEDF810CFA8}"/>
          </ac:picMkLst>
        </pc:picChg>
      </pc:sldChg>
      <pc:sldChg chg="addSp delSp modSp new mod">
        <pc:chgData name="Brace, Lewys" userId="9bd9ef77-a98a-4547-b91b-f4387f2705bc" providerId="ADAL" clId="{157CA3C1-145E-C64B-B541-E677F47EB73E}" dt="2023-07-26T08:49:25.422" v="6614" actId="20577"/>
        <pc:sldMkLst>
          <pc:docMk/>
          <pc:sldMk cId="1819682173" sldId="334"/>
        </pc:sldMkLst>
        <pc:spChg chg="del">
          <ac:chgData name="Brace, Lewys" userId="9bd9ef77-a98a-4547-b91b-f4387f2705bc" providerId="ADAL" clId="{157CA3C1-145E-C64B-B541-E677F47EB73E}" dt="2023-07-26T08:42:32.327" v="6040" actId="478"/>
          <ac:spMkLst>
            <pc:docMk/>
            <pc:sldMk cId="1819682173" sldId="334"/>
            <ac:spMk id="2" creationId="{7053337B-01A4-726D-9A0D-91D1B8F8EC43}"/>
          </ac:spMkLst>
        </pc:spChg>
        <pc:spChg chg="mod">
          <ac:chgData name="Brace, Lewys" userId="9bd9ef77-a98a-4547-b91b-f4387f2705bc" providerId="ADAL" clId="{157CA3C1-145E-C64B-B541-E677F47EB73E}" dt="2023-07-26T08:49:25.422" v="6614" actId="20577"/>
          <ac:spMkLst>
            <pc:docMk/>
            <pc:sldMk cId="1819682173" sldId="334"/>
            <ac:spMk id="3" creationId="{45529DBA-58C0-053D-1F07-CEFCA6C2327E}"/>
          </ac:spMkLst>
        </pc:spChg>
        <pc:spChg chg="add del mod">
          <ac:chgData name="Brace, Lewys" userId="9bd9ef77-a98a-4547-b91b-f4387f2705bc" providerId="ADAL" clId="{157CA3C1-145E-C64B-B541-E677F47EB73E}" dt="2023-07-26T08:42:41.901" v="6044"/>
          <ac:spMkLst>
            <pc:docMk/>
            <pc:sldMk cId="1819682173" sldId="334"/>
            <ac:spMk id="4" creationId="{7CC41A57-246B-46DA-09A1-850144504F7C}"/>
          </ac:spMkLst>
        </pc:spChg>
      </pc:sldChg>
      <pc:sldChg chg="addSp delSp modSp new mod">
        <pc:chgData name="Brace, Lewys" userId="9bd9ef77-a98a-4547-b91b-f4387f2705bc" providerId="ADAL" clId="{157CA3C1-145E-C64B-B541-E677F47EB73E}" dt="2023-07-26T08:47:36.979" v="6473" actId="1076"/>
        <pc:sldMkLst>
          <pc:docMk/>
          <pc:sldMk cId="2846125741" sldId="335"/>
        </pc:sldMkLst>
        <pc:spChg chg="del">
          <ac:chgData name="Brace, Lewys" userId="9bd9ef77-a98a-4547-b91b-f4387f2705bc" providerId="ADAL" clId="{157CA3C1-145E-C64B-B541-E677F47EB73E}" dt="2023-07-26T08:47:06.766" v="6465" actId="478"/>
          <ac:spMkLst>
            <pc:docMk/>
            <pc:sldMk cId="2846125741" sldId="335"/>
            <ac:spMk id="2" creationId="{13C77DE7-380B-6AC5-5E59-819BE263FC9C}"/>
          </ac:spMkLst>
        </pc:spChg>
        <pc:spChg chg="del">
          <ac:chgData name="Brace, Lewys" userId="9bd9ef77-a98a-4547-b91b-f4387f2705bc" providerId="ADAL" clId="{157CA3C1-145E-C64B-B541-E677F47EB73E}" dt="2023-07-26T08:47:08.417" v="6466" actId="478"/>
          <ac:spMkLst>
            <pc:docMk/>
            <pc:sldMk cId="2846125741" sldId="335"/>
            <ac:spMk id="3" creationId="{7E8B5902-4DCA-B3BE-C72E-B254F1681C27}"/>
          </ac:spMkLst>
        </pc:spChg>
        <pc:picChg chg="add mod">
          <ac:chgData name="Brace, Lewys" userId="9bd9ef77-a98a-4547-b91b-f4387f2705bc" providerId="ADAL" clId="{157CA3C1-145E-C64B-B541-E677F47EB73E}" dt="2023-07-26T08:47:12.981" v="6469" actId="14100"/>
          <ac:picMkLst>
            <pc:docMk/>
            <pc:sldMk cId="2846125741" sldId="335"/>
            <ac:picMk id="4" creationId="{608D0596-AB49-B366-2368-D28CA96C94ED}"/>
          </ac:picMkLst>
        </pc:picChg>
        <pc:picChg chg="add mod">
          <ac:chgData name="Brace, Lewys" userId="9bd9ef77-a98a-4547-b91b-f4387f2705bc" providerId="ADAL" clId="{157CA3C1-145E-C64B-B541-E677F47EB73E}" dt="2023-07-26T08:47:36.979" v="6473" actId="1076"/>
          <ac:picMkLst>
            <pc:docMk/>
            <pc:sldMk cId="2846125741" sldId="335"/>
            <ac:picMk id="5" creationId="{1BC1DC36-3E16-CA77-892E-2084D54C88A6}"/>
          </ac:picMkLst>
        </pc:picChg>
      </pc:sldChg>
      <pc:sldChg chg="modSp add mod">
        <pc:chgData name="Brace, Lewys" userId="9bd9ef77-a98a-4547-b91b-f4387f2705bc" providerId="ADAL" clId="{157CA3C1-145E-C64B-B541-E677F47EB73E}" dt="2023-07-26T09:30:11.317" v="6921" actId="20577"/>
        <pc:sldMkLst>
          <pc:docMk/>
          <pc:sldMk cId="4211692180" sldId="336"/>
        </pc:sldMkLst>
        <pc:spChg chg="mod">
          <ac:chgData name="Brace, Lewys" userId="9bd9ef77-a98a-4547-b91b-f4387f2705bc" providerId="ADAL" clId="{157CA3C1-145E-C64B-B541-E677F47EB73E}" dt="2023-07-26T09:30:11.317" v="6921" actId="20577"/>
          <ac:spMkLst>
            <pc:docMk/>
            <pc:sldMk cId="4211692180" sldId="336"/>
            <ac:spMk id="2" creationId="{00000000-0000-0000-0000-000000000000}"/>
          </ac:spMkLst>
        </pc:spChg>
        <pc:spChg chg="mod">
          <ac:chgData name="Brace, Lewys" userId="9bd9ef77-a98a-4547-b91b-f4387f2705bc" providerId="ADAL" clId="{157CA3C1-145E-C64B-B541-E677F47EB73E}" dt="2023-07-26T09:28:50.769" v="6920" actId="20577"/>
          <ac:spMkLst>
            <pc:docMk/>
            <pc:sldMk cId="4211692180" sldId="336"/>
            <ac:spMk id="3" creationId="{00000000-0000-0000-0000-000000000000}"/>
          </ac:spMkLst>
        </pc:spChg>
      </pc:sldChg>
      <pc:sldChg chg="addSp delSp modSp new mod">
        <pc:chgData name="Brace, Lewys" userId="9bd9ef77-a98a-4547-b91b-f4387f2705bc" providerId="ADAL" clId="{157CA3C1-145E-C64B-B541-E677F47EB73E}" dt="2023-07-26T09:40:22.566" v="6987" actId="1076"/>
        <pc:sldMkLst>
          <pc:docMk/>
          <pc:sldMk cId="3673873750" sldId="337"/>
        </pc:sldMkLst>
        <pc:spChg chg="del">
          <ac:chgData name="Brace, Lewys" userId="9bd9ef77-a98a-4547-b91b-f4387f2705bc" providerId="ADAL" clId="{157CA3C1-145E-C64B-B541-E677F47EB73E}" dt="2023-07-26T09:31:24.155" v="6923" actId="478"/>
          <ac:spMkLst>
            <pc:docMk/>
            <pc:sldMk cId="3673873750" sldId="337"/>
            <ac:spMk id="2" creationId="{FCDC58DE-0236-47AB-F76C-5636466568DD}"/>
          </ac:spMkLst>
        </pc:spChg>
        <pc:spChg chg="del">
          <ac:chgData name="Brace, Lewys" userId="9bd9ef77-a98a-4547-b91b-f4387f2705bc" providerId="ADAL" clId="{157CA3C1-145E-C64B-B541-E677F47EB73E}" dt="2023-07-26T09:31:32.046" v="6924" actId="478"/>
          <ac:spMkLst>
            <pc:docMk/>
            <pc:sldMk cId="3673873750" sldId="337"/>
            <ac:spMk id="3" creationId="{22C4CC7A-7D50-ECBD-79B6-6CD5BCC60D4C}"/>
          </ac:spMkLst>
        </pc:spChg>
        <pc:picChg chg="add del mod">
          <ac:chgData name="Brace, Lewys" userId="9bd9ef77-a98a-4547-b91b-f4387f2705bc" providerId="ADAL" clId="{157CA3C1-145E-C64B-B541-E677F47EB73E}" dt="2023-07-26T09:40:16.534" v="6982" actId="478"/>
          <ac:picMkLst>
            <pc:docMk/>
            <pc:sldMk cId="3673873750" sldId="337"/>
            <ac:picMk id="4" creationId="{03408D30-236E-94A2-18F8-604C16090F56}"/>
          </ac:picMkLst>
        </pc:picChg>
        <pc:picChg chg="add del mod">
          <ac:chgData name="Brace, Lewys" userId="9bd9ef77-a98a-4547-b91b-f4387f2705bc" providerId="ADAL" clId="{157CA3C1-145E-C64B-B541-E677F47EB73E}" dt="2023-07-26T09:40:16.950" v="6983" actId="478"/>
          <ac:picMkLst>
            <pc:docMk/>
            <pc:sldMk cId="3673873750" sldId="337"/>
            <ac:picMk id="5" creationId="{54031FF5-4E03-A139-8547-1908CE53F8D1}"/>
          </ac:picMkLst>
        </pc:picChg>
        <pc:picChg chg="add mod">
          <ac:chgData name="Brace, Lewys" userId="9bd9ef77-a98a-4547-b91b-f4387f2705bc" providerId="ADAL" clId="{157CA3C1-145E-C64B-B541-E677F47EB73E}" dt="2023-07-26T09:40:22.566" v="6987" actId="1076"/>
          <ac:picMkLst>
            <pc:docMk/>
            <pc:sldMk cId="3673873750" sldId="337"/>
            <ac:picMk id="6" creationId="{7CC662A6-B282-A215-E4C2-6963B054F786}"/>
          </ac:picMkLst>
        </pc:picChg>
      </pc:sldChg>
      <pc:sldChg chg="addSp delSp modSp new mod">
        <pc:chgData name="Brace, Lewys" userId="9bd9ef77-a98a-4547-b91b-f4387f2705bc" providerId="ADAL" clId="{157CA3C1-145E-C64B-B541-E677F47EB73E}" dt="2023-07-26T09:36:59.807" v="6981" actId="20577"/>
        <pc:sldMkLst>
          <pc:docMk/>
          <pc:sldMk cId="1368032655" sldId="338"/>
        </pc:sldMkLst>
        <pc:spChg chg="del">
          <ac:chgData name="Brace, Lewys" userId="9bd9ef77-a98a-4547-b91b-f4387f2705bc" providerId="ADAL" clId="{157CA3C1-145E-C64B-B541-E677F47EB73E}" dt="2023-07-26T09:34:56.262" v="6938" actId="478"/>
          <ac:spMkLst>
            <pc:docMk/>
            <pc:sldMk cId="1368032655" sldId="338"/>
            <ac:spMk id="2" creationId="{8FDBA397-6E58-FFCA-9F86-978A86D82CDA}"/>
          </ac:spMkLst>
        </pc:spChg>
        <pc:spChg chg="del">
          <ac:chgData name="Brace, Lewys" userId="9bd9ef77-a98a-4547-b91b-f4387f2705bc" providerId="ADAL" clId="{157CA3C1-145E-C64B-B541-E677F47EB73E}" dt="2023-07-26T09:35:04.873" v="6943" actId="478"/>
          <ac:spMkLst>
            <pc:docMk/>
            <pc:sldMk cId="1368032655" sldId="338"/>
            <ac:spMk id="3" creationId="{C97D2523-9B72-F9C4-2A1B-28DD1E945F5B}"/>
          </ac:spMkLst>
        </pc:spChg>
        <pc:spChg chg="add mod">
          <ac:chgData name="Brace, Lewys" userId="9bd9ef77-a98a-4547-b91b-f4387f2705bc" providerId="ADAL" clId="{157CA3C1-145E-C64B-B541-E677F47EB73E}" dt="2023-07-26T09:36:59.807" v="6981" actId="20577"/>
          <ac:spMkLst>
            <pc:docMk/>
            <pc:sldMk cId="1368032655" sldId="338"/>
            <ac:spMk id="5" creationId="{D764ADF6-592E-A77D-628A-BADC7BB6CCBC}"/>
          </ac:spMkLst>
        </pc:spChg>
        <pc:picChg chg="add mod">
          <ac:chgData name="Brace, Lewys" userId="9bd9ef77-a98a-4547-b91b-f4387f2705bc" providerId="ADAL" clId="{157CA3C1-145E-C64B-B541-E677F47EB73E}" dt="2023-07-26T09:36:39.449" v="6962" actId="1076"/>
          <ac:picMkLst>
            <pc:docMk/>
            <pc:sldMk cId="1368032655" sldId="338"/>
            <ac:picMk id="4" creationId="{BE4E5611-81DD-F7EB-4847-E2535B33F09D}"/>
          </ac:picMkLst>
        </pc:picChg>
      </pc:sldChg>
      <pc:sldChg chg="add del">
        <pc:chgData name="Brace, Lewys" userId="9bd9ef77-a98a-4547-b91b-f4387f2705bc" providerId="ADAL" clId="{157CA3C1-145E-C64B-B541-E677F47EB73E}" dt="2023-07-26T09:41:21.531" v="6989"/>
        <pc:sldMkLst>
          <pc:docMk/>
          <pc:sldMk cId="2000875457" sldId="339"/>
        </pc:sldMkLst>
      </pc:sldChg>
      <pc:sldChg chg="modSp add mod">
        <pc:chgData name="Brace, Lewys" userId="9bd9ef77-a98a-4547-b91b-f4387f2705bc" providerId="ADAL" clId="{157CA3C1-145E-C64B-B541-E677F47EB73E}" dt="2023-07-26T09:43:56.679" v="7104" actId="20577"/>
        <pc:sldMkLst>
          <pc:docMk/>
          <pc:sldMk cId="2161284981" sldId="339"/>
        </pc:sldMkLst>
        <pc:spChg chg="mod">
          <ac:chgData name="Brace, Lewys" userId="9bd9ef77-a98a-4547-b91b-f4387f2705bc" providerId="ADAL" clId="{157CA3C1-145E-C64B-B541-E677F47EB73E}" dt="2023-07-26T09:43:56.679" v="7104" actId="20577"/>
          <ac:spMkLst>
            <pc:docMk/>
            <pc:sldMk cId="2161284981" sldId="339"/>
            <ac:spMk id="2" creationId="{00000000-0000-0000-0000-000000000000}"/>
          </ac:spMkLst>
        </pc:spChg>
        <pc:spChg chg="mod">
          <ac:chgData name="Brace, Lewys" userId="9bd9ef77-a98a-4547-b91b-f4387f2705bc" providerId="ADAL" clId="{157CA3C1-145E-C64B-B541-E677F47EB73E}" dt="2023-07-26T09:42:41.035" v="7077" actId="20577"/>
          <ac:spMkLst>
            <pc:docMk/>
            <pc:sldMk cId="2161284981" sldId="339"/>
            <ac:spMk id="3" creationId="{00000000-0000-0000-0000-000000000000}"/>
          </ac:spMkLst>
        </pc:spChg>
      </pc:sldChg>
      <pc:sldChg chg="addSp delSp modSp add mod">
        <pc:chgData name="Brace, Lewys" userId="9bd9ef77-a98a-4547-b91b-f4387f2705bc" providerId="ADAL" clId="{157CA3C1-145E-C64B-B541-E677F47EB73E}" dt="2023-07-26T09:49:01.229" v="7256" actId="1076"/>
        <pc:sldMkLst>
          <pc:docMk/>
          <pc:sldMk cId="1797800662" sldId="340"/>
        </pc:sldMkLst>
        <pc:spChg chg="del">
          <ac:chgData name="Brace, Lewys" userId="9bd9ef77-a98a-4547-b91b-f4387f2705bc" providerId="ADAL" clId="{157CA3C1-145E-C64B-B541-E677F47EB73E}" dt="2023-07-26T09:46:03.115" v="7106" actId="478"/>
          <ac:spMkLst>
            <pc:docMk/>
            <pc:sldMk cId="1797800662" sldId="340"/>
            <ac:spMk id="2" creationId="{00000000-0000-0000-0000-000000000000}"/>
          </ac:spMkLst>
        </pc:spChg>
        <pc:spChg chg="mod">
          <ac:chgData name="Brace, Lewys" userId="9bd9ef77-a98a-4547-b91b-f4387f2705bc" providerId="ADAL" clId="{157CA3C1-145E-C64B-B541-E677F47EB73E}" dt="2023-07-26T09:48:01.455" v="7252" actId="20577"/>
          <ac:spMkLst>
            <pc:docMk/>
            <pc:sldMk cId="1797800662" sldId="340"/>
            <ac:spMk id="3" creationId="{00000000-0000-0000-0000-000000000000}"/>
          </ac:spMkLst>
        </pc:spChg>
        <pc:spChg chg="add del mod">
          <ac:chgData name="Brace, Lewys" userId="9bd9ef77-a98a-4547-b91b-f4387f2705bc" providerId="ADAL" clId="{157CA3C1-145E-C64B-B541-E677F47EB73E}" dt="2023-07-26T09:46:05.108" v="7107" actId="478"/>
          <ac:spMkLst>
            <pc:docMk/>
            <pc:sldMk cId="1797800662" sldId="340"/>
            <ac:spMk id="5" creationId="{E93F62F8-BDFB-3FDA-30A1-45BDDB1338CF}"/>
          </ac:spMkLst>
        </pc:spChg>
        <pc:picChg chg="add mod">
          <ac:chgData name="Brace, Lewys" userId="9bd9ef77-a98a-4547-b91b-f4387f2705bc" providerId="ADAL" clId="{157CA3C1-145E-C64B-B541-E677F47EB73E}" dt="2023-07-26T09:49:01.229" v="7256" actId="1076"/>
          <ac:picMkLst>
            <pc:docMk/>
            <pc:sldMk cId="1797800662" sldId="340"/>
            <ac:picMk id="6" creationId="{29D12C56-5163-0426-1C58-61CB1887D055}"/>
          </ac:picMkLst>
        </pc:picChg>
      </pc:sldChg>
      <pc:sldChg chg="addSp delSp modSp add mod modAnim">
        <pc:chgData name="Brace, Lewys" userId="9bd9ef77-a98a-4547-b91b-f4387f2705bc" providerId="ADAL" clId="{157CA3C1-145E-C64B-B541-E677F47EB73E}" dt="2023-07-26T11:26:20.511" v="7368" actId="1076"/>
        <pc:sldMkLst>
          <pc:docMk/>
          <pc:sldMk cId="2775771224" sldId="341"/>
        </pc:sldMkLst>
        <pc:spChg chg="add mod">
          <ac:chgData name="Brace, Lewys" userId="9bd9ef77-a98a-4547-b91b-f4387f2705bc" providerId="ADAL" clId="{157CA3C1-145E-C64B-B541-E677F47EB73E}" dt="2023-07-26T11:26:20.511" v="7368" actId="1076"/>
          <ac:spMkLst>
            <pc:docMk/>
            <pc:sldMk cId="2775771224" sldId="341"/>
            <ac:spMk id="2" creationId="{14C22E5C-0E35-7955-4004-F1853DCAB963}"/>
          </ac:spMkLst>
        </pc:spChg>
        <pc:spChg chg="mod">
          <ac:chgData name="Brace, Lewys" userId="9bd9ef77-a98a-4547-b91b-f4387f2705bc" providerId="ADAL" clId="{157CA3C1-145E-C64B-B541-E677F47EB73E}" dt="2023-07-26T11:23:58.897" v="7317" actId="14100"/>
          <ac:spMkLst>
            <pc:docMk/>
            <pc:sldMk cId="2775771224" sldId="341"/>
            <ac:spMk id="3" creationId="{00000000-0000-0000-0000-000000000000}"/>
          </ac:spMkLst>
        </pc:spChg>
        <pc:picChg chg="add mod">
          <ac:chgData name="Brace, Lewys" userId="9bd9ef77-a98a-4547-b91b-f4387f2705bc" providerId="ADAL" clId="{157CA3C1-145E-C64B-B541-E677F47EB73E}" dt="2023-07-26T11:26:07.983" v="7367" actId="1076"/>
          <ac:picMkLst>
            <pc:docMk/>
            <pc:sldMk cId="2775771224" sldId="341"/>
            <ac:picMk id="4" creationId="{D2CB26A5-FB04-4E07-2036-F181AEF21756}"/>
          </ac:picMkLst>
        </pc:picChg>
        <pc:picChg chg="del">
          <ac:chgData name="Brace, Lewys" userId="9bd9ef77-a98a-4547-b91b-f4387f2705bc" providerId="ADAL" clId="{157CA3C1-145E-C64B-B541-E677F47EB73E}" dt="2023-07-26T09:51:11.718" v="7258" actId="478"/>
          <ac:picMkLst>
            <pc:docMk/>
            <pc:sldMk cId="2775771224" sldId="341"/>
            <ac:picMk id="6" creationId="{29D12C56-5163-0426-1C58-61CB1887D055}"/>
          </ac:picMkLst>
        </pc:picChg>
      </pc:sldChg>
      <pc:sldChg chg="addSp modSp add mod modNotesTx">
        <pc:chgData name="Brace, Lewys" userId="9bd9ef77-a98a-4547-b91b-f4387f2705bc" providerId="ADAL" clId="{157CA3C1-145E-C64B-B541-E677F47EB73E}" dt="2023-07-26T12:15:44.993" v="7750" actId="1076"/>
        <pc:sldMkLst>
          <pc:docMk/>
          <pc:sldMk cId="3428016044" sldId="342"/>
        </pc:sldMkLst>
        <pc:spChg chg="mod">
          <ac:chgData name="Brace, Lewys" userId="9bd9ef77-a98a-4547-b91b-f4387f2705bc" providerId="ADAL" clId="{157CA3C1-145E-C64B-B541-E677F47EB73E}" dt="2023-07-26T12:12:38.186" v="7673" actId="1076"/>
          <ac:spMkLst>
            <pc:docMk/>
            <pc:sldMk cId="3428016044" sldId="342"/>
            <ac:spMk id="2" creationId="{00000000-0000-0000-0000-000000000000}"/>
          </ac:spMkLst>
        </pc:spChg>
        <pc:spChg chg="mod">
          <ac:chgData name="Brace, Lewys" userId="9bd9ef77-a98a-4547-b91b-f4387f2705bc" providerId="ADAL" clId="{157CA3C1-145E-C64B-B541-E677F47EB73E}" dt="2023-07-26T12:15:41.175" v="7749" actId="27636"/>
          <ac:spMkLst>
            <pc:docMk/>
            <pc:sldMk cId="3428016044" sldId="342"/>
            <ac:spMk id="3" creationId="{00000000-0000-0000-0000-000000000000}"/>
          </ac:spMkLst>
        </pc:spChg>
        <pc:picChg chg="add mod">
          <ac:chgData name="Brace, Lewys" userId="9bd9ef77-a98a-4547-b91b-f4387f2705bc" providerId="ADAL" clId="{157CA3C1-145E-C64B-B541-E677F47EB73E}" dt="2023-07-26T12:15:44.993" v="7750" actId="1076"/>
          <ac:picMkLst>
            <pc:docMk/>
            <pc:sldMk cId="3428016044" sldId="342"/>
            <ac:picMk id="4" creationId="{BB80F4A0-9728-A222-99BF-7658C62F3218}"/>
          </ac:picMkLst>
        </pc:picChg>
      </pc:sldChg>
      <pc:sldChg chg="addSp delSp modSp add mod modNotesTx">
        <pc:chgData name="Brace, Lewys" userId="9bd9ef77-a98a-4547-b91b-f4387f2705bc" providerId="ADAL" clId="{157CA3C1-145E-C64B-B541-E677F47EB73E}" dt="2023-07-26T12:39:03.785" v="8434" actId="1076"/>
        <pc:sldMkLst>
          <pc:docMk/>
          <pc:sldMk cId="329058322" sldId="343"/>
        </pc:sldMkLst>
        <pc:spChg chg="del">
          <ac:chgData name="Brace, Lewys" userId="9bd9ef77-a98a-4547-b91b-f4387f2705bc" providerId="ADAL" clId="{157CA3C1-145E-C64B-B541-E677F47EB73E}" dt="2023-07-26T12:25:56.016" v="7756" actId="478"/>
          <ac:spMkLst>
            <pc:docMk/>
            <pc:sldMk cId="329058322" sldId="343"/>
            <ac:spMk id="2" creationId="{00000000-0000-0000-0000-000000000000}"/>
          </ac:spMkLst>
        </pc:spChg>
        <pc:spChg chg="mod">
          <ac:chgData name="Brace, Lewys" userId="9bd9ef77-a98a-4547-b91b-f4387f2705bc" providerId="ADAL" clId="{157CA3C1-145E-C64B-B541-E677F47EB73E}" dt="2023-07-26T12:38:19.138" v="8422" actId="14100"/>
          <ac:spMkLst>
            <pc:docMk/>
            <pc:sldMk cId="329058322" sldId="343"/>
            <ac:spMk id="3" creationId="{00000000-0000-0000-0000-000000000000}"/>
          </ac:spMkLst>
        </pc:spChg>
        <pc:spChg chg="add del mod">
          <ac:chgData name="Brace, Lewys" userId="9bd9ef77-a98a-4547-b91b-f4387f2705bc" providerId="ADAL" clId="{157CA3C1-145E-C64B-B541-E677F47EB73E}" dt="2023-07-26T12:25:58.166" v="7757" actId="478"/>
          <ac:spMkLst>
            <pc:docMk/>
            <pc:sldMk cId="329058322" sldId="343"/>
            <ac:spMk id="6" creationId="{FBBF28D8-AD66-266C-1B6A-891A4A50E664}"/>
          </ac:spMkLst>
        </pc:spChg>
        <pc:spChg chg="add mod">
          <ac:chgData name="Brace, Lewys" userId="9bd9ef77-a98a-4547-b91b-f4387f2705bc" providerId="ADAL" clId="{157CA3C1-145E-C64B-B541-E677F47EB73E}" dt="2023-07-26T12:39:03.785" v="8434" actId="1076"/>
          <ac:spMkLst>
            <pc:docMk/>
            <pc:sldMk cId="329058322" sldId="343"/>
            <ac:spMk id="10" creationId="{4019BD88-8E25-D167-3B45-8045CF35AC0C}"/>
          </ac:spMkLst>
        </pc:spChg>
        <pc:picChg chg="del">
          <ac:chgData name="Brace, Lewys" userId="9bd9ef77-a98a-4547-b91b-f4387f2705bc" providerId="ADAL" clId="{157CA3C1-145E-C64B-B541-E677F47EB73E}" dt="2023-07-26T12:25:53.537" v="7755" actId="478"/>
          <ac:picMkLst>
            <pc:docMk/>
            <pc:sldMk cId="329058322" sldId="343"/>
            <ac:picMk id="4" creationId="{BB80F4A0-9728-A222-99BF-7658C62F3218}"/>
          </ac:picMkLst>
        </pc:picChg>
        <pc:picChg chg="add mod">
          <ac:chgData name="Brace, Lewys" userId="9bd9ef77-a98a-4547-b91b-f4387f2705bc" providerId="ADAL" clId="{157CA3C1-145E-C64B-B541-E677F47EB73E}" dt="2023-07-26T12:39:00.835" v="8433" actId="1076"/>
          <ac:picMkLst>
            <pc:docMk/>
            <pc:sldMk cId="329058322" sldId="343"/>
            <ac:picMk id="7" creationId="{061BB98F-CFC3-4857-E614-FCD0D54D863E}"/>
          </ac:picMkLst>
        </pc:picChg>
        <pc:picChg chg="add del mod">
          <ac:chgData name="Brace, Lewys" userId="9bd9ef77-a98a-4547-b91b-f4387f2705bc" providerId="ADAL" clId="{157CA3C1-145E-C64B-B541-E677F47EB73E}" dt="2023-07-26T12:37:50.893" v="8413" actId="478"/>
          <ac:picMkLst>
            <pc:docMk/>
            <pc:sldMk cId="329058322" sldId="343"/>
            <ac:picMk id="8" creationId="{3C81AEF7-7E41-3279-8E7D-D15246582B69}"/>
          </ac:picMkLst>
        </pc:picChg>
      </pc:sldChg>
      <pc:sldChg chg="addSp delSp modSp add mod">
        <pc:chgData name="Brace, Lewys" userId="9bd9ef77-a98a-4547-b91b-f4387f2705bc" providerId="ADAL" clId="{157CA3C1-145E-C64B-B541-E677F47EB73E}" dt="2023-07-26T12:43:25.552" v="8664" actId="1076"/>
        <pc:sldMkLst>
          <pc:docMk/>
          <pc:sldMk cId="3806957495" sldId="344"/>
        </pc:sldMkLst>
        <pc:spChg chg="mod">
          <ac:chgData name="Brace, Lewys" userId="9bd9ef77-a98a-4547-b91b-f4387f2705bc" providerId="ADAL" clId="{157CA3C1-145E-C64B-B541-E677F47EB73E}" dt="2023-07-26T12:43:25.552" v="8664" actId="1076"/>
          <ac:spMkLst>
            <pc:docMk/>
            <pc:sldMk cId="3806957495" sldId="344"/>
            <ac:spMk id="3" creationId="{00000000-0000-0000-0000-000000000000}"/>
          </ac:spMkLst>
        </pc:spChg>
        <pc:spChg chg="del">
          <ac:chgData name="Brace, Lewys" userId="9bd9ef77-a98a-4547-b91b-f4387f2705bc" providerId="ADAL" clId="{157CA3C1-145E-C64B-B541-E677F47EB73E}" dt="2023-07-26T12:40:07.376" v="8437" actId="478"/>
          <ac:spMkLst>
            <pc:docMk/>
            <pc:sldMk cId="3806957495" sldId="344"/>
            <ac:spMk id="10" creationId="{4019BD88-8E25-D167-3B45-8045CF35AC0C}"/>
          </ac:spMkLst>
        </pc:spChg>
        <pc:picChg chg="add mod">
          <ac:chgData name="Brace, Lewys" userId="9bd9ef77-a98a-4547-b91b-f4387f2705bc" providerId="ADAL" clId="{157CA3C1-145E-C64B-B541-E677F47EB73E}" dt="2023-07-26T12:43:23.018" v="8663" actId="1076"/>
          <ac:picMkLst>
            <pc:docMk/>
            <pc:sldMk cId="3806957495" sldId="344"/>
            <ac:picMk id="2" creationId="{F7D64EC1-C012-06F0-5791-C4517678ADC9}"/>
          </ac:picMkLst>
        </pc:picChg>
        <pc:picChg chg="del">
          <ac:chgData name="Brace, Lewys" userId="9bd9ef77-a98a-4547-b91b-f4387f2705bc" providerId="ADAL" clId="{157CA3C1-145E-C64B-B541-E677F47EB73E}" dt="2023-07-26T12:40:05.127" v="8436" actId="478"/>
          <ac:picMkLst>
            <pc:docMk/>
            <pc:sldMk cId="3806957495" sldId="344"/>
            <ac:picMk id="7" creationId="{061BB98F-CFC3-4857-E614-FCD0D54D863E}"/>
          </ac:picMkLst>
        </pc:picChg>
      </pc:sldChg>
      <pc:sldChg chg="modSp add mod">
        <pc:chgData name="Brace, Lewys" userId="9bd9ef77-a98a-4547-b91b-f4387f2705bc" providerId="ADAL" clId="{157CA3C1-145E-C64B-B541-E677F47EB73E}" dt="2023-07-26T13:14:17.711" v="9055" actId="20577"/>
        <pc:sldMkLst>
          <pc:docMk/>
          <pc:sldMk cId="1052905052" sldId="345"/>
        </pc:sldMkLst>
        <pc:spChg chg="mod">
          <ac:chgData name="Brace, Lewys" userId="9bd9ef77-a98a-4547-b91b-f4387f2705bc" providerId="ADAL" clId="{157CA3C1-145E-C64B-B541-E677F47EB73E}" dt="2023-07-26T12:57:49.916" v="8701" actId="20577"/>
          <ac:spMkLst>
            <pc:docMk/>
            <pc:sldMk cId="1052905052" sldId="345"/>
            <ac:spMk id="2" creationId="{00000000-0000-0000-0000-000000000000}"/>
          </ac:spMkLst>
        </pc:spChg>
        <pc:spChg chg="mod">
          <ac:chgData name="Brace, Lewys" userId="9bd9ef77-a98a-4547-b91b-f4387f2705bc" providerId="ADAL" clId="{157CA3C1-145E-C64B-B541-E677F47EB73E}" dt="2023-07-26T13:14:17.711" v="9055" actId="20577"/>
          <ac:spMkLst>
            <pc:docMk/>
            <pc:sldMk cId="1052905052" sldId="345"/>
            <ac:spMk id="3" creationId="{00000000-0000-0000-0000-000000000000}"/>
          </ac:spMkLst>
        </pc:spChg>
      </pc:sldChg>
      <pc:sldChg chg="addSp delSp modSp add mod">
        <pc:chgData name="Brace, Lewys" userId="9bd9ef77-a98a-4547-b91b-f4387f2705bc" providerId="ADAL" clId="{157CA3C1-145E-C64B-B541-E677F47EB73E}" dt="2023-07-26T15:06:19.273" v="9472" actId="1076"/>
        <pc:sldMkLst>
          <pc:docMk/>
          <pc:sldMk cId="221468428" sldId="346"/>
        </pc:sldMkLst>
        <pc:spChg chg="del">
          <ac:chgData name="Brace, Lewys" userId="9bd9ef77-a98a-4547-b91b-f4387f2705bc" providerId="ADAL" clId="{157CA3C1-145E-C64B-B541-E677F47EB73E}" dt="2023-07-26T13:14:24.387" v="9057" actId="478"/>
          <ac:spMkLst>
            <pc:docMk/>
            <pc:sldMk cId="221468428" sldId="346"/>
            <ac:spMk id="2" creationId="{00000000-0000-0000-0000-000000000000}"/>
          </ac:spMkLst>
        </pc:spChg>
        <pc:spChg chg="mod">
          <ac:chgData name="Brace, Lewys" userId="9bd9ef77-a98a-4547-b91b-f4387f2705bc" providerId="ADAL" clId="{157CA3C1-145E-C64B-B541-E677F47EB73E}" dt="2023-07-26T15:05:29.378" v="9465" actId="20577"/>
          <ac:spMkLst>
            <pc:docMk/>
            <pc:sldMk cId="221468428" sldId="346"/>
            <ac:spMk id="3" creationId="{00000000-0000-0000-0000-000000000000}"/>
          </ac:spMkLst>
        </pc:spChg>
        <pc:spChg chg="add del mod">
          <ac:chgData name="Brace, Lewys" userId="9bd9ef77-a98a-4547-b91b-f4387f2705bc" providerId="ADAL" clId="{157CA3C1-145E-C64B-B541-E677F47EB73E}" dt="2023-07-26T13:14:26.587" v="9058" actId="478"/>
          <ac:spMkLst>
            <pc:docMk/>
            <pc:sldMk cId="221468428" sldId="346"/>
            <ac:spMk id="5" creationId="{7BCC5E53-4A5A-E886-3B36-CBB6DAA8E1C5}"/>
          </ac:spMkLst>
        </pc:spChg>
        <pc:spChg chg="add mod">
          <ac:chgData name="Brace, Lewys" userId="9bd9ef77-a98a-4547-b91b-f4387f2705bc" providerId="ADAL" clId="{157CA3C1-145E-C64B-B541-E677F47EB73E}" dt="2023-07-26T15:06:15.493" v="9470" actId="1076"/>
          <ac:spMkLst>
            <pc:docMk/>
            <pc:sldMk cId="221468428" sldId="346"/>
            <ac:spMk id="7" creationId="{B9FF6E3B-1E7F-BB18-D332-EF943E010083}"/>
          </ac:spMkLst>
        </pc:spChg>
        <pc:picChg chg="add mod">
          <ac:chgData name="Brace, Lewys" userId="9bd9ef77-a98a-4547-b91b-f4387f2705bc" providerId="ADAL" clId="{157CA3C1-145E-C64B-B541-E677F47EB73E}" dt="2023-07-26T15:06:19.273" v="9472" actId="1076"/>
          <ac:picMkLst>
            <pc:docMk/>
            <pc:sldMk cId="221468428" sldId="346"/>
            <ac:picMk id="8" creationId="{A562F761-ECC8-6461-FF9A-05537E381B49}"/>
          </ac:picMkLst>
        </pc:picChg>
      </pc:sldChg>
      <pc:sldChg chg="addSp delSp modSp new mod">
        <pc:chgData name="Brace, Lewys" userId="9bd9ef77-a98a-4547-b91b-f4387f2705bc" providerId="ADAL" clId="{157CA3C1-145E-C64B-B541-E677F47EB73E}" dt="2023-07-26T15:08:26.771" v="9484" actId="1076"/>
        <pc:sldMkLst>
          <pc:docMk/>
          <pc:sldMk cId="1526282765" sldId="347"/>
        </pc:sldMkLst>
        <pc:spChg chg="del">
          <ac:chgData name="Brace, Lewys" userId="9bd9ef77-a98a-4547-b91b-f4387f2705bc" providerId="ADAL" clId="{157CA3C1-145E-C64B-B541-E677F47EB73E}" dt="2023-07-26T15:06:27.743" v="9476" actId="478"/>
          <ac:spMkLst>
            <pc:docMk/>
            <pc:sldMk cId="1526282765" sldId="347"/>
            <ac:spMk id="2" creationId="{5D569FBB-A5EE-A55C-6465-201F0E136115}"/>
          </ac:spMkLst>
        </pc:spChg>
        <pc:spChg chg="mod">
          <ac:chgData name="Brace, Lewys" userId="9bd9ef77-a98a-4547-b91b-f4387f2705bc" providerId="ADAL" clId="{157CA3C1-145E-C64B-B541-E677F47EB73E}" dt="2023-07-26T15:06:32.019" v="9479" actId="1076"/>
          <ac:spMkLst>
            <pc:docMk/>
            <pc:sldMk cId="1526282765" sldId="347"/>
            <ac:spMk id="3" creationId="{A0719CDD-4EB6-BF52-9298-06CE868CEE18}"/>
          </ac:spMkLst>
        </pc:spChg>
        <pc:picChg chg="add mod">
          <ac:chgData name="Brace, Lewys" userId="9bd9ef77-a98a-4547-b91b-f4387f2705bc" providerId="ADAL" clId="{157CA3C1-145E-C64B-B541-E677F47EB73E}" dt="2023-07-26T15:08:26.771" v="9484" actId="1076"/>
          <ac:picMkLst>
            <pc:docMk/>
            <pc:sldMk cId="1526282765" sldId="347"/>
            <ac:picMk id="4" creationId="{AAA028A2-D76A-DE5B-648C-ECFC7501298A}"/>
          </ac:picMkLst>
        </pc:picChg>
      </pc:sldChg>
      <pc:sldChg chg="addSp delSp modSp new mod">
        <pc:chgData name="Brace, Lewys" userId="9bd9ef77-a98a-4547-b91b-f4387f2705bc" providerId="ADAL" clId="{157CA3C1-145E-C64B-B541-E677F47EB73E}" dt="2023-07-26T15:11:17.420" v="9507" actId="14100"/>
        <pc:sldMkLst>
          <pc:docMk/>
          <pc:sldMk cId="1782603803" sldId="348"/>
        </pc:sldMkLst>
        <pc:spChg chg="del">
          <ac:chgData name="Brace, Lewys" userId="9bd9ef77-a98a-4547-b91b-f4387f2705bc" providerId="ADAL" clId="{157CA3C1-145E-C64B-B541-E677F47EB73E}" dt="2023-07-26T15:09:20.316" v="9486" actId="478"/>
          <ac:spMkLst>
            <pc:docMk/>
            <pc:sldMk cId="1782603803" sldId="348"/>
            <ac:spMk id="2" creationId="{941543E0-3836-A486-B8E4-17AF5F7379B3}"/>
          </ac:spMkLst>
        </pc:spChg>
        <pc:spChg chg="mod">
          <ac:chgData name="Brace, Lewys" userId="9bd9ef77-a98a-4547-b91b-f4387f2705bc" providerId="ADAL" clId="{157CA3C1-145E-C64B-B541-E677F47EB73E}" dt="2023-07-26T15:10:35.269" v="9504" actId="313"/>
          <ac:spMkLst>
            <pc:docMk/>
            <pc:sldMk cId="1782603803" sldId="348"/>
            <ac:spMk id="3" creationId="{8A07D9D2-A9D7-6FEB-0DCC-716F19DF8B4B}"/>
          </ac:spMkLst>
        </pc:spChg>
        <pc:picChg chg="add mod">
          <ac:chgData name="Brace, Lewys" userId="9bd9ef77-a98a-4547-b91b-f4387f2705bc" providerId="ADAL" clId="{157CA3C1-145E-C64B-B541-E677F47EB73E}" dt="2023-07-26T15:11:17.420" v="9507" actId="14100"/>
          <ac:picMkLst>
            <pc:docMk/>
            <pc:sldMk cId="1782603803" sldId="348"/>
            <ac:picMk id="4" creationId="{390B0D63-63E8-4A41-DC1C-A11573DFA300}"/>
          </ac:picMkLst>
        </pc:picChg>
      </pc:sldChg>
      <pc:sldChg chg="addSp delSp modSp new mod">
        <pc:chgData name="Brace, Lewys" userId="9bd9ef77-a98a-4547-b91b-f4387f2705bc" providerId="ADAL" clId="{157CA3C1-145E-C64B-B541-E677F47EB73E}" dt="2023-07-26T15:19:08.157" v="9560" actId="27636"/>
        <pc:sldMkLst>
          <pc:docMk/>
          <pc:sldMk cId="597393465" sldId="349"/>
        </pc:sldMkLst>
        <pc:spChg chg="add del">
          <ac:chgData name="Brace, Lewys" userId="9bd9ef77-a98a-4547-b91b-f4387f2705bc" providerId="ADAL" clId="{157CA3C1-145E-C64B-B541-E677F47EB73E}" dt="2023-07-26T15:13:26.555" v="9513" actId="478"/>
          <ac:spMkLst>
            <pc:docMk/>
            <pc:sldMk cId="597393465" sldId="349"/>
            <ac:spMk id="2" creationId="{6F1BDC33-9195-046C-B488-AE24CB3EBD6C}"/>
          </ac:spMkLst>
        </pc:spChg>
        <pc:spChg chg="mod">
          <ac:chgData name="Brace, Lewys" userId="9bd9ef77-a98a-4547-b91b-f4387f2705bc" providerId="ADAL" clId="{157CA3C1-145E-C64B-B541-E677F47EB73E}" dt="2023-07-26T15:19:08.157" v="9560" actId="27636"/>
          <ac:spMkLst>
            <pc:docMk/>
            <pc:sldMk cId="597393465" sldId="349"/>
            <ac:spMk id="3" creationId="{3FBDAC78-4684-9672-8494-AC7BE852C05C}"/>
          </ac:spMkLst>
        </pc:spChg>
        <pc:picChg chg="add mod">
          <ac:chgData name="Brace, Lewys" userId="9bd9ef77-a98a-4547-b91b-f4387f2705bc" providerId="ADAL" clId="{157CA3C1-145E-C64B-B541-E677F47EB73E}" dt="2023-07-26T15:19:04.442" v="9556" actId="1076"/>
          <ac:picMkLst>
            <pc:docMk/>
            <pc:sldMk cId="597393465" sldId="349"/>
            <ac:picMk id="4" creationId="{0325C9F5-2219-4614-1940-2F7FBA3A378C}"/>
          </ac:picMkLst>
        </pc:picChg>
        <pc:picChg chg="add mod">
          <ac:chgData name="Brace, Lewys" userId="9bd9ef77-a98a-4547-b91b-f4387f2705bc" providerId="ADAL" clId="{157CA3C1-145E-C64B-B541-E677F47EB73E}" dt="2023-07-26T15:19:03.095" v="9555" actId="1076"/>
          <ac:picMkLst>
            <pc:docMk/>
            <pc:sldMk cId="597393465" sldId="349"/>
            <ac:picMk id="5" creationId="{03353227-BC6B-380D-4D63-5BD71402839C}"/>
          </ac:picMkLst>
        </pc:picChg>
      </pc:sldChg>
      <pc:sldChg chg="new del">
        <pc:chgData name="Brace, Lewys" userId="9bd9ef77-a98a-4547-b91b-f4387f2705bc" providerId="ADAL" clId="{157CA3C1-145E-C64B-B541-E677F47EB73E}" dt="2023-07-26T15:19:57.503" v="9563" actId="2696"/>
        <pc:sldMkLst>
          <pc:docMk/>
          <pc:sldMk cId="1581832198" sldId="350"/>
        </pc:sldMkLst>
      </pc:sldChg>
      <pc:sldChg chg="addSp delSp modSp add mod">
        <pc:chgData name="Brace, Lewys" userId="9bd9ef77-a98a-4547-b91b-f4387f2705bc" providerId="ADAL" clId="{157CA3C1-145E-C64B-B541-E677F47EB73E}" dt="2023-07-26T15:24:19.726" v="9657" actId="1076"/>
        <pc:sldMkLst>
          <pc:docMk/>
          <pc:sldMk cId="1307820315" sldId="351"/>
        </pc:sldMkLst>
        <pc:spChg chg="mod">
          <ac:chgData name="Brace, Lewys" userId="9bd9ef77-a98a-4547-b91b-f4387f2705bc" providerId="ADAL" clId="{157CA3C1-145E-C64B-B541-E677F47EB73E}" dt="2023-07-26T15:23:09.425" v="9588" actId="14100"/>
          <ac:spMkLst>
            <pc:docMk/>
            <pc:sldMk cId="1307820315" sldId="351"/>
            <ac:spMk id="3" creationId="{3FBDAC78-4684-9672-8494-AC7BE852C05C}"/>
          </ac:spMkLst>
        </pc:spChg>
        <pc:spChg chg="add mod">
          <ac:chgData name="Brace, Lewys" userId="9bd9ef77-a98a-4547-b91b-f4387f2705bc" providerId="ADAL" clId="{157CA3C1-145E-C64B-B541-E677F47EB73E}" dt="2023-07-26T15:23:55.296" v="9648" actId="20577"/>
          <ac:spMkLst>
            <pc:docMk/>
            <pc:sldMk cId="1307820315" sldId="351"/>
            <ac:spMk id="6" creationId="{DA36D943-F669-6CB6-C9D0-6D5CE9A0BB38}"/>
          </ac:spMkLst>
        </pc:spChg>
        <pc:spChg chg="add del mod">
          <ac:chgData name="Brace, Lewys" userId="9bd9ef77-a98a-4547-b91b-f4387f2705bc" providerId="ADAL" clId="{157CA3C1-145E-C64B-B541-E677F47EB73E}" dt="2023-07-26T15:24:09.122" v="9652"/>
          <ac:spMkLst>
            <pc:docMk/>
            <pc:sldMk cId="1307820315" sldId="351"/>
            <ac:spMk id="7" creationId="{B0DE659E-92D8-F37B-C1F9-68CD02016848}"/>
          </ac:spMkLst>
        </pc:spChg>
        <pc:picChg chg="add mod">
          <ac:chgData name="Brace, Lewys" userId="9bd9ef77-a98a-4547-b91b-f4387f2705bc" providerId="ADAL" clId="{157CA3C1-145E-C64B-B541-E677F47EB73E}" dt="2023-07-26T15:24:19.726" v="9657" actId="1076"/>
          <ac:picMkLst>
            <pc:docMk/>
            <pc:sldMk cId="1307820315" sldId="351"/>
            <ac:picMk id="2" creationId="{573FB5B6-454A-43B1-EAD1-2B76F70FA664}"/>
          </ac:picMkLst>
        </pc:picChg>
        <pc:picChg chg="del">
          <ac:chgData name="Brace, Lewys" userId="9bd9ef77-a98a-4547-b91b-f4387f2705bc" providerId="ADAL" clId="{157CA3C1-145E-C64B-B541-E677F47EB73E}" dt="2023-07-26T15:19:59.859" v="9565" actId="478"/>
          <ac:picMkLst>
            <pc:docMk/>
            <pc:sldMk cId="1307820315" sldId="351"/>
            <ac:picMk id="4" creationId="{0325C9F5-2219-4614-1940-2F7FBA3A378C}"/>
          </ac:picMkLst>
        </pc:picChg>
        <pc:picChg chg="del">
          <ac:chgData name="Brace, Lewys" userId="9bd9ef77-a98a-4547-b91b-f4387f2705bc" providerId="ADAL" clId="{157CA3C1-145E-C64B-B541-E677F47EB73E}" dt="2023-07-26T15:19:59.360" v="9564" actId="478"/>
          <ac:picMkLst>
            <pc:docMk/>
            <pc:sldMk cId="1307820315" sldId="351"/>
            <ac:picMk id="5" creationId="{03353227-BC6B-380D-4D63-5BD71402839C}"/>
          </ac:picMkLst>
        </pc:picChg>
      </pc:sldChg>
      <pc:sldChg chg="addSp delSp modSp add mod">
        <pc:chgData name="Brace, Lewys" userId="9bd9ef77-a98a-4547-b91b-f4387f2705bc" providerId="ADAL" clId="{157CA3C1-145E-C64B-B541-E677F47EB73E}" dt="2023-07-26T15:28:41.261" v="9743" actId="1076"/>
        <pc:sldMkLst>
          <pc:docMk/>
          <pc:sldMk cId="1998676960" sldId="352"/>
        </pc:sldMkLst>
        <pc:spChg chg="del">
          <ac:chgData name="Brace, Lewys" userId="9bd9ef77-a98a-4547-b91b-f4387f2705bc" providerId="ADAL" clId="{157CA3C1-145E-C64B-B541-E677F47EB73E}" dt="2023-07-26T15:24:24.528" v="9659" actId="478"/>
          <ac:spMkLst>
            <pc:docMk/>
            <pc:sldMk cId="1998676960" sldId="352"/>
            <ac:spMk id="3" creationId="{3FBDAC78-4684-9672-8494-AC7BE852C05C}"/>
          </ac:spMkLst>
        </pc:spChg>
        <pc:spChg chg="add del mod">
          <ac:chgData name="Brace, Lewys" userId="9bd9ef77-a98a-4547-b91b-f4387f2705bc" providerId="ADAL" clId="{157CA3C1-145E-C64B-B541-E677F47EB73E}" dt="2023-07-26T15:24:26.820" v="9660" actId="478"/>
          <ac:spMkLst>
            <pc:docMk/>
            <pc:sldMk cId="1998676960" sldId="352"/>
            <ac:spMk id="5" creationId="{B96198DB-9F66-C915-3CBB-3CC369A4D245}"/>
          </ac:spMkLst>
        </pc:spChg>
        <pc:spChg chg="mod">
          <ac:chgData name="Brace, Lewys" userId="9bd9ef77-a98a-4547-b91b-f4387f2705bc" providerId="ADAL" clId="{157CA3C1-145E-C64B-B541-E677F47EB73E}" dt="2023-07-26T15:28:39.175" v="9742" actId="20577"/>
          <ac:spMkLst>
            <pc:docMk/>
            <pc:sldMk cId="1998676960" sldId="352"/>
            <ac:spMk id="6" creationId="{DA36D943-F669-6CB6-C9D0-6D5CE9A0BB38}"/>
          </ac:spMkLst>
        </pc:spChg>
        <pc:picChg chg="del">
          <ac:chgData name="Brace, Lewys" userId="9bd9ef77-a98a-4547-b91b-f4387f2705bc" providerId="ADAL" clId="{157CA3C1-145E-C64B-B541-E677F47EB73E}" dt="2023-07-26T15:24:22.863" v="9658" actId="478"/>
          <ac:picMkLst>
            <pc:docMk/>
            <pc:sldMk cId="1998676960" sldId="352"/>
            <ac:picMk id="2" creationId="{573FB5B6-454A-43B1-EAD1-2B76F70FA664}"/>
          </ac:picMkLst>
        </pc:picChg>
        <pc:picChg chg="add mod">
          <ac:chgData name="Brace, Lewys" userId="9bd9ef77-a98a-4547-b91b-f4387f2705bc" providerId="ADAL" clId="{157CA3C1-145E-C64B-B541-E677F47EB73E}" dt="2023-07-26T15:28:41.261" v="9743" actId="1076"/>
          <ac:picMkLst>
            <pc:docMk/>
            <pc:sldMk cId="1998676960" sldId="352"/>
            <ac:picMk id="7" creationId="{12C5BC42-6A34-5C6D-ED20-A3563FC26E65}"/>
          </ac:picMkLst>
        </pc:picChg>
      </pc:sldChg>
      <pc:sldChg chg="addSp delSp modSp new mod">
        <pc:chgData name="Brace, Lewys" userId="9bd9ef77-a98a-4547-b91b-f4387f2705bc" providerId="ADAL" clId="{157CA3C1-145E-C64B-B541-E677F47EB73E}" dt="2023-07-26T15:32:13.262" v="9825" actId="6549"/>
        <pc:sldMkLst>
          <pc:docMk/>
          <pc:sldMk cId="1542843483" sldId="353"/>
        </pc:sldMkLst>
        <pc:spChg chg="add del">
          <ac:chgData name="Brace, Lewys" userId="9bd9ef77-a98a-4547-b91b-f4387f2705bc" providerId="ADAL" clId="{157CA3C1-145E-C64B-B541-E677F47EB73E}" dt="2023-07-26T15:28:58.996" v="9749" actId="478"/>
          <ac:spMkLst>
            <pc:docMk/>
            <pc:sldMk cId="1542843483" sldId="353"/>
            <ac:spMk id="2" creationId="{B31A497E-4852-EC65-2139-333C6944A0C9}"/>
          </ac:spMkLst>
        </pc:spChg>
        <pc:spChg chg="add del mod">
          <ac:chgData name="Brace, Lewys" userId="9bd9ef77-a98a-4547-b91b-f4387f2705bc" providerId="ADAL" clId="{157CA3C1-145E-C64B-B541-E677F47EB73E}" dt="2023-07-26T15:29:32.958" v="9812" actId="1076"/>
          <ac:spMkLst>
            <pc:docMk/>
            <pc:sldMk cId="1542843483" sldId="353"/>
            <ac:spMk id="3" creationId="{EB8D0691-8155-A68B-92B7-A6B3A43592F9}"/>
          </ac:spMkLst>
        </pc:spChg>
        <pc:spChg chg="add mod">
          <ac:chgData name="Brace, Lewys" userId="9bd9ef77-a98a-4547-b91b-f4387f2705bc" providerId="ADAL" clId="{157CA3C1-145E-C64B-B541-E677F47EB73E}" dt="2023-07-26T15:32:13.262" v="9825" actId="6549"/>
          <ac:spMkLst>
            <pc:docMk/>
            <pc:sldMk cId="1542843483" sldId="353"/>
            <ac:spMk id="6" creationId="{736FA8EE-84DE-4367-1308-095507F2282E}"/>
          </ac:spMkLst>
        </pc:spChg>
        <pc:picChg chg="add mod">
          <ac:chgData name="Brace, Lewys" userId="9bd9ef77-a98a-4547-b91b-f4387f2705bc" providerId="ADAL" clId="{157CA3C1-145E-C64B-B541-E677F47EB73E}" dt="2023-07-26T15:31:47.258" v="9820" actId="1076"/>
          <ac:picMkLst>
            <pc:docMk/>
            <pc:sldMk cId="1542843483" sldId="353"/>
            <ac:picMk id="4" creationId="{E1AB74E0-18D5-6729-CE5D-018417D9B75B}"/>
          </ac:picMkLst>
        </pc:picChg>
        <pc:picChg chg="add mod">
          <ac:chgData name="Brace, Lewys" userId="9bd9ef77-a98a-4547-b91b-f4387f2705bc" providerId="ADAL" clId="{157CA3C1-145E-C64B-B541-E677F47EB73E}" dt="2023-07-26T15:31:45.843" v="9819" actId="1076"/>
          <ac:picMkLst>
            <pc:docMk/>
            <pc:sldMk cId="1542843483" sldId="353"/>
            <ac:picMk id="5" creationId="{FBCE2AAE-6A72-DA99-5479-DCBEADBCCC64}"/>
          </ac:picMkLst>
        </pc:picChg>
      </pc:sldChg>
    </pc:docChg>
  </pc:docChgLst>
  <pc:docChgLst>
    <pc:chgData name="Brace, Lewys" userId="9bd9ef77-a98a-4547-b91b-f4387f2705bc" providerId="ADAL" clId="{97BDDE91-DE95-464E-BA3E-F2FB97224FFD}"/>
    <pc:docChg chg="custSel modSld">
      <pc:chgData name="Brace, Lewys" userId="9bd9ef77-a98a-4547-b91b-f4387f2705bc" providerId="ADAL" clId="{97BDDE91-DE95-464E-BA3E-F2FB97224FFD}" dt="2024-04-19T13:17:51.495" v="105" actId="20577"/>
      <pc:docMkLst>
        <pc:docMk/>
      </pc:docMkLst>
      <pc:sldChg chg="modSp mod">
        <pc:chgData name="Brace, Lewys" userId="9bd9ef77-a98a-4547-b91b-f4387f2705bc" providerId="ADAL" clId="{97BDDE91-DE95-464E-BA3E-F2FB97224FFD}" dt="2024-04-19T13:17:51.495" v="105" actId="20577"/>
        <pc:sldMkLst>
          <pc:docMk/>
          <pc:sldMk cId="710273954" sldId="288"/>
        </pc:sldMkLst>
        <pc:spChg chg="mod">
          <ac:chgData name="Brace, Lewys" userId="9bd9ef77-a98a-4547-b91b-f4387f2705bc" providerId="ADAL" clId="{97BDDE91-DE95-464E-BA3E-F2FB97224FFD}" dt="2024-04-19T13:17:51.495" v="105" actId="20577"/>
          <ac:spMkLst>
            <pc:docMk/>
            <pc:sldMk cId="710273954" sldId="288"/>
            <ac:spMk id="2" creationId="{AE0B654B-6D67-4C56-F6F8-F30656E10AA2}"/>
          </ac:spMkLst>
        </pc:spChg>
        <pc:spChg chg="mod">
          <ac:chgData name="Brace, Lewys" userId="9bd9ef77-a98a-4547-b91b-f4387f2705bc" providerId="ADAL" clId="{97BDDE91-DE95-464E-BA3E-F2FB97224FFD}" dt="2024-04-19T13:17:34.125" v="92" actId="6549"/>
          <ac:spMkLst>
            <pc:docMk/>
            <pc:sldMk cId="710273954" sldId="288"/>
            <ac:spMk id="3" creationId="{97098E19-97C5-7BBD-E876-C75728D02691}"/>
          </ac:spMkLst>
        </pc:spChg>
      </pc:sldChg>
    </pc:docChg>
  </pc:docChgLst>
  <pc:docChgLst>
    <pc:chgData name="Brace, Lewys" userId="9bd9ef77-a98a-4547-b91b-f4387f2705bc" providerId="ADAL" clId="{6241CFBF-CCD6-2243-9D06-6574551A29BD}"/>
    <pc:docChg chg="undo custSel modSld">
      <pc:chgData name="Brace, Lewys" userId="9bd9ef77-a98a-4547-b91b-f4387f2705bc" providerId="ADAL" clId="{6241CFBF-CCD6-2243-9D06-6574551A29BD}" dt="2023-07-25T13:17:36.736" v="435" actId="20577"/>
      <pc:docMkLst>
        <pc:docMk/>
      </pc:docMkLst>
      <pc:sldChg chg="modSp">
        <pc:chgData name="Brace, Lewys" userId="9bd9ef77-a98a-4547-b91b-f4387f2705bc" providerId="ADAL" clId="{6241CFBF-CCD6-2243-9D06-6574551A29BD}" dt="2023-07-25T13:07:31.673" v="28" actId="20577"/>
        <pc:sldMkLst>
          <pc:docMk/>
          <pc:sldMk cId="710273954" sldId="288"/>
        </pc:sldMkLst>
        <pc:spChg chg="mod">
          <ac:chgData name="Brace, Lewys" userId="9bd9ef77-a98a-4547-b91b-f4387f2705bc" providerId="ADAL" clId="{6241CFBF-CCD6-2243-9D06-6574551A29BD}" dt="2023-07-25T13:07:31.673" v="28" actId="20577"/>
          <ac:spMkLst>
            <pc:docMk/>
            <pc:sldMk cId="710273954" sldId="288"/>
            <ac:spMk id="2" creationId="{AE0B654B-6D67-4C56-F6F8-F30656E10AA2}"/>
          </ac:spMkLst>
        </pc:spChg>
      </pc:sldChg>
      <pc:sldChg chg="modSp mod modNotesTx">
        <pc:chgData name="Brace, Lewys" userId="9bd9ef77-a98a-4547-b91b-f4387f2705bc" providerId="ADAL" clId="{6241CFBF-CCD6-2243-9D06-6574551A29BD}" dt="2023-07-25T13:17:36.736" v="435" actId="20577"/>
        <pc:sldMkLst>
          <pc:docMk/>
          <pc:sldMk cId="2729887423" sldId="329"/>
        </pc:sldMkLst>
        <pc:spChg chg="mod">
          <ac:chgData name="Brace, Lewys" userId="9bd9ef77-a98a-4547-b91b-f4387f2705bc" providerId="ADAL" clId="{6241CFBF-CCD6-2243-9D06-6574551A29BD}" dt="2023-07-25T13:08:46.519" v="42" actId="20577"/>
          <ac:spMkLst>
            <pc:docMk/>
            <pc:sldMk cId="2729887423" sldId="329"/>
            <ac:spMk id="2" creationId="{00000000-0000-0000-0000-000000000000}"/>
          </ac:spMkLst>
        </pc:spChg>
        <pc:spChg chg="mod">
          <ac:chgData name="Brace, Lewys" userId="9bd9ef77-a98a-4547-b91b-f4387f2705bc" providerId="ADAL" clId="{6241CFBF-CCD6-2243-9D06-6574551A29BD}" dt="2023-07-25T13:17:36.736" v="435" actId="20577"/>
          <ac:spMkLst>
            <pc:docMk/>
            <pc:sldMk cId="2729887423" sldId="329"/>
            <ac:spMk id="3" creationId="{00000000-0000-0000-0000-000000000000}"/>
          </ac:spMkLst>
        </pc:spChg>
      </pc:sldChg>
    </pc:docChg>
  </pc:docChgLst>
  <pc:docChgLst>
    <pc:chgData name="Brace, Lewys" userId="9bd9ef77-a98a-4547-b91b-f4387f2705bc" providerId="ADAL" clId="{96BE5182-BBFF-9248-A7E1-D567BE3CD0E1}"/>
    <pc:docChg chg="undo custSel addSld delSld modSld">
      <pc:chgData name="Brace, Lewys" userId="9bd9ef77-a98a-4547-b91b-f4387f2705bc" providerId="ADAL" clId="{96BE5182-BBFF-9248-A7E1-D567BE3CD0E1}" dt="2023-05-26T14:38:30.230" v="5927" actId="14100"/>
      <pc:docMkLst>
        <pc:docMk/>
      </pc:docMkLst>
      <pc:sldChg chg="modSp mod">
        <pc:chgData name="Brace, Lewys" userId="9bd9ef77-a98a-4547-b91b-f4387f2705bc" providerId="ADAL" clId="{96BE5182-BBFF-9248-A7E1-D567BE3CD0E1}" dt="2023-05-25T12:08:02.459" v="98" actId="1076"/>
        <pc:sldMkLst>
          <pc:docMk/>
          <pc:sldMk cId="2252612579" sldId="259"/>
        </pc:sldMkLst>
        <pc:spChg chg="mod">
          <ac:chgData name="Brace, Lewys" userId="9bd9ef77-a98a-4547-b91b-f4387f2705bc" providerId="ADAL" clId="{96BE5182-BBFF-9248-A7E1-D567BE3CD0E1}" dt="2023-05-25T12:08:02.459" v="98" actId="1076"/>
          <ac:spMkLst>
            <pc:docMk/>
            <pc:sldMk cId="2252612579" sldId="259"/>
            <ac:spMk id="4" creationId="{60383489-5DBE-80CD-AB03-7C832F09F4B4}"/>
          </ac:spMkLst>
        </pc:spChg>
      </pc:sldChg>
      <pc:sldChg chg="modSp mod">
        <pc:chgData name="Brace, Lewys" userId="9bd9ef77-a98a-4547-b91b-f4387f2705bc" providerId="ADAL" clId="{96BE5182-BBFF-9248-A7E1-D567BE3CD0E1}" dt="2023-05-25T12:08:35.015" v="101" actId="20577"/>
        <pc:sldMkLst>
          <pc:docMk/>
          <pc:sldMk cId="2862442781" sldId="263"/>
        </pc:sldMkLst>
        <pc:spChg chg="mod">
          <ac:chgData name="Brace, Lewys" userId="9bd9ef77-a98a-4547-b91b-f4387f2705bc" providerId="ADAL" clId="{96BE5182-BBFF-9248-A7E1-D567BE3CD0E1}" dt="2023-05-25T12:08:35.015" v="101" actId="20577"/>
          <ac:spMkLst>
            <pc:docMk/>
            <pc:sldMk cId="2862442781" sldId="263"/>
            <ac:spMk id="2" creationId="{E856A84D-068A-A98A-4028-5A5700AC6AD3}"/>
          </ac:spMkLst>
        </pc:spChg>
      </pc:sldChg>
      <pc:sldChg chg="delSp modSp new mod">
        <pc:chgData name="Brace, Lewys" userId="9bd9ef77-a98a-4547-b91b-f4387f2705bc" providerId="ADAL" clId="{96BE5182-BBFF-9248-A7E1-D567BE3CD0E1}" dt="2023-05-25T11:58:07.045" v="16" actId="478"/>
        <pc:sldMkLst>
          <pc:docMk/>
          <pc:sldMk cId="4225132726" sldId="269"/>
        </pc:sldMkLst>
        <pc:spChg chg="mod">
          <ac:chgData name="Brace, Lewys" userId="9bd9ef77-a98a-4547-b91b-f4387f2705bc" providerId="ADAL" clId="{96BE5182-BBFF-9248-A7E1-D567BE3CD0E1}" dt="2023-05-25T11:58:01.103" v="15" actId="20577"/>
          <ac:spMkLst>
            <pc:docMk/>
            <pc:sldMk cId="4225132726" sldId="269"/>
            <ac:spMk id="2" creationId="{E473DFAC-37B2-5A1D-249B-EEBDD67367BC}"/>
          </ac:spMkLst>
        </pc:spChg>
        <pc:spChg chg="del">
          <ac:chgData name="Brace, Lewys" userId="9bd9ef77-a98a-4547-b91b-f4387f2705bc" providerId="ADAL" clId="{96BE5182-BBFF-9248-A7E1-D567BE3CD0E1}" dt="2023-05-25T11:58:07.045" v="16" actId="478"/>
          <ac:spMkLst>
            <pc:docMk/>
            <pc:sldMk cId="4225132726" sldId="269"/>
            <ac:spMk id="3" creationId="{EFC2FEFF-5FCD-3A32-A2DA-9F2C0D90C180}"/>
          </ac:spMkLst>
        </pc:spChg>
      </pc:sldChg>
      <pc:sldChg chg="delSp modSp new mod">
        <pc:chgData name="Brace, Lewys" userId="9bd9ef77-a98a-4547-b91b-f4387f2705bc" providerId="ADAL" clId="{96BE5182-BBFF-9248-A7E1-D567BE3CD0E1}" dt="2023-05-25T12:00:17.026" v="67" actId="478"/>
        <pc:sldMkLst>
          <pc:docMk/>
          <pc:sldMk cId="3286425019" sldId="270"/>
        </pc:sldMkLst>
        <pc:spChg chg="mod">
          <ac:chgData name="Brace, Lewys" userId="9bd9ef77-a98a-4547-b91b-f4387f2705bc" providerId="ADAL" clId="{96BE5182-BBFF-9248-A7E1-D567BE3CD0E1}" dt="2023-05-25T12:00:10.768" v="66" actId="20577"/>
          <ac:spMkLst>
            <pc:docMk/>
            <pc:sldMk cId="3286425019" sldId="270"/>
            <ac:spMk id="2" creationId="{F0AA3A74-B2AF-66B4-E8A8-6139D704B501}"/>
          </ac:spMkLst>
        </pc:spChg>
        <pc:spChg chg="del">
          <ac:chgData name="Brace, Lewys" userId="9bd9ef77-a98a-4547-b91b-f4387f2705bc" providerId="ADAL" clId="{96BE5182-BBFF-9248-A7E1-D567BE3CD0E1}" dt="2023-05-25T12:00:17.026" v="67" actId="478"/>
          <ac:spMkLst>
            <pc:docMk/>
            <pc:sldMk cId="3286425019" sldId="270"/>
            <ac:spMk id="3" creationId="{BC2624AC-1772-E0C7-F689-6C49476F6A07}"/>
          </ac:spMkLst>
        </pc:spChg>
      </pc:sldChg>
      <pc:sldChg chg="modSp add mod">
        <pc:chgData name="Brace, Lewys" userId="9bd9ef77-a98a-4547-b91b-f4387f2705bc" providerId="ADAL" clId="{96BE5182-BBFF-9248-A7E1-D567BE3CD0E1}" dt="2023-05-25T12:23:45.808" v="963" actId="20577"/>
        <pc:sldMkLst>
          <pc:docMk/>
          <pc:sldMk cId="3890980973" sldId="271"/>
        </pc:sldMkLst>
        <pc:spChg chg="mod">
          <ac:chgData name="Brace, Lewys" userId="9bd9ef77-a98a-4547-b91b-f4387f2705bc" providerId="ADAL" clId="{96BE5182-BBFF-9248-A7E1-D567BE3CD0E1}" dt="2023-05-25T12:08:50.491" v="148" actId="20577"/>
          <ac:spMkLst>
            <pc:docMk/>
            <pc:sldMk cId="3890980973" sldId="271"/>
            <ac:spMk id="2" creationId="{E856A84D-068A-A98A-4028-5A5700AC6AD3}"/>
          </ac:spMkLst>
        </pc:spChg>
        <pc:spChg chg="mod">
          <ac:chgData name="Brace, Lewys" userId="9bd9ef77-a98a-4547-b91b-f4387f2705bc" providerId="ADAL" clId="{96BE5182-BBFF-9248-A7E1-D567BE3CD0E1}" dt="2023-05-25T12:23:45.808" v="963" actId="20577"/>
          <ac:spMkLst>
            <pc:docMk/>
            <pc:sldMk cId="3890980973" sldId="271"/>
            <ac:spMk id="3" creationId="{EB3CD113-621B-B396-7078-7AFD6CFF27DA}"/>
          </ac:spMkLst>
        </pc:spChg>
      </pc:sldChg>
      <pc:sldChg chg="modSp add mod">
        <pc:chgData name="Brace, Lewys" userId="9bd9ef77-a98a-4547-b91b-f4387f2705bc" providerId="ADAL" clId="{96BE5182-BBFF-9248-A7E1-D567BE3CD0E1}" dt="2023-05-26T08:49:23.710" v="1831" actId="20577"/>
        <pc:sldMkLst>
          <pc:docMk/>
          <pc:sldMk cId="3819491187" sldId="272"/>
        </pc:sldMkLst>
        <pc:spChg chg="mod">
          <ac:chgData name="Brace, Lewys" userId="9bd9ef77-a98a-4547-b91b-f4387f2705bc" providerId="ADAL" clId="{96BE5182-BBFF-9248-A7E1-D567BE3CD0E1}" dt="2023-05-25T12:29:12.164" v="1009" actId="20577"/>
          <ac:spMkLst>
            <pc:docMk/>
            <pc:sldMk cId="3819491187" sldId="272"/>
            <ac:spMk id="2" creationId="{E856A84D-068A-A98A-4028-5A5700AC6AD3}"/>
          </ac:spMkLst>
        </pc:spChg>
        <pc:spChg chg="mod">
          <ac:chgData name="Brace, Lewys" userId="9bd9ef77-a98a-4547-b91b-f4387f2705bc" providerId="ADAL" clId="{96BE5182-BBFF-9248-A7E1-D567BE3CD0E1}" dt="2023-05-26T08:49:23.710" v="1831" actId="20577"/>
          <ac:spMkLst>
            <pc:docMk/>
            <pc:sldMk cId="3819491187" sldId="272"/>
            <ac:spMk id="6" creationId="{ECE5B93C-D6D8-B56C-A67A-21CC543D8A43}"/>
          </ac:spMkLst>
        </pc:spChg>
      </pc:sldChg>
      <pc:sldChg chg="addSp delSp modSp add mod">
        <pc:chgData name="Brace, Lewys" userId="9bd9ef77-a98a-4547-b91b-f4387f2705bc" providerId="ADAL" clId="{96BE5182-BBFF-9248-A7E1-D567BE3CD0E1}" dt="2023-05-26T12:42:52.594" v="4201" actId="1076"/>
        <pc:sldMkLst>
          <pc:docMk/>
          <pc:sldMk cId="2226552578" sldId="273"/>
        </pc:sldMkLst>
        <pc:spChg chg="mod">
          <ac:chgData name="Brace, Lewys" userId="9bd9ef77-a98a-4547-b91b-f4387f2705bc" providerId="ADAL" clId="{96BE5182-BBFF-9248-A7E1-D567BE3CD0E1}" dt="2023-05-26T08:50:50.399" v="1867" actId="20577"/>
          <ac:spMkLst>
            <pc:docMk/>
            <pc:sldMk cId="2226552578" sldId="273"/>
            <ac:spMk id="2" creationId="{E856A84D-068A-A98A-4028-5A5700AC6AD3}"/>
          </ac:spMkLst>
        </pc:spChg>
        <pc:spChg chg="add mod">
          <ac:chgData name="Brace, Lewys" userId="9bd9ef77-a98a-4547-b91b-f4387f2705bc" providerId="ADAL" clId="{96BE5182-BBFF-9248-A7E1-D567BE3CD0E1}" dt="2023-05-26T08:57:18.926" v="2555" actId="1076"/>
          <ac:spMkLst>
            <pc:docMk/>
            <pc:sldMk cId="2226552578" sldId="273"/>
            <ac:spMk id="4" creationId="{45B91014-4651-E8BB-7987-DA3DB6A1A872}"/>
          </ac:spMkLst>
        </pc:spChg>
        <pc:spChg chg="add mod">
          <ac:chgData name="Brace, Lewys" userId="9bd9ef77-a98a-4547-b91b-f4387f2705bc" providerId="ADAL" clId="{96BE5182-BBFF-9248-A7E1-D567BE3CD0E1}" dt="2023-05-26T08:57:10.061" v="2553" actId="1076"/>
          <ac:spMkLst>
            <pc:docMk/>
            <pc:sldMk cId="2226552578" sldId="273"/>
            <ac:spMk id="5" creationId="{9A570AB8-57E8-8470-AD28-202E1DE4C8B6}"/>
          </ac:spMkLst>
        </pc:spChg>
        <pc:spChg chg="mod">
          <ac:chgData name="Brace, Lewys" userId="9bd9ef77-a98a-4547-b91b-f4387f2705bc" providerId="ADAL" clId="{96BE5182-BBFF-9248-A7E1-D567BE3CD0E1}" dt="2023-05-26T09:09:52.280" v="2664" actId="20577"/>
          <ac:spMkLst>
            <pc:docMk/>
            <pc:sldMk cId="2226552578" sldId="273"/>
            <ac:spMk id="6" creationId="{ECE5B93C-D6D8-B56C-A67A-21CC543D8A43}"/>
          </ac:spMkLst>
        </pc:spChg>
        <pc:spChg chg="add del mod">
          <ac:chgData name="Brace, Lewys" userId="9bd9ef77-a98a-4547-b91b-f4387f2705bc" providerId="ADAL" clId="{96BE5182-BBFF-9248-A7E1-D567BE3CD0E1}" dt="2023-05-26T08:58:58.045" v="2558" actId="478"/>
          <ac:spMkLst>
            <pc:docMk/>
            <pc:sldMk cId="2226552578" sldId="273"/>
            <ac:spMk id="7" creationId="{6B50313C-06CD-C1D7-245A-E892A01AA40D}"/>
          </ac:spMkLst>
        </pc:spChg>
        <pc:spChg chg="add del mod">
          <ac:chgData name="Brace, Lewys" userId="9bd9ef77-a98a-4547-b91b-f4387f2705bc" providerId="ADAL" clId="{96BE5182-BBFF-9248-A7E1-D567BE3CD0E1}" dt="2023-05-26T08:59:05.407" v="2560"/>
          <ac:spMkLst>
            <pc:docMk/>
            <pc:sldMk cId="2226552578" sldId="273"/>
            <ac:spMk id="8" creationId="{C081DC95-03AE-9AE9-38BC-7320CFC00FC4}"/>
          </ac:spMkLst>
        </pc:spChg>
        <pc:spChg chg="add del">
          <ac:chgData name="Brace, Lewys" userId="9bd9ef77-a98a-4547-b91b-f4387f2705bc" providerId="ADAL" clId="{96BE5182-BBFF-9248-A7E1-D567BE3CD0E1}" dt="2023-05-26T12:41:22.438" v="4199" actId="22"/>
          <ac:spMkLst>
            <pc:docMk/>
            <pc:sldMk cId="2226552578" sldId="273"/>
            <ac:spMk id="11" creationId="{BB2E7685-D171-73A2-E2D3-42D580EC6572}"/>
          </ac:spMkLst>
        </pc:spChg>
        <pc:picChg chg="add mod">
          <ac:chgData name="Brace, Lewys" userId="9bd9ef77-a98a-4547-b91b-f4387f2705bc" providerId="ADAL" clId="{96BE5182-BBFF-9248-A7E1-D567BE3CD0E1}" dt="2023-05-26T09:00:08.140" v="2563" actId="1076"/>
          <ac:picMkLst>
            <pc:docMk/>
            <pc:sldMk cId="2226552578" sldId="273"/>
            <ac:picMk id="9" creationId="{15DB5EBE-FCB2-E0E1-A20D-ED147BF8DED8}"/>
          </ac:picMkLst>
        </pc:picChg>
        <pc:picChg chg="add mod">
          <ac:chgData name="Brace, Lewys" userId="9bd9ef77-a98a-4547-b91b-f4387f2705bc" providerId="ADAL" clId="{96BE5182-BBFF-9248-A7E1-D567BE3CD0E1}" dt="2023-05-26T12:42:52.594" v="4201" actId="1076"/>
          <ac:picMkLst>
            <pc:docMk/>
            <pc:sldMk cId="2226552578" sldId="273"/>
            <ac:picMk id="12" creationId="{4531195C-4C94-1102-71C3-027424CF0E08}"/>
          </ac:picMkLst>
        </pc:picChg>
      </pc:sldChg>
      <pc:sldChg chg="addSp delSp modSp add mod">
        <pc:chgData name="Brace, Lewys" userId="9bd9ef77-a98a-4547-b91b-f4387f2705bc" providerId="ADAL" clId="{96BE5182-BBFF-9248-A7E1-D567BE3CD0E1}" dt="2023-05-26T09:59:38.849" v="2785"/>
        <pc:sldMkLst>
          <pc:docMk/>
          <pc:sldMk cId="1715503323" sldId="274"/>
        </pc:sldMkLst>
        <pc:spChg chg="del">
          <ac:chgData name="Brace, Lewys" userId="9bd9ef77-a98a-4547-b91b-f4387f2705bc" providerId="ADAL" clId="{96BE5182-BBFF-9248-A7E1-D567BE3CD0E1}" dt="2023-05-26T09:09:12.691" v="2565" actId="478"/>
          <ac:spMkLst>
            <pc:docMk/>
            <pc:sldMk cId="1715503323" sldId="274"/>
            <ac:spMk id="2" creationId="{E856A84D-068A-A98A-4028-5A5700AC6AD3}"/>
          </ac:spMkLst>
        </pc:spChg>
        <pc:spChg chg="add del mod">
          <ac:chgData name="Brace, Lewys" userId="9bd9ef77-a98a-4547-b91b-f4387f2705bc" providerId="ADAL" clId="{96BE5182-BBFF-9248-A7E1-D567BE3CD0E1}" dt="2023-05-26T09:09:15.493" v="2566" actId="478"/>
          <ac:spMkLst>
            <pc:docMk/>
            <pc:sldMk cId="1715503323" sldId="274"/>
            <ac:spMk id="5" creationId="{D18FF30F-B0DF-1FEB-17FB-36486918D901}"/>
          </ac:spMkLst>
        </pc:spChg>
        <pc:spChg chg="mod">
          <ac:chgData name="Brace, Lewys" userId="9bd9ef77-a98a-4547-b91b-f4387f2705bc" providerId="ADAL" clId="{96BE5182-BBFF-9248-A7E1-D567BE3CD0E1}" dt="2023-05-26T09:11:58.048" v="2783" actId="1076"/>
          <ac:spMkLst>
            <pc:docMk/>
            <pc:sldMk cId="1715503323" sldId="274"/>
            <ac:spMk id="6" creationId="{ECE5B93C-D6D8-B56C-A67A-21CC543D8A43}"/>
          </ac:spMkLst>
        </pc:spChg>
        <pc:picChg chg="add mod">
          <ac:chgData name="Brace, Lewys" userId="9bd9ef77-a98a-4547-b91b-f4387f2705bc" providerId="ADAL" clId="{96BE5182-BBFF-9248-A7E1-D567BE3CD0E1}" dt="2023-05-26T09:11:55.868" v="2782" actId="1076"/>
          <ac:picMkLst>
            <pc:docMk/>
            <pc:sldMk cId="1715503323" sldId="274"/>
            <ac:picMk id="7" creationId="{30B855B6-01D5-BC22-1509-8E2A1605E085}"/>
          </ac:picMkLst>
        </pc:picChg>
        <pc:picChg chg="add del">
          <ac:chgData name="Brace, Lewys" userId="9bd9ef77-a98a-4547-b91b-f4387f2705bc" providerId="ADAL" clId="{96BE5182-BBFF-9248-A7E1-D567BE3CD0E1}" dt="2023-05-26T09:59:38.849" v="2785"/>
          <ac:picMkLst>
            <pc:docMk/>
            <pc:sldMk cId="1715503323" sldId="274"/>
            <ac:picMk id="8" creationId="{EE2374BD-0D29-9B55-8663-A517DC8803DC}"/>
          </ac:picMkLst>
        </pc:picChg>
      </pc:sldChg>
      <pc:sldChg chg="addSp delSp modSp add mod">
        <pc:chgData name="Brace, Lewys" userId="9bd9ef77-a98a-4547-b91b-f4387f2705bc" providerId="ADAL" clId="{96BE5182-BBFF-9248-A7E1-D567BE3CD0E1}" dt="2023-05-26T10:02:11.658" v="3011" actId="1076"/>
        <pc:sldMkLst>
          <pc:docMk/>
          <pc:sldMk cId="1563395795" sldId="275"/>
        </pc:sldMkLst>
        <pc:spChg chg="mod">
          <ac:chgData name="Brace, Lewys" userId="9bd9ef77-a98a-4547-b91b-f4387f2705bc" providerId="ADAL" clId="{96BE5182-BBFF-9248-A7E1-D567BE3CD0E1}" dt="2023-05-26T10:01:38.734" v="3006" actId="20577"/>
          <ac:spMkLst>
            <pc:docMk/>
            <pc:sldMk cId="1563395795" sldId="275"/>
            <ac:spMk id="6" creationId="{ECE5B93C-D6D8-B56C-A67A-21CC543D8A43}"/>
          </ac:spMkLst>
        </pc:spChg>
        <pc:picChg chg="add mod">
          <ac:chgData name="Brace, Lewys" userId="9bd9ef77-a98a-4547-b91b-f4387f2705bc" providerId="ADAL" clId="{96BE5182-BBFF-9248-A7E1-D567BE3CD0E1}" dt="2023-05-26T10:02:11.658" v="3011" actId="1076"/>
          <ac:picMkLst>
            <pc:docMk/>
            <pc:sldMk cId="1563395795" sldId="275"/>
            <ac:picMk id="2" creationId="{B753F22A-6473-CFD2-F78D-0C89A30ED689}"/>
          </ac:picMkLst>
        </pc:picChg>
        <pc:picChg chg="del">
          <ac:chgData name="Brace, Lewys" userId="9bd9ef77-a98a-4547-b91b-f4387f2705bc" providerId="ADAL" clId="{96BE5182-BBFF-9248-A7E1-D567BE3CD0E1}" dt="2023-05-26T09:59:45.627" v="2787" actId="478"/>
          <ac:picMkLst>
            <pc:docMk/>
            <pc:sldMk cId="1563395795" sldId="275"/>
            <ac:picMk id="7" creationId="{30B855B6-01D5-BC22-1509-8E2A1605E085}"/>
          </ac:picMkLst>
        </pc:picChg>
      </pc:sldChg>
      <pc:sldChg chg="add del">
        <pc:chgData name="Brace, Lewys" userId="9bd9ef77-a98a-4547-b91b-f4387f2705bc" providerId="ADAL" clId="{96BE5182-BBFF-9248-A7E1-D567BE3CD0E1}" dt="2023-05-26T09:10:11.373" v="2703"/>
        <pc:sldMkLst>
          <pc:docMk/>
          <pc:sldMk cId="4291512840" sldId="275"/>
        </pc:sldMkLst>
      </pc:sldChg>
      <pc:sldChg chg="addSp delSp modSp add mod">
        <pc:chgData name="Brace, Lewys" userId="9bd9ef77-a98a-4547-b91b-f4387f2705bc" providerId="ADAL" clId="{96BE5182-BBFF-9248-A7E1-D567BE3CD0E1}" dt="2023-05-26T10:47:12.101" v="3210" actId="1076"/>
        <pc:sldMkLst>
          <pc:docMk/>
          <pc:sldMk cId="3813115862" sldId="276"/>
        </pc:sldMkLst>
        <pc:spChg chg="add mod">
          <ac:chgData name="Brace, Lewys" userId="9bd9ef77-a98a-4547-b91b-f4387f2705bc" providerId="ADAL" clId="{96BE5182-BBFF-9248-A7E1-D567BE3CD0E1}" dt="2023-05-26T10:46:23.212" v="3206" actId="20577"/>
          <ac:spMkLst>
            <pc:docMk/>
            <pc:sldMk cId="3813115862" sldId="276"/>
            <ac:spMk id="4" creationId="{9000F7B0-A413-044E-D29E-CDDC13E74844}"/>
          </ac:spMkLst>
        </pc:spChg>
        <pc:spChg chg="mod">
          <ac:chgData name="Brace, Lewys" userId="9bd9ef77-a98a-4547-b91b-f4387f2705bc" providerId="ADAL" clId="{96BE5182-BBFF-9248-A7E1-D567BE3CD0E1}" dt="2023-05-26T10:45:49.556" v="3111" actId="20577"/>
          <ac:spMkLst>
            <pc:docMk/>
            <pc:sldMk cId="3813115862" sldId="276"/>
            <ac:spMk id="6" creationId="{ECE5B93C-D6D8-B56C-A67A-21CC543D8A43}"/>
          </ac:spMkLst>
        </pc:spChg>
        <pc:picChg chg="del mod">
          <ac:chgData name="Brace, Lewys" userId="9bd9ef77-a98a-4547-b91b-f4387f2705bc" providerId="ADAL" clId="{96BE5182-BBFF-9248-A7E1-D567BE3CD0E1}" dt="2023-05-26T10:47:05.609" v="3207" actId="478"/>
          <ac:picMkLst>
            <pc:docMk/>
            <pc:sldMk cId="3813115862" sldId="276"/>
            <ac:picMk id="2" creationId="{B753F22A-6473-CFD2-F78D-0C89A30ED689}"/>
          </ac:picMkLst>
        </pc:picChg>
        <pc:picChg chg="add mod">
          <ac:chgData name="Brace, Lewys" userId="9bd9ef77-a98a-4547-b91b-f4387f2705bc" providerId="ADAL" clId="{96BE5182-BBFF-9248-A7E1-D567BE3CD0E1}" dt="2023-05-26T10:47:12.101" v="3210" actId="1076"/>
          <ac:picMkLst>
            <pc:docMk/>
            <pc:sldMk cId="3813115862" sldId="276"/>
            <ac:picMk id="5" creationId="{3688A17A-09E6-644B-59B2-5F5F8C3635FA}"/>
          </ac:picMkLst>
        </pc:picChg>
      </pc:sldChg>
      <pc:sldChg chg="delSp modSp add mod">
        <pc:chgData name="Brace, Lewys" userId="9bd9ef77-a98a-4547-b91b-f4387f2705bc" providerId="ADAL" clId="{96BE5182-BBFF-9248-A7E1-D567BE3CD0E1}" dt="2023-05-26T11:56:26.686" v="4197" actId="1076"/>
        <pc:sldMkLst>
          <pc:docMk/>
          <pc:sldMk cId="1059511585" sldId="277"/>
        </pc:sldMkLst>
        <pc:spChg chg="mod">
          <ac:chgData name="Brace, Lewys" userId="9bd9ef77-a98a-4547-b91b-f4387f2705bc" providerId="ADAL" clId="{96BE5182-BBFF-9248-A7E1-D567BE3CD0E1}" dt="2023-05-26T11:56:22.542" v="4196" actId="1076"/>
          <ac:spMkLst>
            <pc:docMk/>
            <pc:sldMk cId="1059511585" sldId="277"/>
            <ac:spMk id="2" creationId="{E856A84D-068A-A98A-4028-5A5700AC6AD3}"/>
          </ac:spMkLst>
        </pc:spChg>
        <pc:spChg chg="del">
          <ac:chgData name="Brace, Lewys" userId="9bd9ef77-a98a-4547-b91b-f4387f2705bc" providerId="ADAL" clId="{96BE5182-BBFF-9248-A7E1-D567BE3CD0E1}" dt="2023-05-26T10:50:40.666" v="3241" actId="478"/>
          <ac:spMkLst>
            <pc:docMk/>
            <pc:sldMk cId="1059511585" sldId="277"/>
            <ac:spMk id="4" creationId="{45B91014-4651-E8BB-7987-DA3DB6A1A872}"/>
          </ac:spMkLst>
        </pc:spChg>
        <pc:spChg chg="del">
          <ac:chgData name="Brace, Lewys" userId="9bd9ef77-a98a-4547-b91b-f4387f2705bc" providerId="ADAL" clId="{96BE5182-BBFF-9248-A7E1-D567BE3CD0E1}" dt="2023-05-26T10:50:39.312" v="3240" actId="478"/>
          <ac:spMkLst>
            <pc:docMk/>
            <pc:sldMk cId="1059511585" sldId="277"/>
            <ac:spMk id="5" creationId="{9A570AB8-57E8-8470-AD28-202E1DE4C8B6}"/>
          </ac:spMkLst>
        </pc:spChg>
        <pc:spChg chg="mod">
          <ac:chgData name="Brace, Lewys" userId="9bd9ef77-a98a-4547-b91b-f4387f2705bc" providerId="ADAL" clId="{96BE5182-BBFF-9248-A7E1-D567BE3CD0E1}" dt="2023-05-26T11:56:26.686" v="4197" actId="1076"/>
          <ac:spMkLst>
            <pc:docMk/>
            <pc:sldMk cId="1059511585" sldId="277"/>
            <ac:spMk id="6" creationId="{ECE5B93C-D6D8-B56C-A67A-21CC543D8A43}"/>
          </ac:spMkLst>
        </pc:spChg>
        <pc:picChg chg="del">
          <ac:chgData name="Brace, Lewys" userId="9bd9ef77-a98a-4547-b91b-f4387f2705bc" providerId="ADAL" clId="{96BE5182-BBFF-9248-A7E1-D567BE3CD0E1}" dt="2023-05-26T10:50:37.604" v="3239" actId="478"/>
          <ac:picMkLst>
            <pc:docMk/>
            <pc:sldMk cId="1059511585" sldId="277"/>
            <ac:picMk id="9" creationId="{15DB5EBE-FCB2-E0E1-A20D-ED147BF8DED8}"/>
          </ac:picMkLst>
        </pc:picChg>
      </pc:sldChg>
      <pc:sldChg chg="modSp add mod">
        <pc:chgData name="Brace, Lewys" userId="9bd9ef77-a98a-4547-b91b-f4387f2705bc" providerId="ADAL" clId="{96BE5182-BBFF-9248-A7E1-D567BE3CD0E1}" dt="2023-05-26T12:51:47.132" v="4546" actId="20577"/>
        <pc:sldMkLst>
          <pc:docMk/>
          <pc:sldMk cId="4285274767" sldId="278"/>
        </pc:sldMkLst>
        <pc:spChg chg="mod">
          <ac:chgData name="Brace, Lewys" userId="9bd9ef77-a98a-4547-b91b-f4387f2705bc" providerId="ADAL" clId="{96BE5182-BBFF-9248-A7E1-D567BE3CD0E1}" dt="2023-05-26T12:48:16.003" v="4231" actId="20577"/>
          <ac:spMkLst>
            <pc:docMk/>
            <pc:sldMk cId="4285274767" sldId="278"/>
            <ac:spMk id="2" creationId="{E856A84D-068A-A98A-4028-5A5700AC6AD3}"/>
          </ac:spMkLst>
        </pc:spChg>
        <pc:spChg chg="mod">
          <ac:chgData name="Brace, Lewys" userId="9bd9ef77-a98a-4547-b91b-f4387f2705bc" providerId="ADAL" clId="{96BE5182-BBFF-9248-A7E1-D567BE3CD0E1}" dt="2023-05-26T12:51:47.132" v="4546" actId="20577"/>
          <ac:spMkLst>
            <pc:docMk/>
            <pc:sldMk cId="4285274767" sldId="278"/>
            <ac:spMk id="6" creationId="{ECE5B93C-D6D8-B56C-A67A-21CC543D8A43}"/>
          </ac:spMkLst>
        </pc:spChg>
      </pc:sldChg>
      <pc:sldChg chg="addSp delSp modSp add mod">
        <pc:chgData name="Brace, Lewys" userId="9bd9ef77-a98a-4547-b91b-f4387f2705bc" providerId="ADAL" clId="{96BE5182-BBFF-9248-A7E1-D567BE3CD0E1}" dt="2023-05-26T13:57:58.031" v="5205" actId="1076"/>
        <pc:sldMkLst>
          <pc:docMk/>
          <pc:sldMk cId="104744699" sldId="279"/>
        </pc:sldMkLst>
        <pc:spChg chg="mod">
          <ac:chgData name="Brace, Lewys" userId="9bd9ef77-a98a-4547-b91b-f4387f2705bc" providerId="ADAL" clId="{96BE5182-BBFF-9248-A7E1-D567BE3CD0E1}" dt="2023-05-26T13:48:29.241" v="4614" actId="14100"/>
          <ac:spMkLst>
            <pc:docMk/>
            <pc:sldMk cId="104744699" sldId="279"/>
            <ac:spMk id="2" creationId="{E856A84D-068A-A98A-4028-5A5700AC6AD3}"/>
          </ac:spMkLst>
        </pc:spChg>
        <pc:spChg chg="del">
          <ac:chgData name="Brace, Lewys" userId="9bd9ef77-a98a-4547-b91b-f4387f2705bc" providerId="ADAL" clId="{96BE5182-BBFF-9248-A7E1-D567BE3CD0E1}" dt="2023-05-26T13:48:33.162" v="4615" actId="478"/>
          <ac:spMkLst>
            <pc:docMk/>
            <pc:sldMk cId="104744699" sldId="279"/>
            <ac:spMk id="6" creationId="{ECE5B93C-D6D8-B56C-A67A-21CC543D8A43}"/>
          </ac:spMkLst>
        </pc:spChg>
        <pc:graphicFrameChg chg="add mod modGraphic">
          <ac:chgData name="Brace, Lewys" userId="9bd9ef77-a98a-4547-b91b-f4387f2705bc" providerId="ADAL" clId="{96BE5182-BBFF-9248-A7E1-D567BE3CD0E1}" dt="2023-05-26T13:57:58.031" v="5205" actId="1076"/>
          <ac:graphicFrameMkLst>
            <pc:docMk/>
            <pc:sldMk cId="104744699" sldId="279"/>
            <ac:graphicFrameMk id="4" creationId="{A0340F23-76F9-B959-71BF-C977F2D08BB8}"/>
          </ac:graphicFrameMkLst>
        </pc:graphicFrameChg>
      </pc:sldChg>
      <pc:sldChg chg="addSp delSp modSp add mod">
        <pc:chgData name="Brace, Lewys" userId="9bd9ef77-a98a-4547-b91b-f4387f2705bc" providerId="ADAL" clId="{96BE5182-BBFF-9248-A7E1-D567BE3CD0E1}" dt="2023-05-26T14:35:46.789" v="5742" actId="22"/>
        <pc:sldMkLst>
          <pc:docMk/>
          <pc:sldMk cId="4008010433" sldId="280"/>
        </pc:sldMkLst>
        <pc:spChg chg="mod">
          <ac:chgData name="Brace, Lewys" userId="9bd9ef77-a98a-4547-b91b-f4387f2705bc" providerId="ADAL" clId="{96BE5182-BBFF-9248-A7E1-D567BE3CD0E1}" dt="2023-05-26T14:17:15.132" v="5251" actId="20577"/>
          <ac:spMkLst>
            <pc:docMk/>
            <pc:sldMk cId="4008010433" sldId="280"/>
            <ac:spMk id="2" creationId="{E856A84D-068A-A98A-4028-5A5700AC6AD3}"/>
          </ac:spMkLst>
        </pc:spChg>
        <pc:spChg chg="add del">
          <ac:chgData name="Brace, Lewys" userId="9bd9ef77-a98a-4547-b91b-f4387f2705bc" providerId="ADAL" clId="{96BE5182-BBFF-9248-A7E1-D567BE3CD0E1}" dt="2023-05-26T14:35:46.789" v="5742" actId="22"/>
          <ac:spMkLst>
            <pc:docMk/>
            <pc:sldMk cId="4008010433" sldId="280"/>
            <ac:spMk id="5" creationId="{8254C2E4-356E-EAA0-98E7-9CAE78EF50E5}"/>
          </ac:spMkLst>
        </pc:spChg>
        <pc:spChg chg="mod">
          <ac:chgData name="Brace, Lewys" userId="9bd9ef77-a98a-4547-b91b-f4387f2705bc" providerId="ADAL" clId="{96BE5182-BBFF-9248-A7E1-D567BE3CD0E1}" dt="2023-05-26T14:34:06.149" v="5740" actId="20577"/>
          <ac:spMkLst>
            <pc:docMk/>
            <pc:sldMk cId="4008010433" sldId="280"/>
            <ac:spMk id="6" creationId="{ECE5B93C-D6D8-B56C-A67A-21CC543D8A43}"/>
          </ac:spMkLst>
        </pc:spChg>
      </pc:sldChg>
      <pc:sldChg chg="addSp delSp modSp add mod">
        <pc:chgData name="Brace, Lewys" userId="9bd9ef77-a98a-4547-b91b-f4387f2705bc" providerId="ADAL" clId="{96BE5182-BBFF-9248-A7E1-D567BE3CD0E1}" dt="2023-05-26T14:38:30.230" v="5927" actId="14100"/>
        <pc:sldMkLst>
          <pc:docMk/>
          <pc:sldMk cId="2098776401" sldId="281"/>
        </pc:sldMkLst>
        <pc:spChg chg="mod">
          <ac:chgData name="Brace, Lewys" userId="9bd9ef77-a98a-4547-b91b-f4387f2705bc" providerId="ADAL" clId="{96BE5182-BBFF-9248-A7E1-D567BE3CD0E1}" dt="2023-05-26T14:36:02.786" v="5780" actId="20577"/>
          <ac:spMkLst>
            <pc:docMk/>
            <pc:sldMk cId="2098776401" sldId="281"/>
            <ac:spMk id="2" creationId="{E856A84D-068A-A98A-4028-5A5700AC6AD3}"/>
          </ac:spMkLst>
        </pc:spChg>
        <pc:spChg chg="add del mod">
          <ac:chgData name="Brace, Lewys" userId="9bd9ef77-a98a-4547-b91b-f4387f2705bc" providerId="ADAL" clId="{96BE5182-BBFF-9248-A7E1-D567BE3CD0E1}" dt="2023-05-26T14:37:18.421" v="5920"/>
          <ac:spMkLst>
            <pc:docMk/>
            <pc:sldMk cId="2098776401" sldId="281"/>
            <ac:spMk id="4" creationId="{F802D49D-05D6-943B-168B-50C875C0283A}"/>
          </ac:spMkLst>
        </pc:spChg>
        <pc:spChg chg="mod">
          <ac:chgData name="Brace, Lewys" userId="9bd9ef77-a98a-4547-b91b-f4387f2705bc" providerId="ADAL" clId="{96BE5182-BBFF-9248-A7E1-D567BE3CD0E1}" dt="2023-05-26T14:36:58.989" v="5916" actId="20577"/>
          <ac:spMkLst>
            <pc:docMk/>
            <pc:sldMk cId="2098776401" sldId="281"/>
            <ac:spMk id="6" creationId="{ECE5B93C-D6D8-B56C-A67A-21CC543D8A43}"/>
          </ac:spMkLst>
        </pc:spChg>
        <pc:spChg chg="add del">
          <ac:chgData name="Brace, Lewys" userId="9bd9ef77-a98a-4547-b91b-f4387f2705bc" providerId="ADAL" clId="{96BE5182-BBFF-9248-A7E1-D567BE3CD0E1}" dt="2023-05-26T14:37:56.471" v="5922" actId="22"/>
          <ac:spMkLst>
            <pc:docMk/>
            <pc:sldMk cId="2098776401" sldId="281"/>
            <ac:spMk id="7" creationId="{D12D7337-557D-F14F-E70C-E4C5AEE6CB49}"/>
          </ac:spMkLst>
        </pc:spChg>
        <pc:spChg chg="add del">
          <ac:chgData name="Brace, Lewys" userId="9bd9ef77-a98a-4547-b91b-f4387f2705bc" providerId="ADAL" clId="{96BE5182-BBFF-9248-A7E1-D567BE3CD0E1}" dt="2023-05-26T14:38:01.069" v="5924" actId="22"/>
          <ac:spMkLst>
            <pc:docMk/>
            <pc:sldMk cId="2098776401" sldId="281"/>
            <ac:spMk id="9" creationId="{7F21D5F9-FE72-BE9C-40A0-3EFB1C23CBA1}"/>
          </ac:spMkLst>
        </pc:spChg>
        <pc:picChg chg="add mod">
          <ac:chgData name="Brace, Lewys" userId="9bd9ef77-a98a-4547-b91b-f4387f2705bc" providerId="ADAL" clId="{96BE5182-BBFF-9248-A7E1-D567BE3CD0E1}" dt="2023-05-26T14:38:30.230" v="5927" actId="14100"/>
          <ac:picMkLst>
            <pc:docMk/>
            <pc:sldMk cId="2098776401" sldId="281"/>
            <ac:picMk id="1028" creationId="{140329C9-8BE7-F143-911C-96C47402D586}"/>
          </ac:picMkLst>
        </pc:picChg>
      </pc:sldChg>
    </pc:docChg>
  </pc:docChgLst>
  <pc:docChgLst>
    <pc:chgData name="Brace, Lewys" userId="9bd9ef77-a98a-4547-b91b-f4387f2705bc" providerId="ADAL" clId="{054579EE-F353-4C18-864C-955E5E79EDB5}"/>
    <pc:docChg chg="addSld modSld">
      <pc:chgData name="Brace, Lewys" userId="9bd9ef77-a98a-4547-b91b-f4387f2705bc" providerId="ADAL" clId="{054579EE-F353-4C18-864C-955E5E79EDB5}" dt="2023-06-13T14:47:52.103" v="64" actId="20577"/>
      <pc:docMkLst>
        <pc:docMk/>
      </pc:docMkLst>
      <pc:sldChg chg="modSp add mod">
        <pc:chgData name="Brace, Lewys" userId="9bd9ef77-a98a-4547-b91b-f4387f2705bc" providerId="ADAL" clId="{054579EE-F353-4C18-864C-955E5E79EDB5}" dt="2023-06-13T14:45:24.981" v="28" actId="20577"/>
        <pc:sldMkLst>
          <pc:docMk/>
          <pc:sldMk cId="910120652" sldId="282"/>
        </pc:sldMkLst>
        <pc:spChg chg="mod">
          <ac:chgData name="Brace, Lewys" userId="9bd9ef77-a98a-4547-b91b-f4387f2705bc" providerId="ADAL" clId="{054579EE-F353-4C18-864C-955E5E79EDB5}" dt="2023-06-13T14:45:24.981" v="28" actId="20577"/>
          <ac:spMkLst>
            <pc:docMk/>
            <pc:sldMk cId="910120652" sldId="282"/>
            <ac:spMk id="2" creationId="{F0AA3A74-B2AF-66B4-E8A8-6139D704B501}"/>
          </ac:spMkLst>
        </pc:spChg>
      </pc:sldChg>
      <pc:sldChg chg="modSp add mod">
        <pc:chgData name="Brace, Lewys" userId="9bd9ef77-a98a-4547-b91b-f4387f2705bc" providerId="ADAL" clId="{054579EE-F353-4C18-864C-955E5E79EDB5}" dt="2023-06-13T14:47:52.103" v="64" actId="20577"/>
        <pc:sldMkLst>
          <pc:docMk/>
          <pc:sldMk cId="889638311" sldId="283"/>
        </pc:sldMkLst>
        <pc:spChg chg="mod">
          <ac:chgData name="Brace, Lewys" userId="9bd9ef77-a98a-4547-b91b-f4387f2705bc" providerId="ADAL" clId="{054579EE-F353-4C18-864C-955E5E79EDB5}" dt="2023-06-13T14:47:43.316" v="63" actId="6549"/>
          <ac:spMkLst>
            <pc:docMk/>
            <pc:sldMk cId="889638311" sldId="283"/>
            <ac:spMk id="2" creationId="{E856A84D-068A-A98A-4028-5A5700AC6AD3}"/>
          </ac:spMkLst>
        </pc:spChg>
        <pc:spChg chg="mod">
          <ac:chgData name="Brace, Lewys" userId="9bd9ef77-a98a-4547-b91b-f4387f2705bc" providerId="ADAL" clId="{054579EE-F353-4C18-864C-955E5E79EDB5}" dt="2023-06-13T14:47:52.103" v="64" actId="20577"/>
          <ac:spMkLst>
            <pc:docMk/>
            <pc:sldMk cId="889638311" sldId="283"/>
            <ac:spMk id="6" creationId="{ECE5B93C-D6D8-B56C-A67A-21CC543D8A43}"/>
          </ac:spMkLst>
        </pc:spChg>
      </pc:sldChg>
    </pc:docChg>
  </pc:docChgLst>
  <pc:docChgLst>
    <pc:chgData name="Brace, Lewys" userId="9bd9ef77-a98a-4547-b91b-f4387f2705bc" providerId="ADAL" clId="{17234945-5193-864B-9A72-79FBCD6E5226}"/>
    <pc:docChg chg="undo custSel addSld delSld modSld sldOrd">
      <pc:chgData name="Brace, Lewys" userId="9bd9ef77-a98a-4547-b91b-f4387f2705bc" providerId="ADAL" clId="{17234945-5193-864B-9A72-79FBCD6E5226}" dt="2023-07-24T13:18:15.335" v="8785" actId="1076"/>
      <pc:docMkLst>
        <pc:docMk/>
      </pc:docMkLst>
      <pc:sldChg chg="addSp delSp modSp del mod">
        <pc:chgData name="Brace, Lewys" userId="9bd9ef77-a98a-4547-b91b-f4387f2705bc" providerId="ADAL" clId="{17234945-5193-864B-9A72-79FBCD6E5226}" dt="2023-06-27T08:03:58.749" v="1458" actId="2696"/>
        <pc:sldMkLst>
          <pc:docMk/>
          <pc:sldMk cId="2903605744" sldId="256"/>
        </pc:sldMkLst>
        <pc:spChg chg="mod">
          <ac:chgData name="Brace, Lewys" userId="9bd9ef77-a98a-4547-b91b-f4387f2705bc" providerId="ADAL" clId="{17234945-5193-864B-9A72-79FBCD6E5226}" dt="2023-06-27T08:01:49.908" v="1443" actId="26606"/>
          <ac:spMkLst>
            <pc:docMk/>
            <pc:sldMk cId="2903605744" sldId="256"/>
            <ac:spMk id="2" creationId="{AE0B654B-6D67-4C56-F6F8-F30656E10AA2}"/>
          </ac:spMkLst>
        </pc:spChg>
        <pc:spChg chg="mod">
          <ac:chgData name="Brace, Lewys" userId="9bd9ef77-a98a-4547-b91b-f4387f2705bc" providerId="ADAL" clId="{17234945-5193-864B-9A72-79FBCD6E5226}" dt="2023-06-27T07:56:24.351" v="1399" actId="26606"/>
          <ac:spMkLst>
            <pc:docMk/>
            <pc:sldMk cId="2903605744" sldId="256"/>
            <ac:spMk id="3" creationId="{97098E19-97C5-7BBD-E876-C75728D02691}"/>
          </ac:spMkLst>
        </pc:spChg>
        <pc:spChg chg="add del">
          <ac:chgData name="Brace, Lewys" userId="9bd9ef77-a98a-4547-b91b-f4387f2705bc" providerId="ADAL" clId="{17234945-5193-864B-9A72-79FBCD6E5226}" dt="2023-06-27T08:01:49.908" v="1443" actId="26606"/>
          <ac:spMkLst>
            <pc:docMk/>
            <pc:sldMk cId="2903605744" sldId="256"/>
            <ac:spMk id="9" creationId="{7A18C9FB-EC4C-4DAE-8F7D-C6E5AF607958}"/>
          </ac:spMkLst>
        </pc:spChg>
        <pc:spChg chg="add del">
          <ac:chgData name="Brace, Lewys" userId="9bd9ef77-a98a-4547-b91b-f4387f2705bc" providerId="ADAL" clId="{17234945-5193-864B-9A72-79FBCD6E5226}" dt="2023-06-27T08:01:49.908" v="1443" actId="26606"/>
          <ac:spMkLst>
            <pc:docMk/>
            <pc:sldMk cId="2903605744" sldId="256"/>
            <ac:spMk id="11" creationId="{B47A9921-6509-49C2-BEBF-924F28066091}"/>
          </ac:spMkLst>
        </pc:spChg>
        <pc:spChg chg="add del">
          <ac:chgData name="Brace, Lewys" userId="9bd9ef77-a98a-4547-b91b-f4387f2705bc" providerId="ADAL" clId="{17234945-5193-864B-9A72-79FBCD6E5226}" dt="2023-06-27T07:55:59.010" v="1393" actId="26606"/>
          <ac:spMkLst>
            <pc:docMk/>
            <pc:sldMk cId="2903605744" sldId="256"/>
            <ac:spMk id="13" creationId="{7A18C9FB-EC4C-4DAE-8F7D-C6E5AF607958}"/>
          </ac:spMkLst>
        </pc:spChg>
        <pc:spChg chg="add del">
          <ac:chgData name="Brace, Lewys" userId="9bd9ef77-a98a-4547-b91b-f4387f2705bc" providerId="ADAL" clId="{17234945-5193-864B-9A72-79FBCD6E5226}" dt="2023-06-27T07:55:59.010" v="1393" actId="26606"/>
          <ac:spMkLst>
            <pc:docMk/>
            <pc:sldMk cId="2903605744" sldId="256"/>
            <ac:spMk id="14" creationId="{B47A9921-6509-49C2-BEBF-924F28066091}"/>
          </ac:spMkLst>
        </pc:spChg>
        <pc:spChg chg="add del">
          <ac:chgData name="Brace, Lewys" userId="9bd9ef77-a98a-4547-b91b-f4387f2705bc" providerId="ADAL" clId="{17234945-5193-864B-9A72-79FBCD6E5226}" dt="2023-06-27T07:56:24.351" v="1399" actId="26606"/>
          <ac:spMkLst>
            <pc:docMk/>
            <pc:sldMk cId="2903605744" sldId="256"/>
            <ac:spMk id="15" creationId="{7A18C9FB-EC4C-4DAE-8F7D-C6E5AF607958}"/>
          </ac:spMkLst>
        </pc:spChg>
        <pc:spChg chg="add del">
          <ac:chgData name="Brace, Lewys" userId="9bd9ef77-a98a-4547-b91b-f4387f2705bc" providerId="ADAL" clId="{17234945-5193-864B-9A72-79FBCD6E5226}" dt="2023-06-27T07:55:29.968" v="1384" actId="26606"/>
          <ac:spMkLst>
            <pc:docMk/>
            <pc:sldMk cId="2903605744" sldId="256"/>
            <ac:spMk id="16" creationId="{7A18C9FB-EC4C-4DAE-8F7D-C6E5AF607958}"/>
          </ac:spMkLst>
        </pc:spChg>
        <pc:spChg chg="add del">
          <ac:chgData name="Brace, Lewys" userId="9bd9ef77-a98a-4547-b91b-f4387f2705bc" providerId="ADAL" clId="{17234945-5193-864B-9A72-79FBCD6E5226}" dt="2023-06-27T07:56:24.351" v="1399" actId="26606"/>
          <ac:spMkLst>
            <pc:docMk/>
            <pc:sldMk cId="2903605744" sldId="256"/>
            <ac:spMk id="17" creationId="{A6A60682-4FD3-4D6A-9707-BD258497813E}"/>
          </ac:spMkLst>
        </pc:spChg>
        <pc:spChg chg="add del">
          <ac:chgData name="Brace, Lewys" userId="9bd9ef77-a98a-4547-b91b-f4387f2705bc" providerId="ADAL" clId="{17234945-5193-864B-9A72-79FBCD6E5226}" dt="2023-06-27T07:55:29.968" v="1384" actId="26606"/>
          <ac:spMkLst>
            <pc:docMk/>
            <pc:sldMk cId="2903605744" sldId="256"/>
            <ac:spMk id="18" creationId="{B47A9921-6509-49C2-BEBF-924F28066091}"/>
          </ac:spMkLst>
        </pc:spChg>
        <pc:spChg chg="add del">
          <ac:chgData name="Brace, Lewys" userId="9bd9ef77-a98a-4547-b91b-f4387f2705bc" providerId="ADAL" clId="{17234945-5193-864B-9A72-79FBCD6E5226}" dt="2023-06-27T08:01:26.783" v="1433" actId="26606"/>
          <ac:spMkLst>
            <pc:docMk/>
            <pc:sldMk cId="2903605744" sldId="256"/>
            <ac:spMk id="19" creationId="{7A18C9FB-EC4C-4DAE-8F7D-C6E5AF607958}"/>
          </ac:spMkLst>
        </pc:spChg>
        <pc:spChg chg="add del">
          <ac:chgData name="Brace, Lewys" userId="9bd9ef77-a98a-4547-b91b-f4387f2705bc" providerId="ADAL" clId="{17234945-5193-864B-9A72-79FBCD6E5226}" dt="2023-06-27T07:56:24.351" v="1399" actId="26606"/>
          <ac:spMkLst>
            <pc:docMk/>
            <pc:sldMk cId="2903605744" sldId="256"/>
            <ac:spMk id="20" creationId="{4EB7CBBE-178B-4DB3-AD92-DED458BAE7CE}"/>
          </ac:spMkLst>
        </pc:spChg>
        <pc:spChg chg="add del">
          <ac:chgData name="Brace, Lewys" userId="9bd9ef77-a98a-4547-b91b-f4387f2705bc" providerId="ADAL" clId="{17234945-5193-864B-9A72-79FBCD6E5226}" dt="2023-06-27T08:01:26.783" v="1433" actId="26606"/>
          <ac:spMkLst>
            <pc:docMk/>
            <pc:sldMk cId="2903605744" sldId="256"/>
            <ac:spMk id="21" creationId="{B47A9921-6509-49C2-BEBF-924F28066091}"/>
          </ac:spMkLst>
        </pc:spChg>
        <pc:spChg chg="add del">
          <ac:chgData name="Brace, Lewys" userId="9bd9ef77-a98a-4547-b91b-f4387f2705bc" providerId="ADAL" clId="{17234945-5193-864B-9A72-79FBCD6E5226}" dt="2023-06-27T07:57:08.009" v="1417" actId="26606"/>
          <ac:spMkLst>
            <pc:docMk/>
            <pc:sldMk cId="2903605744" sldId="256"/>
            <ac:spMk id="22" creationId="{7A18C9FB-EC4C-4DAE-8F7D-C6E5AF607958}"/>
          </ac:spMkLst>
        </pc:spChg>
        <pc:spChg chg="add del">
          <ac:chgData name="Brace, Lewys" userId="9bd9ef77-a98a-4547-b91b-f4387f2705bc" providerId="ADAL" clId="{17234945-5193-864B-9A72-79FBCD6E5226}" dt="2023-06-27T07:57:08.009" v="1417" actId="26606"/>
          <ac:spMkLst>
            <pc:docMk/>
            <pc:sldMk cId="2903605744" sldId="256"/>
            <ac:spMk id="23" creationId="{B47A9921-6509-49C2-BEBF-924F28066091}"/>
          </ac:spMkLst>
        </pc:spChg>
        <pc:spChg chg="add del">
          <ac:chgData name="Brace, Lewys" userId="9bd9ef77-a98a-4547-b91b-f4387f2705bc" providerId="ADAL" clId="{17234945-5193-864B-9A72-79FBCD6E5226}" dt="2023-06-27T08:01:48.301" v="1440" actId="26606"/>
          <ac:spMkLst>
            <pc:docMk/>
            <pc:sldMk cId="2903605744" sldId="256"/>
            <ac:spMk id="24" creationId="{7A18C9FB-EC4C-4DAE-8F7D-C6E5AF607958}"/>
          </ac:spMkLst>
        </pc:spChg>
        <pc:spChg chg="add del">
          <ac:chgData name="Brace, Lewys" userId="9bd9ef77-a98a-4547-b91b-f4387f2705bc" providerId="ADAL" clId="{17234945-5193-864B-9A72-79FBCD6E5226}" dt="2023-06-27T08:01:48.301" v="1440" actId="26606"/>
          <ac:spMkLst>
            <pc:docMk/>
            <pc:sldMk cId="2903605744" sldId="256"/>
            <ac:spMk id="25" creationId="{B47A9921-6509-49C2-BEBF-924F28066091}"/>
          </ac:spMkLst>
        </pc:spChg>
        <pc:spChg chg="add del">
          <ac:chgData name="Brace, Lewys" userId="9bd9ef77-a98a-4547-b91b-f4387f2705bc" providerId="ADAL" clId="{17234945-5193-864B-9A72-79FBCD6E5226}" dt="2023-06-27T08:01:49.903" v="1442" actId="26606"/>
          <ac:spMkLst>
            <pc:docMk/>
            <pc:sldMk cId="2903605744" sldId="256"/>
            <ac:spMk id="27" creationId="{7A18C9FB-EC4C-4DAE-8F7D-C6E5AF607958}"/>
          </ac:spMkLst>
        </pc:spChg>
        <pc:spChg chg="add del">
          <ac:chgData name="Brace, Lewys" userId="9bd9ef77-a98a-4547-b91b-f4387f2705bc" providerId="ADAL" clId="{17234945-5193-864B-9A72-79FBCD6E5226}" dt="2023-06-27T08:01:49.903" v="1442" actId="26606"/>
          <ac:spMkLst>
            <pc:docMk/>
            <pc:sldMk cId="2903605744" sldId="256"/>
            <ac:spMk id="28" creationId="{F47DB6CD-8E9E-4643-B3B6-01BD80429B3C}"/>
          </ac:spMkLst>
        </pc:spChg>
        <pc:spChg chg="add">
          <ac:chgData name="Brace, Lewys" userId="9bd9ef77-a98a-4547-b91b-f4387f2705bc" providerId="ADAL" clId="{17234945-5193-864B-9A72-79FBCD6E5226}" dt="2023-06-27T08:01:49.908" v="1443" actId="26606"/>
          <ac:spMkLst>
            <pc:docMk/>
            <pc:sldMk cId="2903605744" sldId="256"/>
            <ac:spMk id="30" creationId="{7A18C9FB-EC4C-4DAE-8F7D-C6E5AF607958}"/>
          </ac:spMkLst>
        </pc:spChg>
        <pc:spChg chg="add">
          <ac:chgData name="Brace, Lewys" userId="9bd9ef77-a98a-4547-b91b-f4387f2705bc" providerId="ADAL" clId="{17234945-5193-864B-9A72-79FBCD6E5226}" dt="2023-06-27T08:01:49.908" v="1443" actId="26606"/>
          <ac:spMkLst>
            <pc:docMk/>
            <pc:sldMk cId="2903605744" sldId="256"/>
            <ac:spMk id="31" creationId="{B47A9921-6509-49C2-BEBF-924F28066091}"/>
          </ac:spMkLst>
        </pc:spChg>
        <pc:picChg chg="del">
          <ac:chgData name="Brace, Lewys" userId="9bd9ef77-a98a-4547-b91b-f4387f2705bc" providerId="ADAL" clId="{17234945-5193-864B-9A72-79FBCD6E5226}" dt="2023-06-27T07:54:27.266" v="1371" actId="478"/>
          <ac:picMkLst>
            <pc:docMk/>
            <pc:sldMk cId="2903605744" sldId="256"/>
            <ac:picMk id="4" creationId="{454D28A0-5724-9701-038F-3E46F786F5C0}"/>
          </ac:picMkLst>
        </pc:picChg>
        <pc:picChg chg="add del mod ord">
          <ac:chgData name="Brace, Lewys" userId="9bd9ef77-a98a-4547-b91b-f4387f2705bc" providerId="ADAL" clId="{17234945-5193-864B-9A72-79FBCD6E5226}" dt="2023-06-27T07:57:18.153" v="1426" actId="478"/>
          <ac:picMkLst>
            <pc:docMk/>
            <pc:sldMk cId="2903605744" sldId="256"/>
            <ac:picMk id="5" creationId="{243DFA3A-BF0A-94B2-6899-F57A394B9499}"/>
          </ac:picMkLst>
        </pc:picChg>
        <pc:picChg chg="add del mod">
          <ac:chgData name="Brace, Lewys" userId="9bd9ef77-a98a-4547-b91b-f4387f2705bc" providerId="ADAL" clId="{17234945-5193-864B-9A72-79FBCD6E5226}" dt="2023-06-27T07:57:06.296" v="1412"/>
          <ac:picMkLst>
            <pc:docMk/>
            <pc:sldMk cId="2903605744" sldId="256"/>
            <ac:picMk id="6" creationId="{FB21DA5F-711B-0117-F2D7-A611AF5CC5B7}"/>
          </ac:picMkLst>
        </pc:picChg>
        <pc:picChg chg="add del mod">
          <ac:chgData name="Brace, Lewys" userId="9bd9ef77-a98a-4547-b91b-f4387f2705bc" providerId="ADAL" clId="{17234945-5193-864B-9A72-79FBCD6E5226}" dt="2023-06-27T08:01:40.442" v="1436" actId="478"/>
          <ac:picMkLst>
            <pc:docMk/>
            <pc:sldMk cId="2903605744" sldId="256"/>
            <ac:picMk id="7" creationId="{0A17086B-03FF-5A08-E08F-8D21C52BE320}"/>
          </ac:picMkLst>
        </pc:picChg>
        <pc:picChg chg="add mod">
          <ac:chgData name="Brace, Lewys" userId="9bd9ef77-a98a-4547-b91b-f4387f2705bc" providerId="ADAL" clId="{17234945-5193-864B-9A72-79FBCD6E5226}" dt="2023-06-27T08:01:49.908" v="1443" actId="26606"/>
          <ac:picMkLst>
            <pc:docMk/>
            <pc:sldMk cId="2903605744" sldId="256"/>
            <ac:picMk id="8" creationId="{084C263F-27D0-2305-8E17-0DD4DF66A563}"/>
          </ac:picMkLst>
        </pc:picChg>
      </pc:sldChg>
      <pc:sldChg chg="modSp mod ord">
        <pc:chgData name="Brace, Lewys" userId="9bd9ef77-a98a-4547-b91b-f4387f2705bc" providerId="ADAL" clId="{17234945-5193-864B-9A72-79FBCD6E5226}" dt="2023-06-27T09:56:54.868" v="4561" actId="20577"/>
        <pc:sldMkLst>
          <pc:docMk/>
          <pc:sldMk cId="3813520361" sldId="257"/>
        </pc:sldMkLst>
        <pc:spChg chg="mod">
          <ac:chgData name="Brace, Lewys" userId="9bd9ef77-a98a-4547-b91b-f4387f2705bc" providerId="ADAL" clId="{17234945-5193-864B-9A72-79FBCD6E5226}" dt="2023-06-27T09:54:20.883" v="4438" actId="20577"/>
          <ac:spMkLst>
            <pc:docMk/>
            <pc:sldMk cId="3813520361" sldId="257"/>
            <ac:spMk id="2" creationId="{C138BE96-66ED-26CB-8E56-AC8029484546}"/>
          </ac:spMkLst>
        </pc:spChg>
        <pc:spChg chg="mod">
          <ac:chgData name="Brace, Lewys" userId="9bd9ef77-a98a-4547-b91b-f4387f2705bc" providerId="ADAL" clId="{17234945-5193-864B-9A72-79FBCD6E5226}" dt="2023-06-27T09:56:54.868" v="4561" actId="20577"/>
          <ac:spMkLst>
            <pc:docMk/>
            <pc:sldMk cId="3813520361" sldId="257"/>
            <ac:spMk id="8" creationId="{4D03D6CA-F098-C6A3-1710-4796261C4523}"/>
          </ac:spMkLst>
        </pc:spChg>
        <pc:picChg chg="mod">
          <ac:chgData name="Brace, Lewys" userId="9bd9ef77-a98a-4547-b91b-f4387f2705bc" providerId="ADAL" clId="{17234945-5193-864B-9A72-79FBCD6E5226}" dt="2023-06-27T09:54:32.358" v="4442" actId="14100"/>
          <ac:picMkLst>
            <pc:docMk/>
            <pc:sldMk cId="3813520361" sldId="257"/>
            <ac:picMk id="6" creationId="{FEAA507F-1744-C6B4-DCD5-7804C92A1F77}"/>
          </ac:picMkLst>
        </pc:picChg>
      </pc:sldChg>
      <pc:sldChg chg="modSp mod">
        <pc:chgData name="Brace, Lewys" userId="9bd9ef77-a98a-4547-b91b-f4387f2705bc" providerId="ADAL" clId="{17234945-5193-864B-9A72-79FBCD6E5226}" dt="2023-06-27T08:36:50.107" v="1940" actId="14100"/>
        <pc:sldMkLst>
          <pc:docMk/>
          <pc:sldMk cId="2132446060" sldId="258"/>
        </pc:sldMkLst>
        <pc:spChg chg="mod">
          <ac:chgData name="Brace, Lewys" userId="9bd9ef77-a98a-4547-b91b-f4387f2705bc" providerId="ADAL" clId="{17234945-5193-864B-9A72-79FBCD6E5226}" dt="2023-06-27T08:36:50.107" v="1940" actId="14100"/>
          <ac:spMkLst>
            <pc:docMk/>
            <pc:sldMk cId="2132446060" sldId="258"/>
            <ac:spMk id="2" creationId="{0F511400-4F48-098B-6719-51D74AD5FDA6}"/>
          </ac:spMkLst>
        </pc:spChg>
        <pc:spChg chg="mod">
          <ac:chgData name="Brace, Lewys" userId="9bd9ef77-a98a-4547-b91b-f4387f2705bc" providerId="ADAL" clId="{17234945-5193-864B-9A72-79FBCD6E5226}" dt="2023-06-27T08:34:39.370" v="1938" actId="1076"/>
          <ac:spMkLst>
            <pc:docMk/>
            <pc:sldMk cId="2132446060" sldId="258"/>
            <ac:spMk id="6" creationId="{0AAB346E-9C54-FCA6-5D9F-5815D52381F8}"/>
          </ac:spMkLst>
        </pc:spChg>
      </pc:sldChg>
      <pc:sldChg chg="modSp mod">
        <pc:chgData name="Brace, Lewys" userId="9bd9ef77-a98a-4547-b91b-f4387f2705bc" providerId="ADAL" clId="{17234945-5193-864B-9A72-79FBCD6E5226}" dt="2023-06-27T10:33:48.151" v="5143" actId="20577"/>
        <pc:sldMkLst>
          <pc:docMk/>
          <pc:sldMk cId="2098776401" sldId="281"/>
        </pc:sldMkLst>
        <pc:spChg chg="mod">
          <ac:chgData name="Brace, Lewys" userId="9bd9ef77-a98a-4547-b91b-f4387f2705bc" providerId="ADAL" clId="{17234945-5193-864B-9A72-79FBCD6E5226}" dt="2023-06-27T10:33:48.151" v="5143" actId="20577"/>
          <ac:spMkLst>
            <pc:docMk/>
            <pc:sldMk cId="2098776401" sldId="281"/>
            <ac:spMk id="6" creationId="{ECE5B93C-D6D8-B56C-A67A-21CC543D8A43}"/>
          </ac:spMkLst>
        </pc:spChg>
      </pc:sldChg>
      <pc:sldChg chg="addSp delSp modSp mod">
        <pc:chgData name="Brace, Lewys" userId="9bd9ef77-a98a-4547-b91b-f4387f2705bc" providerId="ADAL" clId="{17234945-5193-864B-9A72-79FBCD6E5226}" dt="2023-06-26T13:46:29.705" v="635" actId="22"/>
        <pc:sldMkLst>
          <pc:docMk/>
          <pc:sldMk cId="889638311" sldId="283"/>
        </pc:sldMkLst>
        <pc:spChg chg="mod">
          <ac:chgData name="Brace, Lewys" userId="9bd9ef77-a98a-4547-b91b-f4387f2705bc" providerId="ADAL" clId="{17234945-5193-864B-9A72-79FBCD6E5226}" dt="2023-06-26T09:53:33.640" v="0" actId="20577"/>
          <ac:spMkLst>
            <pc:docMk/>
            <pc:sldMk cId="889638311" sldId="283"/>
            <ac:spMk id="2" creationId="{E856A84D-068A-A98A-4028-5A5700AC6AD3}"/>
          </ac:spMkLst>
        </pc:spChg>
        <pc:spChg chg="add del">
          <ac:chgData name="Brace, Lewys" userId="9bd9ef77-a98a-4547-b91b-f4387f2705bc" providerId="ADAL" clId="{17234945-5193-864B-9A72-79FBCD6E5226}" dt="2023-06-26T13:46:29.705" v="635" actId="22"/>
          <ac:spMkLst>
            <pc:docMk/>
            <pc:sldMk cId="889638311" sldId="283"/>
            <ac:spMk id="5" creationId="{97A2BED1-C6C3-7857-E994-22765AF8365B}"/>
          </ac:spMkLst>
        </pc:spChg>
        <pc:spChg chg="mod">
          <ac:chgData name="Brace, Lewys" userId="9bd9ef77-a98a-4547-b91b-f4387f2705bc" providerId="ADAL" clId="{17234945-5193-864B-9A72-79FBCD6E5226}" dt="2023-06-26T10:53:06.016" v="633" actId="20577"/>
          <ac:spMkLst>
            <pc:docMk/>
            <pc:sldMk cId="889638311" sldId="283"/>
            <ac:spMk id="6" creationId="{ECE5B93C-D6D8-B56C-A67A-21CC543D8A43}"/>
          </ac:spMkLst>
        </pc:spChg>
      </pc:sldChg>
      <pc:sldChg chg="addSp delSp modSp add del mod">
        <pc:chgData name="Brace, Lewys" userId="9bd9ef77-a98a-4547-b91b-f4387f2705bc" providerId="ADAL" clId="{17234945-5193-864B-9A72-79FBCD6E5226}" dt="2023-06-26T15:38:44.399" v="762" actId="2696"/>
        <pc:sldMkLst>
          <pc:docMk/>
          <pc:sldMk cId="2511022163" sldId="284"/>
        </pc:sldMkLst>
        <pc:spChg chg="del">
          <ac:chgData name="Brace, Lewys" userId="9bd9ef77-a98a-4547-b91b-f4387f2705bc" providerId="ADAL" clId="{17234945-5193-864B-9A72-79FBCD6E5226}" dt="2023-06-26T13:46:41.973" v="637" actId="478"/>
          <ac:spMkLst>
            <pc:docMk/>
            <pc:sldMk cId="2511022163" sldId="284"/>
            <ac:spMk id="2" creationId="{E856A84D-068A-A98A-4028-5A5700AC6AD3}"/>
          </ac:spMkLst>
        </pc:spChg>
        <pc:spChg chg="add del mod">
          <ac:chgData name="Brace, Lewys" userId="9bd9ef77-a98a-4547-b91b-f4387f2705bc" providerId="ADAL" clId="{17234945-5193-864B-9A72-79FBCD6E5226}" dt="2023-06-26T13:46:44.015" v="638" actId="478"/>
          <ac:spMkLst>
            <pc:docMk/>
            <pc:sldMk cId="2511022163" sldId="284"/>
            <ac:spMk id="5" creationId="{5FEAB858-3B78-685F-52AF-331693C022C5}"/>
          </ac:spMkLst>
        </pc:spChg>
      </pc:sldChg>
      <pc:sldChg chg="addSp delSp modSp new mod">
        <pc:chgData name="Brace, Lewys" userId="9bd9ef77-a98a-4547-b91b-f4387f2705bc" providerId="ADAL" clId="{17234945-5193-864B-9A72-79FBCD6E5226}" dt="2023-06-26T14:36:13.769" v="732" actId="14100"/>
        <pc:sldMkLst>
          <pc:docMk/>
          <pc:sldMk cId="3960425370" sldId="285"/>
        </pc:sldMkLst>
        <pc:spChg chg="mod">
          <ac:chgData name="Brace, Lewys" userId="9bd9ef77-a98a-4547-b91b-f4387f2705bc" providerId="ADAL" clId="{17234945-5193-864B-9A72-79FBCD6E5226}" dt="2023-06-26T14:34:53.617" v="665" actId="20577"/>
          <ac:spMkLst>
            <pc:docMk/>
            <pc:sldMk cId="3960425370" sldId="285"/>
            <ac:spMk id="2" creationId="{62DDDFB2-52EE-5F0A-D300-884D054CEFD0}"/>
          </ac:spMkLst>
        </pc:spChg>
        <pc:spChg chg="add mod">
          <ac:chgData name="Brace, Lewys" userId="9bd9ef77-a98a-4547-b91b-f4387f2705bc" providerId="ADAL" clId="{17234945-5193-864B-9A72-79FBCD6E5226}" dt="2023-06-26T14:36:13.769" v="732" actId="14100"/>
          <ac:spMkLst>
            <pc:docMk/>
            <pc:sldMk cId="3960425370" sldId="285"/>
            <ac:spMk id="5" creationId="{560234B6-9A95-C0B1-C356-D5DC14C4B470}"/>
          </ac:spMkLst>
        </pc:spChg>
        <pc:picChg chg="add del mod">
          <ac:chgData name="Brace, Lewys" userId="9bd9ef77-a98a-4547-b91b-f4387f2705bc" providerId="ADAL" clId="{17234945-5193-864B-9A72-79FBCD6E5226}" dt="2023-06-26T14:33:33.125" v="641" actId="478"/>
          <ac:picMkLst>
            <pc:docMk/>
            <pc:sldMk cId="3960425370" sldId="285"/>
            <ac:picMk id="3" creationId="{2966E277-5924-D859-74BF-1A4C03A0586E}"/>
          </ac:picMkLst>
        </pc:picChg>
        <pc:picChg chg="add mod">
          <ac:chgData name="Brace, Lewys" userId="9bd9ef77-a98a-4547-b91b-f4387f2705bc" providerId="ADAL" clId="{17234945-5193-864B-9A72-79FBCD6E5226}" dt="2023-06-26T14:35:20.220" v="667" actId="1076"/>
          <ac:picMkLst>
            <pc:docMk/>
            <pc:sldMk cId="3960425370" sldId="285"/>
            <ac:picMk id="4" creationId="{D7572A0C-E842-8FBC-D566-3E7AF39DA72F}"/>
          </ac:picMkLst>
        </pc:picChg>
      </pc:sldChg>
      <pc:sldChg chg="addSp modSp new mod">
        <pc:chgData name="Brace, Lewys" userId="9bd9ef77-a98a-4547-b91b-f4387f2705bc" providerId="ADAL" clId="{17234945-5193-864B-9A72-79FBCD6E5226}" dt="2023-06-26T14:45:41.432" v="761" actId="1076"/>
        <pc:sldMkLst>
          <pc:docMk/>
          <pc:sldMk cId="152340232" sldId="286"/>
        </pc:sldMkLst>
        <pc:spChg chg="mod">
          <ac:chgData name="Brace, Lewys" userId="9bd9ef77-a98a-4547-b91b-f4387f2705bc" providerId="ADAL" clId="{17234945-5193-864B-9A72-79FBCD6E5226}" dt="2023-06-26T14:45:00.411" v="754" actId="1076"/>
          <ac:spMkLst>
            <pc:docMk/>
            <pc:sldMk cId="152340232" sldId="286"/>
            <ac:spMk id="2" creationId="{FD8EEDE5-143D-1B57-56D5-D51573B25CB7}"/>
          </ac:spMkLst>
        </pc:spChg>
        <pc:spChg chg="add mod">
          <ac:chgData name="Brace, Lewys" userId="9bd9ef77-a98a-4547-b91b-f4387f2705bc" providerId="ADAL" clId="{17234945-5193-864B-9A72-79FBCD6E5226}" dt="2023-06-26T14:45:41.432" v="761" actId="1076"/>
          <ac:spMkLst>
            <pc:docMk/>
            <pc:sldMk cId="152340232" sldId="286"/>
            <ac:spMk id="4" creationId="{CCAEA95D-BE5C-9FAC-4B54-E8497B9A2116}"/>
          </ac:spMkLst>
        </pc:spChg>
        <pc:picChg chg="add mod">
          <ac:chgData name="Brace, Lewys" userId="9bd9ef77-a98a-4547-b91b-f4387f2705bc" providerId="ADAL" clId="{17234945-5193-864B-9A72-79FBCD6E5226}" dt="2023-06-26T14:45:06.176" v="757" actId="1076"/>
          <ac:picMkLst>
            <pc:docMk/>
            <pc:sldMk cId="152340232" sldId="286"/>
            <ac:picMk id="3" creationId="{25A363B5-3733-F8C9-9A23-D9F8A0674FDA}"/>
          </ac:picMkLst>
        </pc:picChg>
      </pc:sldChg>
      <pc:sldChg chg="modSp add mod">
        <pc:chgData name="Brace, Lewys" userId="9bd9ef77-a98a-4547-b91b-f4387f2705bc" providerId="ADAL" clId="{17234945-5193-864B-9A72-79FBCD6E5226}" dt="2023-06-26T15:44:16.510" v="1370" actId="1076"/>
        <pc:sldMkLst>
          <pc:docMk/>
          <pc:sldMk cId="1831160295" sldId="287"/>
        </pc:sldMkLst>
        <pc:spChg chg="mod">
          <ac:chgData name="Brace, Lewys" userId="9bd9ef77-a98a-4547-b91b-f4387f2705bc" providerId="ADAL" clId="{17234945-5193-864B-9A72-79FBCD6E5226}" dt="2023-06-26T15:44:13.062" v="1369" actId="1076"/>
          <ac:spMkLst>
            <pc:docMk/>
            <pc:sldMk cId="1831160295" sldId="287"/>
            <ac:spMk id="2" creationId="{E856A84D-068A-A98A-4028-5A5700AC6AD3}"/>
          </ac:spMkLst>
        </pc:spChg>
        <pc:spChg chg="mod">
          <ac:chgData name="Brace, Lewys" userId="9bd9ef77-a98a-4547-b91b-f4387f2705bc" providerId="ADAL" clId="{17234945-5193-864B-9A72-79FBCD6E5226}" dt="2023-06-26T15:44:16.510" v="1370" actId="1076"/>
          <ac:spMkLst>
            <pc:docMk/>
            <pc:sldMk cId="1831160295" sldId="287"/>
            <ac:spMk id="6" creationId="{ECE5B93C-D6D8-B56C-A67A-21CC543D8A43}"/>
          </ac:spMkLst>
        </pc:spChg>
      </pc:sldChg>
      <pc:sldChg chg="addSp delSp modSp add mod setBg delDesignElem">
        <pc:chgData name="Brace, Lewys" userId="9bd9ef77-a98a-4547-b91b-f4387f2705bc" providerId="ADAL" clId="{17234945-5193-864B-9A72-79FBCD6E5226}" dt="2023-07-24T13:18:15.335" v="8785" actId="1076"/>
        <pc:sldMkLst>
          <pc:docMk/>
          <pc:sldMk cId="710273954" sldId="288"/>
        </pc:sldMkLst>
        <pc:spChg chg="mod">
          <ac:chgData name="Brace, Lewys" userId="9bd9ef77-a98a-4547-b91b-f4387f2705bc" providerId="ADAL" clId="{17234945-5193-864B-9A72-79FBCD6E5226}" dt="2023-06-27T08:03:52.954" v="1456" actId="26606"/>
          <ac:spMkLst>
            <pc:docMk/>
            <pc:sldMk cId="710273954" sldId="288"/>
            <ac:spMk id="2" creationId="{AE0B654B-6D67-4C56-F6F8-F30656E10AA2}"/>
          </ac:spMkLst>
        </pc:spChg>
        <pc:spChg chg="mod">
          <ac:chgData name="Brace, Lewys" userId="9bd9ef77-a98a-4547-b91b-f4387f2705bc" providerId="ADAL" clId="{17234945-5193-864B-9A72-79FBCD6E5226}" dt="2023-07-03T08:54:02.183" v="8784" actId="27636"/>
          <ac:spMkLst>
            <pc:docMk/>
            <pc:sldMk cId="710273954" sldId="288"/>
            <ac:spMk id="3" creationId="{97098E19-97C5-7BBD-E876-C75728D02691}"/>
          </ac:spMkLst>
        </pc:spChg>
        <pc:spChg chg="add del">
          <ac:chgData name="Brace, Lewys" userId="9bd9ef77-a98a-4547-b91b-f4387f2705bc" providerId="ADAL" clId="{17234945-5193-864B-9A72-79FBCD6E5226}" dt="2023-06-27T08:03:32.319" v="1450" actId="26606"/>
          <ac:spMkLst>
            <pc:docMk/>
            <pc:sldMk cId="710273954" sldId="288"/>
            <ac:spMk id="9" creationId="{7A18C9FB-EC4C-4DAE-8F7D-C6E5AF607958}"/>
          </ac:spMkLst>
        </pc:spChg>
        <pc:spChg chg="add del">
          <ac:chgData name="Brace, Lewys" userId="9bd9ef77-a98a-4547-b91b-f4387f2705bc" providerId="ADAL" clId="{17234945-5193-864B-9A72-79FBCD6E5226}" dt="2023-06-27T08:03:32.319" v="1450" actId="26606"/>
          <ac:spMkLst>
            <pc:docMk/>
            <pc:sldMk cId="710273954" sldId="288"/>
            <ac:spMk id="11" creationId="{B47A9921-6509-49C2-BEBF-924F28066091}"/>
          </ac:spMkLst>
        </pc:spChg>
        <pc:spChg chg="add del">
          <ac:chgData name="Brace, Lewys" userId="9bd9ef77-a98a-4547-b91b-f4387f2705bc" providerId="ADAL" clId="{17234945-5193-864B-9A72-79FBCD6E5226}" dt="2023-06-27T08:03:39.036" v="1452" actId="26606"/>
          <ac:spMkLst>
            <pc:docMk/>
            <pc:sldMk cId="710273954" sldId="288"/>
            <ac:spMk id="13" creationId="{7A18C9FB-EC4C-4DAE-8F7D-C6E5AF607958}"/>
          </ac:spMkLst>
        </pc:spChg>
        <pc:spChg chg="add del">
          <ac:chgData name="Brace, Lewys" userId="9bd9ef77-a98a-4547-b91b-f4387f2705bc" providerId="ADAL" clId="{17234945-5193-864B-9A72-79FBCD6E5226}" dt="2023-06-27T08:03:39.036" v="1452" actId="26606"/>
          <ac:spMkLst>
            <pc:docMk/>
            <pc:sldMk cId="710273954" sldId="288"/>
            <ac:spMk id="14" creationId="{5E698B96-C345-4CAB-9657-02BD17A19499}"/>
          </ac:spMkLst>
        </pc:spChg>
        <pc:spChg chg="add del">
          <ac:chgData name="Brace, Lewys" userId="9bd9ef77-a98a-4547-b91b-f4387f2705bc" providerId="ADAL" clId="{17234945-5193-864B-9A72-79FBCD6E5226}" dt="2023-06-27T08:03:48.854" v="1454" actId="26606"/>
          <ac:spMkLst>
            <pc:docMk/>
            <pc:sldMk cId="710273954" sldId="288"/>
            <ac:spMk id="16" creationId="{7A18C9FB-EC4C-4DAE-8F7D-C6E5AF607958}"/>
          </ac:spMkLst>
        </pc:spChg>
        <pc:spChg chg="add del">
          <ac:chgData name="Brace, Lewys" userId="9bd9ef77-a98a-4547-b91b-f4387f2705bc" providerId="ADAL" clId="{17234945-5193-864B-9A72-79FBCD6E5226}" dt="2023-06-27T08:03:48.854" v="1454" actId="26606"/>
          <ac:spMkLst>
            <pc:docMk/>
            <pc:sldMk cId="710273954" sldId="288"/>
            <ac:spMk id="17" creationId="{B47A9921-6509-49C2-BEBF-924F28066091}"/>
          </ac:spMkLst>
        </pc:spChg>
        <pc:spChg chg="add del">
          <ac:chgData name="Brace, Lewys" userId="9bd9ef77-a98a-4547-b91b-f4387f2705bc" providerId="ADAL" clId="{17234945-5193-864B-9A72-79FBCD6E5226}" dt="2023-06-27T08:03:52.954" v="1456" actId="26606"/>
          <ac:spMkLst>
            <pc:docMk/>
            <pc:sldMk cId="710273954" sldId="288"/>
            <ac:spMk id="19" creationId="{987A0FBA-CC04-4256-A8EB-BB3C543E989C}"/>
          </ac:spMkLst>
        </pc:spChg>
        <pc:spChg chg="add del">
          <ac:chgData name="Brace, Lewys" userId="9bd9ef77-a98a-4547-b91b-f4387f2705bc" providerId="ADAL" clId="{17234945-5193-864B-9A72-79FBCD6E5226}" dt="2023-06-27T08:03:52.954" v="1456" actId="26606"/>
          <ac:spMkLst>
            <pc:docMk/>
            <pc:sldMk cId="710273954" sldId="288"/>
            <ac:spMk id="20" creationId="{15A93C08-5026-4474-A6D5-87A03C1357A0}"/>
          </ac:spMkLst>
        </pc:spChg>
        <pc:spChg chg="add del">
          <ac:chgData name="Brace, Lewys" userId="9bd9ef77-a98a-4547-b91b-f4387f2705bc" providerId="ADAL" clId="{17234945-5193-864B-9A72-79FBCD6E5226}" dt="2023-06-27T08:03:52.954" v="1456" actId="26606"/>
          <ac:spMkLst>
            <pc:docMk/>
            <pc:sldMk cId="710273954" sldId="288"/>
            <ac:spMk id="21" creationId="{E633B38B-B87A-4288-A20F-0223A6C27A5A}"/>
          </ac:spMkLst>
        </pc:spChg>
        <pc:spChg chg="add">
          <ac:chgData name="Brace, Lewys" userId="9bd9ef77-a98a-4547-b91b-f4387f2705bc" providerId="ADAL" clId="{17234945-5193-864B-9A72-79FBCD6E5226}" dt="2023-06-27T08:03:52.958" v="1457" actId="26606"/>
          <ac:spMkLst>
            <pc:docMk/>
            <pc:sldMk cId="710273954" sldId="288"/>
            <ac:spMk id="23" creationId="{7A18C9FB-EC4C-4DAE-8F7D-C6E5AF607958}"/>
          </ac:spMkLst>
        </pc:spChg>
        <pc:spChg chg="add">
          <ac:chgData name="Brace, Lewys" userId="9bd9ef77-a98a-4547-b91b-f4387f2705bc" providerId="ADAL" clId="{17234945-5193-864B-9A72-79FBCD6E5226}" dt="2023-06-27T08:03:52.958" v="1457" actId="26606"/>
          <ac:spMkLst>
            <pc:docMk/>
            <pc:sldMk cId="710273954" sldId="288"/>
            <ac:spMk id="24" creationId="{B47A9921-6509-49C2-BEBF-924F28066091}"/>
          </ac:spMkLst>
        </pc:spChg>
        <pc:spChg chg="del">
          <ac:chgData name="Brace, Lewys" userId="9bd9ef77-a98a-4547-b91b-f4387f2705bc" providerId="ADAL" clId="{17234945-5193-864B-9A72-79FBCD6E5226}" dt="2023-06-27T08:02:56.524" v="1445"/>
          <ac:spMkLst>
            <pc:docMk/>
            <pc:sldMk cId="710273954" sldId="288"/>
            <ac:spMk id="30" creationId="{7A18C9FB-EC4C-4DAE-8F7D-C6E5AF607958}"/>
          </ac:spMkLst>
        </pc:spChg>
        <pc:spChg chg="del">
          <ac:chgData name="Brace, Lewys" userId="9bd9ef77-a98a-4547-b91b-f4387f2705bc" providerId="ADAL" clId="{17234945-5193-864B-9A72-79FBCD6E5226}" dt="2023-06-27T08:02:56.524" v="1445"/>
          <ac:spMkLst>
            <pc:docMk/>
            <pc:sldMk cId="710273954" sldId="288"/>
            <ac:spMk id="31" creationId="{B47A9921-6509-49C2-BEBF-924F28066091}"/>
          </ac:spMkLst>
        </pc:spChg>
        <pc:picChg chg="add mod ord">
          <ac:chgData name="Brace, Lewys" userId="9bd9ef77-a98a-4547-b91b-f4387f2705bc" providerId="ADAL" clId="{17234945-5193-864B-9A72-79FBCD6E5226}" dt="2023-07-24T13:18:15.335" v="8785" actId="1076"/>
          <ac:picMkLst>
            <pc:docMk/>
            <pc:sldMk cId="710273954" sldId="288"/>
            <ac:picMk id="4" creationId="{F93F9BB0-C52E-38E1-B8CE-C50F77ABCF0D}"/>
          </ac:picMkLst>
        </pc:picChg>
        <pc:picChg chg="del">
          <ac:chgData name="Brace, Lewys" userId="9bd9ef77-a98a-4547-b91b-f4387f2705bc" providerId="ADAL" clId="{17234945-5193-864B-9A72-79FBCD6E5226}" dt="2023-06-27T08:03:19.117" v="1446" actId="478"/>
          <ac:picMkLst>
            <pc:docMk/>
            <pc:sldMk cId="710273954" sldId="288"/>
            <ac:picMk id="8" creationId="{084C263F-27D0-2305-8E17-0DD4DF66A563}"/>
          </ac:picMkLst>
        </pc:picChg>
      </pc:sldChg>
      <pc:sldChg chg="addSp delSp modSp new mod">
        <pc:chgData name="Brace, Lewys" userId="9bd9ef77-a98a-4547-b91b-f4387f2705bc" providerId="ADAL" clId="{17234945-5193-864B-9A72-79FBCD6E5226}" dt="2023-06-27T09:44:06.402" v="3130" actId="5793"/>
        <pc:sldMkLst>
          <pc:docMk/>
          <pc:sldMk cId="1521237261" sldId="289"/>
        </pc:sldMkLst>
        <pc:spChg chg="mod">
          <ac:chgData name="Brace, Lewys" userId="9bd9ef77-a98a-4547-b91b-f4387f2705bc" providerId="ADAL" clId="{17234945-5193-864B-9A72-79FBCD6E5226}" dt="2023-06-27T08:10:22.215" v="1473" actId="2711"/>
          <ac:spMkLst>
            <pc:docMk/>
            <pc:sldMk cId="1521237261" sldId="289"/>
            <ac:spMk id="2" creationId="{09403E1F-E8E4-EC2C-52D0-FD02301C4AA1}"/>
          </ac:spMkLst>
        </pc:spChg>
        <pc:spChg chg="mod">
          <ac:chgData name="Brace, Lewys" userId="9bd9ef77-a98a-4547-b91b-f4387f2705bc" providerId="ADAL" clId="{17234945-5193-864B-9A72-79FBCD6E5226}" dt="2023-06-27T09:44:06.402" v="3130" actId="5793"/>
          <ac:spMkLst>
            <pc:docMk/>
            <pc:sldMk cId="1521237261" sldId="289"/>
            <ac:spMk id="3" creationId="{1D169E6F-0F85-44F0-8710-000A05E8AAC4}"/>
          </ac:spMkLst>
        </pc:spChg>
        <pc:picChg chg="add del mod">
          <ac:chgData name="Brace, Lewys" userId="9bd9ef77-a98a-4547-b91b-f4387f2705bc" providerId="ADAL" clId="{17234945-5193-864B-9A72-79FBCD6E5226}" dt="2023-06-27T09:23:35.467" v="2923" actId="478"/>
          <ac:picMkLst>
            <pc:docMk/>
            <pc:sldMk cId="1521237261" sldId="289"/>
            <ac:picMk id="4" creationId="{42B72774-CFAA-7AD2-703C-9DF9582269DA}"/>
          </ac:picMkLst>
        </pc:picChg>
        <pc:picChg chg="add mod">
          <ac:chgData name="Brace, Lewys" userId="9bd9ef77-a98a-4547-b91b-f4387f2705bc" providerId="ADAL" clId="{17234945-5193-864B-9A72-79FBCD6E5226}" dt="2023-06-27T09:43:48.171" v="3120" actId="14100"/>
          <ac:picMkLst>
            <pc:docMk/>
            <pc:sldMk cId="1521237261" sldId="289"/>
            <ac:picMk id="5" creationId="{77C1A1B4-D86E-6C0A-C80D-7AC003BB10DE}"/>
          </ac:picMkLst>
        </pc:picChg>
      </pc:sldChg>
      <pc:sldChg chg="modSp add mod">
        <pc:chgData name="Brace, Lewys" userId="9bd9ef77-a98a-4547-b91b-f4387f2705bc" providerId="ADAL" clId="{17234945-5193-864B-9A72-79FBCD6E5226}" dt="2023-06-27T08:53:56.635" v="2465" actId="1076"/>
        <pc:sldMkLst>
          <pc:docMk/>
          <pc:sldMk cId="7428151" sldId="290"/>
        </pc:sldMkLst>
        <pc:spChg chg="mod">
          <ac:chgData name="Brace, Lewys" userId="9bd9ef77-a98a-4547-b91b-f4387f2705bc" providerId="ADAL" clId="{17234945-5193-864B-9A72-79FBCD6E5226}" dt="2023-06-27T08:37:50.570" v="1989" actId="20577"/>
          <ac:spMkLst>
            <pc:docMk/>
            <pc:sldMk cId="7428151" sldId="290"/>
            <ac:spMk id="2" creationId="{0F511400-4F48-098B-6719-51D74AD5FDA6}"/>
          </ac:spMkLst>
        </pc:spChg>
        <pc:spChg chg="mod">
          <ac:chgData name="Brace, Lewys" userId="9bd9ef77-a98a-4547-b91b-f4387f2705bc" providerId="ADAL" clId="{17234945-5193-864B-9A72-79FBCD6E5226}" dt="2023-06-27T08:53:56.635" v="2465" actId="1076"/>
          <ac:spMkLst>
            <pc:docMk/>
            <pc:sldMk cId="7428151" sldId="290"/>
            <ac:spMk id="6" creationId="{0AAB346E-9C54-FCA6-5D9F-5815D52381F8}"/>
          </ac:spMkLst>
        </pc:spChg>
      </pc:sldChg>
      <pc:sldChg chg="addSp delSp modSp new mod">
        <pc:chgData name="Brace, Lewys" userId="9bd9ef77-a98a-4547-b91b-f4387f2705bc" providerId="ADAL" clId="{17234945-5193-864B-9A72-79FBCD6E5226}" dt="2023-06-27T09:18:25.375" v="2566" actId="1076"/>
        <pc:sldMkLst>
          <pc:docMk/>
          <pc:sldMk cId="2164101206" sldId="291"/>
        </pc:sldMkLst>
        <pc:spChg chg="del">
          <ac:chgData name="Brace, Lewys" userId="9bd9ef77-a98a-4547-b91b-f4387f2705bc" providerId="ADAL" clId="{17234945-5193-864B-9A72-79FBCD6E5226}" dt="2023-06-27T08:59:01.041" v="2467" actId="478"/>
          <ac:spMkLst>
            <pc:docMk/>
            <pc:sldMk cId="2164101206" sldId="291"/>
            <ac:spMk id="2" creationId="{7D6B9837-4504-2971-3632-2BDF469B429C}"/>
          </ac:spMkLst>
        </pc:spChg>
        <pc:spChg chg="del">
          <ac:chgData name="Brace, Lewys" userId="9bd9ef77-a98a-4547-b91b-f4387f2705bc" providerId="ADAL" clId="{17234945-5193-864B-9A72-79FBCD6E5226}" dt="2023-06-27T09:01:31.691" v="2468" actId="478"/>
          <ac:spMkLst>
            <pc:docMk/>
            <pc:sldMk cId="2164101206" sldId="291"/>
            <ac:spMk id="3" creationId="{7276DED2-D37C-D2EF-8FA8-FE23D03BF74D}"/>
          </ac:spMkLst>
        </pc:spChg>
        <pc:spChg chg="add mod">
          <ac:chgData name="Brace, Lewys" userId="9bd9ef77-a98a-4547-b91b-f4387f2705bc" providerId="ADAL" clId="{17234945-5193-864B-9A72-79FBCD6E5226}" dt="2023-06-27T09:01:54.931" v="2502" actId="20577"/>
          <ac:spMkLst>
            <pc:docMk/>
            <pc:sldMk cId="2164101206" sldId="291"/>
            <ac:spMk id="5" creationId="{2BB0C653-153A-000F-F6E9-B119FABD3CB7}"/>
          </ac:spMkLst>
        </pc:spChg>
        <pc:spChg chg="add mod">
          <ac:chgData name="Brace, Lewys" userId="9bd9ef77-a98a-4547-b91b-f4387f2705bc" providerId="ADAL" clId="{17234945-5193-864B-9A72-79FBCD6E5226}" dt="2023-06-27T09:18:25.375" v="2566" actId="1076"/>
          <ac:spMkLst>
            <pc:docMk/>
            <pc:sldMk cId="2164101206" sldId="291"/>
            <ac:spMk id="6" creationId="{A9DDA865-DE95-B42E-6BE8-67A946407E8C}"/>
          </ac:spMkLst>
        </pc:spChg>
        <pc:picChg chg="add mod">
          <ac:chgData name="Brace, Lewys" userId="9bd9ef77-a98a-4547-b91b-f4387f2705bc" providerId="ADAL" clId="{17234945-5193-864B-9A72-79FBCD6E5226}" dt="2023-06-27T09:17:43.403" v="2514" actId="1076"/>
          <ac:picMkLst>
            <pc:docMk/>
            <pc:sldMk cId="2164101206" sldId="291"/>
            <ac:picMk id="4" creationId="{0536E147-73B7-D43E-F95C-4D01E8B30C5F}"/>
          </ac:picMkLst>
        </pc:picChg>
      </pc:sldChg>
      <pc:sldChg chg="addSp delSp modSp add mod">
        <pc:chgData name="Brace, Lewys" userId="9bd9ef77-a98a-4547-b91b-f4387f2705bc" providerId="ADAL" clId="{17234945-5193-864B-9A72-79FBCD6E5226}" dt="2023-06-27T09:25:32.107" v="2934" actId="1076"/>
        <pc:sldMkLst>
          <pc:docMk/>
          <pc:sldMk cId="2550137422" sldId="292"/>
        </pc:sldMkLst>
        <pc:spChg chg="mod">
          <ac:chgData name="Brace, Lewys" userId="9bd9ef77-a98a-4547-b91b-f4387f2705bc" providerId="ADAL" clId="{17234945-5193-864B-9A72-79FBCD6E5226}" dt="2023-06-27T09:18:38.363" v="2583" actId="20577"/>
          <ac:spMkLst>
            <pc:docMk/>
            <pc:sldMk cId="2550137422" sldId="292"/>
            <ac:spMk id="2" creationId="{09403E1F-E8E4-EC2C-52D0-FD02301C4AA1}"/>
          </ac:spMkLst>
        </pc:spChg>
        <pc:spChg chg="mod">
          <ac:chgData name="Brace, Lewys" userId="9bd9ef77-a98a-4547-b91b-f4387f2705bc" providerId="ADAL" clId="{17234945-5193-864B-9A72-79FBCD6E5226}" dt="2023-06-27T09:25:30.305" v="2933" actId="1076"/>
          <ac:spMkLst>
            <pc:docMk/>
            <pc:sldMk cId="2550137422" sldId="292"/>
            <ac:spMk id="3" creationId="{1D169E6F-0F85-44F0-8710-000A05E8AAC4}"/>
          </ac:spMkLst>
        </pc:spChg>
        <pc:picChg chg="del">
          <ac:chgData name="Brace, Lewys" userId="9bd9ef77-a98a-4547-b91b-f4387f2705bc" providerId="ADAL" clId="{17234945-5193-864B-9A72-79FBCD6E5226}" dt="2023-06-27T09:18:31.684" v="2568" actId="478"/>
          <ac:picMkLst>
            <pc:docMk/>
            <pc:sldMk cId="2550137422" sldId="292"/>
            <ac:picMk id="4" creationId="{42B72774-CFAA-7AD2-703C-9DF9582269DA}"/>
          </ac:picMkLst>
        </pc:picChg>
        <pc:picChg chg="add mod">
          <ac:chgData name="Brace, Lewys" userId="9bd9ef77-a98a-4547-b91b-f4387f2705bc" providerId="ADAL" clId="{17234945-5193-864B-9A72-79FBCD6E5226}" dt="2023-06-27T09:25:32.107" v="2934" actId="1076"/>
          <ac:picMkLst>
            <pc:docMk/>
            <pc:sldMk cId="2550137422" sldId="292"/>
            <ac:picMk id="1026" creationId="{4AE52D87-5454-43FD-4E1F-7E1FEB243219}"/>
          </ac:picMkLst>
        </pc:picChg>
      </pc:sldChg>
      <pc:sldChg chg="addSp delSp modSp new mod">
        <pc:chgData name="Brace, Lewys" userId="9bd9ef77-a98a-4547-b91b-f4387f2705bc" providerId="ADAL" clId="{17234945-5193-864B-9A72-79FBCD6E5226}" dt="2023-06-27T09:28:28.890" v="3086" actId="1076"/>
        <pc:sldMkLst>
          <pc:docMk/>
          <pc:sldMk cId="1345437847" sldId="293"/>
        </pc:sldMkLst>
        <pc:spChg chg="del">
          <ac:chgData name="Brace, Lewys" userId="9bd9ef77-a98a-4547-b91b-f4387f2705bc" providerId="ADAL" clId="{17234945-5193-864B-9A72-79FBCD6E5226}" dt="2023-06-27T09:26:14.628" v="2936" actId="478"/>
          <ac:spMkLst>
            <pc:docMk/>
            <pc:sldMk cId="1345437847" sldId="293"/>
            <ac:spMk id="2" creationId="{CD9DE263-B904-9001-FA44-EAD4528677BF}"/>
          </ac:spMkLst>
        </pc:spChg>
        <pc:spChg chg="del">
          <ac:chgData name="Brace, Lewys" userId="9bd9ef77-a98a-4547-b91b-f4387f2705bc" providerId="ADAL" clId="{17234945-5193-864B-9A72-79FBCD6E5226}" dt="2023-06-27T09:26:15.927" v="2937" actId="478"/>
          <ac:spMkLst>
            <pc:docMk/>
            <pc:sldMk cId="1345437847" sldId="293"/>
            <ac:spMk id="3" creationId="{C6D2D546-F387-B2AC-447B-9F805298ECAA}"/>
          </ac:spMkLst>
        </pc:spChg>
        <pc:spChg chg="add mod">
          <ac:chgData name="Brace, Lewys" userId="9bd9ef77-a98a-4547-b91b-f4387f2705bc" providerId="ADAL" clId="{17234945-5193-864B-9A72-79FBCD6E5226}" dt="2023-06-27T09:27:30.515" v="2958" actId="1076"/>
          <ac:spMkLst>
            <pc:docMk/>
            <pc:sldMk cId="1345437847" sldId="293"/>
            <ac:spMk id="5" creationId="{85B98E70-4E56-BB89-BCBB-2B04BFE6466C}"/>
          </ac:spMkLst>
        </pc:spChg>
        <pc:spChg chg="add mod">
          <ac:chgData name="Brace, Lewys" userId="9bd9ef77-a98a-4547-b91b-f4387f2705bc" providerId="ADAL" clId="{17234945-5193-864B-9A72-79FBCD6E5226}" dt="2023-06-27T09:28:28.890" v="3086" actId="1076"/>
          <ac:spMkLst>
            <pc:docMk/>
            <pc:sldMk cId="1345437847" sldId="293"/>
            <ac:spMk id="6" creationId="{C0EB8CF7-637F-27FE-2851-B61505823A38}"/>
          </ac:spMkLst>
        </pc:spChg>
        <pc:picChg chg="add mod">
          <ac:chgData name="Brace, Lewys" userId="9bd9ef77-a98a-4547-b91b-f4387f2705bc" providerId="ADAL" clId="{17234945-5193-864B-9A72-79FBCD6E5226}" dt="2023-06-27T09:27:40.176" v="2960" actId="1076"/>
          <ac:picMkLst>
            <pc:docMk/>
            <pc:sldMk cId="1345437847" sldId="293"/>
            <ac:picMk id="4" creationId="{77F9142E-712E-7719-AAD1-D66442490B9F}"/>
          </ac:picMkLst>
        </pc:picChg>
      </pc:sldChg>
      <pc:sldChg chg="add del">
        <pc:chgData name="Brace, Lewys" userId="9bd9ef77-a98a-4547-b91b-f4387f2705bc" providerId="ADAL" clId="{17234945-5193-864B-9A72-79FBCD6E5226}" dt="2023-06-27T09:23:33.665" v="2922"/>
        <pc:sldMkLst>
          <pc:docMk/>
          <pc:sldMk cId="1728529915" sldId="293"/>
        </pc:sldMkLst>
      </pc:sldChg>
      <pc:sldChg chg="delSp modSp add mod">
        <pc:chgData name="Brace, Lewys" userId="9bd9ef77-a98a-4547-b91b-f4387f2705bc" providerId="ADAL" clId="{17234945-5193-864B-9A72-79FBCD6E5226}" dt="2023-06-27T09:51:07.472" v="3785" actId="20577"/>
        <pc:sldMkLst>
          <pc:docMk/>
          <pc:sldMk cId="2078591481" sldId="294"/>
        </pc:sldMkLst>
        <pc:spChg chg="mod">
          <ac:chgData name="Brace, Lewys" userId="9bd9ef77-a98a-4547-b91b-f4387f2705bc" providerId="ADAL" clId="{17234945-5193-864B-9A72-79FBCD6E5226}" dt="2023-06-27T09:44:35.921" v="3165" actId="20577"/>
          <ac:spMkLst>
            <pc:docMk/>
            <pc:sldMk cId="2078591481" sldId="294"/>
            <ac:spMk id="2" creationId="{09403E1F-E8E4-EC2C-52D0-FD02301C4AA1}"/>
          </ac:spMkLst>
        </pc:spChg>
        <pc:spChg chg="mod">
          <ac:chgData name="Brace, Lewys" userId="9bd9ef77-a98a-4547-b91b-f4387f2705bc" providerId="ADAL" clId="{17234945-5193-864B-9A72-79FBCD6E5226}" dt="2023-06-27T09:51:07.472" v="3785" actId="20577"/>
          <ac:spMkLst>
            <pc:docMk/>
            <pc:sldMk cId="2078591481" sldId="294"/>
            <ac:spMk id="3" creationId="{1D169E6F-0F85-44F0-8710-000A05E8AAC4}"/>
          </ac:spMkLst>
        </pc:spChg>
        <pc:picChg chg="del">
          <ac:chgData name="Brace, Lewys" userId="9bd9ef77-a98a-4547-b91b-f4387f2705bc" providerId="ADAL" clId="{17234945-5193-864B-9A72-79FBCD6E5226}" dt="2023-06-27T09:44:27.063" v="3132" actId="478"/>
          <ac:picMkLst>
            <pc:docMk/>
            <pc:sldMk cId="2078591481" sldId="294"/>
            <ac:picMk id="5" creationId="{77C1A1B4-D86E-6C0A-C80D-7AC003BB10DE}"/>
          </ac:picMkLst>
        </pc:picChg>
      </pc:sldChg>
      <pc:sldChg chg="modSp add mod">
        <pc:chgData name="Brace, Lewys" userId="9bd9ef77-a98a-4547-b91b-f4387f2705bc" providerId="ADAL" clId="{17234945-5193-864B-9A72-79FBCD6E5226}" dt="2023-06-27T09:56:40.659" v="4559" actId="20577"/>
        <pc:sldMkLst>
          <pc:docMk/>
          <pc:sldMk cId="972757025" sldId="295"/>
        </pc:sldMkLst>
        <pc:spChg chg="mod">
          <ac:chgData name="Brace, Lewys" userId="9bd9ef77-a98a-4547-b91b-f4387f2705bc" providerId="ADAL" clId="{17234945-5193-864B-9A72-79FBCD6E5226}" dt="2023-06-27T09:56:40.659" v="4559" actId="20577"/>
          <ac:spMkLst>
            <pc:docMk/>
            <pc:sldMk cId="972757025" sldId="295"/>
            <ac:spMk id="2" creationId="{E473DFAC-37B2-5A1D-249B-EEBDD67367BC}"/>
          </ac:spMkLst>
        </pc:spChg>
      </pc:sldChg>
      <pc:sldChg chg="addSp delSp modSp add mod">
        <pc:chgData name="Brace, Lewys" userId="9bd9ef77-a98a-4547-b91b-f4387f2705bc" providerId="ADAL" clId="{17234945-5193-864B-9A72-79FBCD6E5226}" dt="2023-06-27T10:49:06.095" v="5654" actId="1076"/>
        <pc:sldMkLst>
          <pc:docMk/>
          <pc:sldMk cId="2285360935" sldId="296"/>
        </pc:sldMkLst>
        <pc:spChg chg="mod">
          <ac:chgData name="Brace, Lewys" userId="9bd9ef77-a98a-4547-b91b-f4387f2705bc" providerId="ADAL" clId="{17234945-5193-864B-9A72-79FBCD6E5226}" dt="2023-06-27T10:34:49.831" v="5193" actId="20577"/>
          <ac:spMkLst>
            <pc:docMk/>
            <pc:sldMk cId="2285360935" sldId="296"/>
            <ac:spMk id="2" creationId="{E856A84D-068A-A98A-4028-5A5700AC6AD3}"/>
          </ac:spMkLst>
        </pc:spChg>
        <pc:spChg chg="mod">
          <ac:chgData name="Brace, Lewys" userId="9bd9ef77-a98a-4547-b91b-f4387f2705bc" providerId="ADAL" clId="{17234945-5193-864B-9A72-79FBCD6E5226}" dt="2023-06-27T10:40:57.500" v="5631" actId="1076"/>
          <ac:spMkLst>
            <pc:docMk/>
            <pc:sldMk cId="2285360935" sldId="296"/>
            <ac:spMk id="3" creationId="{EB3CD113-621B-B396-7078-7AFD6CFF27DA}"/>
          </ac:spMkLst>
        </pc:spChg>
        <pc:spChg chg="mod">
          <ac:chgData name="Brace, Lewys" userId="9bd9ef77-a98a-4547-b91b-f4387f2705bc" providerId="ADAL" clId="{17234945-5193-864B-9A72-79FBCD6E5226}" dt="2023-06-27T10:48:49.922" v="5647" actId="20577"/>
          <ac:spMkLst>
            <pc:docMk/>
            <pc:sldMk cId="2285360935" sldId="296"/>
            <ac:spMk id="6" creationId="{ECE5B93C-D6D8-B56C-A67A-21CC543D8A43}"/>
          </ac:spMkLst>
        </pc:spChg>
        <pc:spChg chg="add mod">
          <ac:chgData name="Brace, Lewys" userId="9bd9ef77-a98a-4547-b91b-f4387f2705bc" providerId="ADAL" clId="{17234945-5193-864B-9A72-79FBCD6E5226}" dt="2023-06-27T10:49:01.599" v="5651" actId="14100"/>
          <ac:spMkLst>
            <pc:docMk/>
            <pc:sldMk cId="2285360935" sldId="296"/>
            <ac:spMk id="7" creationId="{94074A46-8EE0-3A92-A63E-89F641A926FE}"/>
          </ac:spMkLst>
        </pc:spChg>
        <pc:picChg chg="add mod">
          <ac:chgData name="Brace, Lewys" userId="9bd9ef77-a98a-4547-b91b-f4387f2705bc" providerId="ADAL" clId="{17234945-5193-864B-9A72-79FBCD6E5226}" dt="2023-06-27T10:41:48.029" v="5639" actId="1076"/>
          <ac:picMkLst>
            <pc:docMk/>
            <pc:sldMk cId="2285360935" sldId="296"/>
            <ac:picMk id="4" creationId="{6D4E1575-60E2-50FA-6160-C23D7244ADAB}"/>
          </ac:picMkLst>
        </pc:picChg>
        <pc:picChg chg="add mod">
          <ac:chgData name="Brace, Lewys" userId="9bd9ef77-a98a-4547-b91b-f4387f2705bc" providerId="ADAL" clId="{17234945-5193-864B-9A72-79FBCD6E5226}" dt="2023-06-27T10:49:06.095" v="5654" actId="1076"/>
          <ac:picMkLst>
            <pc:docMk/>
            <pc:sldMk cId="2285360935" sldId="296"/>
            <ac:picMk id="5" creationId="{1FA18A41-D8B1-1E6F-1591-8818B00DCE47}"/>
          </ac:picMkLst>
        </pc:picChg>
        <pc:picChg chg="del">
          <ac:chgData name="Brace, Lewys" userId="9bd9ef77-a98a-4547-b91b-f4387f2705bc" providerId="ADAL" clId="{17234945-5193-864B-9A72-79FBCD6E5226}" dt="2023-06-27T10:34:43.968" v="5178" actId="478"/>
          <ac:picMkLst>
            <pc:docMk/>
            <pc:sldMk cId="2285360935" sldId="296"/>
            <ac:picMk id="1028" creationId="{140329C9-8BE7-F143-911C-96C47402D586}"/>
          </ac:picMkLst>
        </pc:picChg>
      </pc:sldChg>
      <pc:sldChg chg="modSp new del mod">
        <pc:chgData name="Brace, Lewys" userId="9bd9ef77-a98a-4547-b91b-f4387f2705bc" providerId="ADAL" clId="{17234945-5193-864B-9A72-79FBCD6E5226}" dt="2023-06-27T10:34:36.532" v="5176" actId="2696"/>
        <pc:sldMkLst>
          <pc:docMk/>
          <pc:sldMk cId="3535176695" sldId="296"/>
        </pc:sldMkLst>
        <pc:spChg chg="mod">
          <ac:chgData name="Brace, Lewys" userId="9bd9ef77-a98a-4547-b91b-f4387f2705bc" providerId="ADAL" clId="{17234945-5193-864B-9A72-79FBCD6E5226}" dt="2023-06-27T10:33:58.733" v="5154" actId="20577"/>
          <ac:spMkLst>
            <pc:docMk/>
            <pc:sldMk cId="3535176695" sldId="296"/>
            <ac:spMk id="2" creationId="{E75E3802-C507-9C52-94CD-5AD3C7A4C5EF}"/>
          </ac:spMkLst>
        </pc:spChg>
        <pc:spChg chg="mod">
          <ac:chgData name="Brace, Lewys" userId="9bd9ef77-a98a-4547-b91b-f4387f2705bc" providerId="ADAL" clId="{17234945-5193-864B-9A72-79FBCD6E5226}" dt="2023-06-27T10:34:32.524" v="5175" actId="20577"/>
          <ac:spMkLst>
            <pc:docMk/>
            <pc:sldMk cId="3535176695" sldId="296"/>
            <ac:spMk id="3" creationId="{1BAB0EFD-5583-859D-34A3-DF97507A85A3}"/>
          </ac:spMkLst>
        </pc:spChg>
      </pc:sldChg>
      <pc:sldChg chg="addSp delSp modSp add mod">
        <pc:chgData name="Brace, Lewys" userId="9bd9ef77-a98a-4547-b91b-f4387f2705bc" providerId="ADAL" clId="{17234945-5193-864B-9A72-79FBCD6E5226}" dt="2023-06-27T11:18:29.825" v="6166" actId="14100"/>
        <pc:sldMkLst>
          <pc:docMk/>
          <pc:sldMk cId="3091482287" sldId="297"/>
        </pc:sldMkLst>
        <pc:spChg chg="mod">
          <ac:chgData name="Brace, Lewys" userId="9bd9ef77-a98a-4547-b91b-f4387f2705bc" providerId="ADAL" clId="{17234945-5193-864B-9A72-79FBCD6E5226}" dt="2023-06-27T11:06:25.443" v="5716" actId="20577"/>
          <ac:spMkLst>
            <pc:docMk/>
            <pc:sldMk cId="3091482287" sldId="297"/>
            <ac:spMk id="2" creationId="{E856A84D-068A-A98A-4028-5A5700AC6AD3}"/>
          </ac:spMkLst>
        </pc:spChg>
        <pc:spChg chg="mod">
          <ac:chgData name="Brace, Lewys" userId="9bd9ef77-a98a-4547-b91b-f4387f2705bc" providerId="ADAL" clId="{17234945-5193-864B-9A72-79FBCD6E5226}" dt="2023-06-27T11:15:48.472" v="6152"/>
          <ac:spMkLst>
            <pc:docMk/>
            <pc:sldMk cId="3091482287" sldId="297"/>
            <ac:spMk id="3" creationId="{EB3CD113-621B-B396-7078-7AFD6CFF27DA}"/>
          </ac:spMkLst>
        </pc:spChg>
        <pc:spChg chg="mod">
          <ac:chgData name="Brace, Lewys" userId="9bd9ef77-a98a-4547-b91b-f4387f2705bc" providerId="ADAL" clId="{17234945-5193-864B-9A72-79FBCD6E5226}" dt="2023-06-27T11:15:56.957" v="6156" actId="20577"/>
          <ac:spMkLst>
            <pc:docMk/>
            <pc:sldMk cId="3091482287" sldId="297"/>
            <ac:spMk id="6" creationId="{ECE5B93C-D6D8-B56C-A67A-21CC543D8A43}"/>
          </ac:spMkLst>
        </pc:spChg>
        <pc:spChg chg="add mod">
          <ac:chgData name="Brace, Lewys" userId="9bd9ef77-a98a-4547-b91b-f4387f2705bc" providerId="ADAL" clId="{17234945-5193-864B-9A72-79FBCD6E5226}" dt="2023-06-27T11:16:12.380" v="6161" actId="14100"/>
          <ac:spMkLst>
            <pc:docMk/>
            <pc:sldMk cId="3091482287" sldId="297"/>
            <ac:spMk id="8" creationId="{664A4B0D-E28A-8611-A184-CD570834659F}"/>
          </ac:spMkLst>
        </pc:spChg>
        <pc:picChg chg="add del mod">
          <ac:chgData name="Brace, Lewys" userId="9bd9ef77-a98a-4547-b91b-f4387f2705bc" providerId="ADAL" clId="{17234945-5193-864B-9A72-79FBCD6E5226}" dt="2023-06-27T11:14:03.027" v="6141"/>
          <ac:picMkLst>
            <pc:docMk/>
            <pc:sldMk cId="3091482287" sldId="297"/>
            <ac:picMk id="4" creationId="{1A6988BF-10C6-D631-350B-454834C546F0}"/>
          </ac:picMkLst>
        </pc:picChg>
        <pc:picChg chg="add del mod">
          <ac:chgData name="Brace, Lewys" userId="9bd9ef77-a98a-4547-b91b-f4387f2705bc" providerId="ADAL" clId="{17234945-5193-864B-9A72-79FBCD6E5226}" dt="2023-06-27T11:14:40.003" v="6143"/>
          <ac:picMkLst>
            <pc:docMk/>
            <pc:sldMk cId="3091482287" sldId="297"/>
            <ac:picMk id="5" creationId="{AB7A5C0B-B9CB-62F9-2E0A-0047138BED23}"/>
          </ac:picMkLst>
        </pc:picChg>
        <pc:picChg chg="add mod">
          <ac:chgData name="Brace, Lewys" userId="9bd9ef77-a98a-4547-b91b-f4387f2705bc" providerId="ADAL" clId="{17234945-5193-864B-9A72-79FBCD6E5226}" dt="2023-06-27T11:18:18.383" v="6164" actId="1076"/>
          <ac:picMkLst>
            <pc:docMk/>
            <pc:sldMk cId="3091482287" sldId="297"/>
            <ac:picMk id="7" creationId="{07C3E53B-2B4E-0ABE-AF98-D8BE1834A274}"/>
          </ac:picMkLst>
        </pc:picChg>
        <pc:picChg chg="del">
          <ac:chgData name="Brace, Lewys" userId="9bd9ef77-a98a-4547-b91b-f4387f2705bc" providerId="ADAL" clId="{17234945-5193-864B-9A72-79FBCD6E5226}" dt="2023-06-27T10:51:47.119" v="5685" actId="478"/>
          <ac:picMkLst>
            <pc:docMk/>
            <pc:sldMk cId="3091482287" sldId="297"/>
            <ac:picMk id="1028" creationId="{140329C9-8BE7-F143-911C-96C47402D586}"/>
          </ac:picMkLst>
        </pc:picChg>
        <pc:picChg chg="add mod">
          <ac:chgData name="Brace, Lewys" userId="9bd9ef77-a98a-4547-b91b-f4387f2705bc" providerId="ADAL" clId="{17234945-5193-864B-9A72-79FBCD6E5226}" dt="2023-06-27T11:18:29.825" v="6166" actId="14100"/>
          <ac:picMkLst>
            <pc:docMk/>
            <pc:sldMk cId="3091482287" sldId="297"/>
            <ac:picMk id="3074" creationId="{DC64D039-117F-5A9D-B3A7-77FF522EB276}"/>
          </ac:picMkLst>
        </pc:picChg>
      </pc:sldChg>
      <pc:sldChg chg="addSp delSp modSp add mod">
        <pc:chgData name="Brace, Lewys" userId="9bd9ef77-a98a-4547-b91b-f4387f2705bc" providerId="ADAL" clId="{17234945-5193-864B-9A72-79FBCD6E5226}" dt="2023-07-03T08:46:11.316" v="8720" actId="6549"/>
        <pc:sldMkLst>
          <pc:docMk/>
          <pc:sldMk cId="2531736145" sldId="298"/>
        </pc:sldMkLst>
        <pc:spChg chg="mod">
          <ac:chgData name="Brace, Lewys" userId="9bd9ef77-a98a-4547-b91b-f4387f2705bc" providerId="ADAL" clId="{17234945-5193-864B-9A72-79FBCD6E5226}" dt="2023-06-27T11:33:17.796" v="6196" actId="20577"/>
          <ac:spMkLst>
            <pc:docMk/>
            <pc:sldMk cId="2531736145" sldId="298"/>
            <ac:spMk id="2" creationId="{E856A84D-068A-A98A-4028-5A5700AC6AD3}"/>
          </ac:spMkLst>
        </pc:spChg>
        <pc:spChg chg="add mod">
          <ac:chgData name="Brace, Lewys" userId="9bd9ef77-a98a-4547-b91b-f4387f2705bc" providerId="ADAL" clId="{17234945-5193-864B-9A72-79FBCD6E5226}" dt="2023-07-03T08:46:11.316" v="8720" actId="6549"/>
          <ac:spMkLst>
            <pc:docMk/>
            <pc:sldMk cId="2531736145" sldId="298"/>
            <ac:spMk id="5" creationId="{CC412415-06B9-F2B3-CCB2-BECBCCA8EBFE}"/>
          </ac:spMkLst>
        </pc:spChg>
        <pc:spChg chg="mod">
          <ac:chgData name="Brace, Lewys" userId="9bd9ef77-a98a-4547-b91b-f4387f2705bc" providerId="ADAL" clId="{17234945-5193-864B-9A72-79FBCD6E5226}" dt="2023-06-27T11:43:39.158" v="6960" actId="20577"/>
          <ac:spMkLst>
            <pc:docMk/>
            <pc:sldMk cId="2531736145" sldId="298"/>
            <ac:spMk id="6" creationId="{ECE5B93C-D6D8-B56C-A67A-21CC543D8A43}"/>
          </ac:spMkLst>
        </pc:spChg>
        <pc:spChg chg="del">
          <ac:chgData name="Brace, Lewys" userId="9bd9ef77-a98a-4547-b91b-f4387f2705bc" providerId="ADAL" clId="{17234945-5193-864B-9A72-79FBCD6E5226}" dt="2023-06-27T11:33:21.290" v="6197" actId="478"/>
          <ac:spMkLst>
            <pc:docMk/>
            <pc:sldMk cId="2531736145" sldId="298"/>
            <ac:spMk id="7" creationId="{94074A46-8EE0-3A92-A63E-89F641A926FE}"/>
          </ac:spMkLst>
        </pc:spChg>
        <pc:picChg chg="del">
          <ac:chgData name="Brace, Lewys" userId="9bd9ef77-a98a-4547-b91b-f4387f2705bc" providerId="ADAL" clId="{17234945-5193-864B-9A72-79FBCD6E5226}" dt="2023-06-27T11:33:02.694" v="6168" actId="478"/>
          <ac:picMkLst>
            <pc:docMk/>
            <pc:sldMk cId="2531736145" sldId="298"/>
            <ac:picMk id="4" creationId="{6D4E1575-60E2-50FA-6160-C23D7244ADAB}"/>
          </ac:picMkLst>
        </pc:picChg>
        <pc:picChg chg="add mod">
          <ac:chgData name="Brace, Lewys" userId="9bd9ef77-a98a-4547-b91b-f4387f2705bc" providerId="ADAL" clId="{17234945-5193-864B-9A72-79FBCD6E5226}" dt="2023-07-03T08:45:32.828" v="8661" actId="14100"/>
          <ac:picMkLst>
            <pc:docMk/>
            <pc:sldMk cId="2531736145" sldId="298"/>
            <ac:picMk id="4" creationId="{7903B32B-8911-DC68-AD52-A81C3DDD3F1B}"/>
          </ac:picMkLst>
        </pc:picChg>
        <pc:picChg chg="del">
          <ac:chgData name="Brace, Lewys" userId="9bd9ef77-a98a-4547-b91b-f4387f2705bc" providerId="ADAL" clId="{17234945-5193-864B-9A72-79FBCD6E5226}" dt="2023-06-27T11:33:04.457" v="6169" actId="478"/>
          <ac:picMkLst>
            <pc:docMk/>
            <pc:sldMk cId="2531736145" sldId="298"/>
            <ac:picMk id="5" creationId="{1FA18A41-D8B1-1E6F-1591-8818B00DCE47}"/>
          </ac:picMkLst>
        </pc:picChg>
        <pc:picChg chg="add mod">
          <ac:chgData name="Brace, Lewys" userId="9bd9ef77-a98a-4547-b91b-f4387f2705bc" providerId="ADAL" clId="{17234945-5193-864B-9A72-79FBCD6E5226}" dt="2023-06-27T11:44:22.491" v="6963" actId="1076"/>
          <ac:picMkLst>
            <pc:docMk/>
            <pc:sldMk cId="2531736145" sldId="298"/>
            <ac:picMk id="8" creationId="{C842760B-0FB2-D6B8-1D29-99958E121C3F}"/>
          </ac:picMkLst>
        </pc:picChg>
      </pc:sldChg>
      <pc:sldChg chg="addSp delSp modSp add mod ord">
        <pc:chgData name="Brace, Lewys" userId="9bd9ef77-a98a-4547-b91b-f4387f2705bc" providerId="ADAL" clId="{17234945-5193-864B-9A72-79FBCD6E5226}" dt="2023-06-27T11:56:27.689" v="8032" actId="20578"/>
        <pc:sldMkLst>
          <pc:docMk/>
          <pc:sldMk cId="3775188227" sldId="299"/>
        </pc:sldMkLst>
        <pc:spChg chg="mod">
          <ac:chgData name="Brace, Lewys" userId="9bd9ef77-a98a-4547-b91b-f4387f2705bc" providerId="ADAL" clId="{17234945-5193-864B-9A72-79FBCD6E5226}" dt="2023-06-27T11:44:55.817" v="7004" actId="20577"/>
          <ac:spMkLst>
            <pc:docMk/>
            <pc:sldMk cId="3775188227" sldId="299"/>
            <ac:spMk id="2" creationId="{E856A84D-068A-A98A-4028-5A5700AC6AD3}"/>
          </ac:spMkLst>
        </pc:spChg>
        <pc:spChg chg="del">
          <ac:chgData name="Brace, Lewys" userId="9bd9ef77-a98a-4547-b91b-f4387f2705bc" providerId="ADAL" clId="{17234945-5193-864B-9A72-79FBCD6E5226}" dt="2023-06-27T11:47:32.748" v="7357" actId="478"/>
          <ac:spMkLst>
            <pc:docMk/>
            <pc:sldMk cId="3775188227" sldId="299"/>
            <ac:spMk id="3" creationId="{EB3CD113-621B-B396-7078-7AFD6CFF27DA}"/>
          </ac:spMkLst>
        </pc:spChg>
        <pc:spChg chg="add mod">
          <ac:chgData name="Brace, Lewys" userId="9bd9ef77-a98a-4547-b91b-f4387f2705bc" providerId="ADAL" clId="{17234945-5193-864B-9A72-79FBCD6E5226}" dt="2023-06-27T11:49:14.315" v="7468" actId="20577"/>
          <ac:spMkLst>
            <pc:docMk/>
            <pc:sldMk cId="3775188227" sldId="299"/>
            <ac:spMk id="5" creationId="{B650449B-97B4-8DE5-EB82-4827AE78BE2B}"/>
          </ac:spMkLst>
        </pc:spChg>
        <pc:spChg chg="mod">
          <ac:chgData name="Brace, Lewys" userId="9bd9ef77-a98a-4547-b91b-f4387f2705bc" providerId="ADAL" clId="{17234945-5193-864B-9A72-79FBCD6E5226}" dt="2023-06-27T11:55:51.480" v="8031" actId="20577"/>
          <ac:spMkLst>
            <pc:docMk/>
            <pc:sldMk cId="3775188227" sldId="299"/>
            <ac:spMk id="6" creationId="{ECE5B93C-D6D8-B56C-A67A-21CC543D8A43}"/>
          </ac:spMkLst>
        </pc:spChg>
        <pc:picChg chg="add mod">
          <ac:chgData name="Brace, Lewys" userId="9bd9ef77-a98a-4547-b91b-f4387f2705bc" providerId="ADAL" clId="{17234945-5193-864B-9A72-79FBCD6E5226}" dt="2023-06-27T11:48:41.551" v="7360" actId="1076"/>
          <ac:picMkLst>
            <pc:docMk/>
            <pc:sldMk cId="3775188227" sldId="299"/>
            <ac:picMk id="4" creationId="{E1F02FA6-9107-E4B5-54F1-6EC9E590F7E5}"/>
          </ac:picMkLst>
        </pc:picChg>
        <pc:picChg chg="del">
          <ac:chgData name="Brace, Lewys" userId="9bd9ef77-a98a-4547-b91b-f4387f2705bc" providerId="ADAL" clId="{17234945-5193-864B-9A72-79FBCD6E5226}" dt="2023-06-27T11:44:44.555" v="6965" actId="478"/>
          <ac:picMkLst>
            <pc:docMk/>
            <pc:sldMk cId="3775188227" sldId="299"/>
            <ac:picMk id="8" creationId="{C842760B-0FB2-D6B8-1D29-99958E121C3F}"/>
          </ac:picMkLst>
        </pc:picChg>
      </pc:sldChg>
      <pc:sldChg chg="addSp delSp modSp new mod ord">
        <pc:chgData name="Brace, Lewys" userId="9bd9ef77-a98a-4547-b91b-f4387f2705bc" providerId="ADAL" clId="{17234945-5193-864B-9A72-79FBCD6E5226}" dt="2023-06-27T11:56:27.689" v="8032" actId="20578"/>
        <pc:sldMkLst>
          <pc:docMk/>
          <pc:sldMk cId="2648139718" sldId="300"/>
        </pc:sldMkLst>
        <pc:spChg chg="del">
          <ac:chgData name="Brace, Lewys" userId="9bd9ef77-a98a-4547-b91b-f4387f2705bc" providerId="ADAL" clId="{17234945-5193-864B-9A72-79FBCD6E5226}" dt="2023-06-27T11:49:19.156" v="7470" actId="478"/>
          <ac:spMkLst>
            <pc:docMk/>
            <pc:sldMk cId="2648139718" sldId="300"/>
            <ac:spMk id="2" creationId="{1FE7E907-FF7D-ABB6-3264-60BBD3D38F06}"/>
          </ac:spMkLst>
        </pc:spChg>
        <pc:picChg chg="add mod">
          <ac:chgData name="Brace, Lewys" userId="9bd9ef77-a98a-4547-b91b-f4387f2705bc" providerId="ADAL" clId="{17234945-5193-864B-9A72-79FBCD6E5226}" dt="2023-06-27T11:50:00.153" v="7474" actId="1076"/>
          <ac:picMkLst>
            <pc:docMk/>
            <pc:sldMk cId="2648139718" sldId="300"/>
            <ac:picMk id="3" creationId="{88887AFC-D885-AA73-50D2-12D1A055493D}"/>
          </ac:picMkLst>
        </pc:picChg>
      </pc:sldChg>
      <pc:sldChg chg="addSp delSp modSp add mod ord">
        <pc:chgData name="Brace, Lewys" userId="9bd9ef77-a98a-4547-b91b-f4387f2705bc" providerId="ADAL" clId="{17234945-5193-864B-9A72-79FBCD6E5226}" dt="2023-06-27T11:56:27.689" v="8032" actId="20578"/>
        <pc:sldMkLst>
          <pc:docMk/>
          <pc:sldMk cId="3436179740" sldId="301"/>
        </pc:sldMkLst>
        <pc:spChg chg="mod">
          <ac:chgData name="Brace, Lewys" userId="9bd9ef77-a98a-4547-b91b-f4387f2705bc" providerId="ADAL" clId="{17234945-5193-864B-9A72-79FBCD6E5226}" dt="2023-06-27T11:50:53.791" v="7497" actId="20577"/>
          <ac:spMkLst>
            <pc:docMk/>
            <pc:sldMk cId="3436179740" sldId="301"/>
            <ac:spMk id="2" creationId="{E856A84D-068A-A98A-4028-5A5700AC6AD3}"/>
          </ac:spMkLst>
        </pc:spChg>
        <pc:spChg chg="add mod">
          <ac:chgData name="Brace, Lewys" userId="9bd9ef77-a98a-4547-b91b-f4387f2705bc" providerId="ADAL" clId="{17234945-5193-864B-9A72-79FBCD6E5226}" dt="2023-06-27T11:55:11.835" v="7991" actId="20577"/>
          <ac:spMkLst>
            <pc:docMk/>
            <pc:sldMk cId="3436179740" sldId="301"/>
            <ac:spMk id="5" creationId="{308E0DDB-0E59-9288-43B3-8C408FDD3A26}"/>
          </ac:spMkLst>
        </pc:spChg>
        <pc:spChg chg="del">
          <ac:chgData name="Brace, Lewys" userId="9bd9ef77-a98a-4547-b91b-f4387f2705bc" providerId="ADAL" clId="{17234945-5193-864B-9A72-79FBCD6E5226}" dt="2023-06-27T11:50:48" v="7477" actId="478"/>
          <ac:spMkLst>
            <pc:docMk/>
            <pc:sldMk cId="3436179740" sldId="301"/>
            <ac:spMk id="6" creationId="{ECE5B93C-D6D8-B56C-A67A-21CC543D8A43}"/>
          </ac:spMkLst>
        </pc:spChg>
        <pc:picChg chg="add mod">
          <ac:chgData name="Brace, Lewys" userId="9bd9ef77-a98a-4547-b91b-f4387f2705bc" providerId="ADAL" clId="{17234945-5193-864B-9A72-79FBCD6E5226}" dt="2023-06-27T11:55:21.254" v="7994" actId="14100"/>
          <ac:picMkLst>
            <pc:docMk/>
            <pc:sldMk cId="3436179740" sldId="301"/>
            <ac:picMk id="4" creationId="{4631F638-54C9-1A19-A861-A1D275E2DB63}"/>
          </ac:picMkLst>
        </pc:picChg>
        <pc:picChg chg="del">
          <ac:chgData name="Brace, Lewys" userId="9bd9ef77-a98a-4547-b91b-f4387f2705bc" providerId="ADAL" clId="{17234945-5193-864B-9A72-79FBCD6E5226}" dt="2023-06-27T11:50:45.889" v="7476" actId="478"/>
          <ac:picMkLst>
            <pc:docMk/>
            <pc:sldMk cId="3436179740" sldId="301"/>
            <ac:picMk id="1028" creationId="{140329C9-8BE7-F143-911C-96C47402D586}"/>
          </ac:picMkLst>
        </pc:picChg>
      </pc:sldChg>
      <pc:sldChg chg="delSp modSp add mod">
        <pc:chgData name="Brace, Lewys" userId="9bd9ef77-a98a-4547-b91b-f4387f2705bc" providerId="ADAL" clId="{17234945-5193-864B-9A72-79FBCD6E5226}" dt="2023-06-27T11:58:20.934" v="8342" actId="20577"/>
        <pc:sldMkLst>
          <pc:docMk/>
          <pc:sldMk cId="306599555" sldId="302"/>
        </pc:sldMkLst>
        <pc:spChg chg="mod">
          <ac:chgData name="Brace, Lewys" userId="9bd9ef77-a98a-4547-b91b-f4387f2705bc" providerId="ADAL" clId="{17234945-5193-864B-9A72-79FBCD6E5226}" dt="2023-06-27T11:57:34.825" v="8163" actId="20577"/>
          <ac:spMkLst>
            <pc:docMk/>
            <pc:sldMk cId="306599555" sldId="302"/>
            <ac:spMk id="2" creationId="{E856A84D-068A-A98A-4028-5A5700AC6AD3}"/>
          </ac:spMkLst>
        </pc:spChg>
        <pc:spChg chg="mod">
          <ac:chgData name="Brace, Lewys" userId="9bd9ef77-a98a-4547-b91b-f4387f2705bc" providerId="ADAL" clId="{17234945-5193-864B-9A72-79FBCD6E5226}" dt="2023-06-27T11:58:20.934" v="8342" actId="20577"/>
          <ac:spMkLst>
            <pc:docMk/>
            <pc:sldMk cId="306599555" sldId="302"/>
            <ac:spMk id="6" creationId="{ECE5B93C-D6D8-B56C-A67A-21CC543D8A43}"/>
          </ac:spMkLst>
        </pc:spChg>
        <pc:picChg chg="del">
          <ac:chgData name="Brace, Lewys" userId="9bd9ef77-a98a-4547-b91b-f4387f2705bc" providerId="ADAL" clId="{17234945-5193-864B-9A72-79FBCD6E5226}" dt="2023-06-27T11:57:22.854" v="8109" actId="478"/>
          <ac:picMkLst>
            <pc:docMk/>
            <pc:sldMk cId="306599555" sldId="302"/>
            <ac:picMk id="8" creationId="{C842760B-0FB2-D6B8-1D29-99958E121C3F}"/>
          </ac:picMkLst>
        </pc:picChg>
      </pc:sldChg>
      <pc:sldChg chg="modSp new del mod">
        <pc:chgData name="Brace, Lewys" userId="9bd9ef77-a98a-4547-b91b-f4387f2705bc" providerId="ADAL" clId="{17234945-5193-864B-9A72-79FBCD6E5226}" dt="2023-06-27T11:57:16.977" v="8107" actId="2696"/>
        <pc:sldMkLst>
          <pc:docMk/>
          <pc:sldMk cId="1934614154" sldId="302"/>
        </pc:sldMkLst>
        <pc:spChg chg="mod">
          <ac:chgData name="Brace, Lewys" userId="9bd9ef77-a98a-4547-b91b-f4387f2705bc" providerId="ADAL" clId="{17234945-5193-864B-9A72-79FBCD6E5226}" dt="2023-06-27T11:56:57.568" v="8070" actId="20577"/>
          <ac:spMkLst>
            <pc:docMk/>
            <pc:sldMk cId="1934614154" sldId="302"/>
            <ac:spMk id="2" creationId="{AA127845-B966-B00B-4708-667EDF8FC641}"/>
          </ac:spMkLst>
        </pc:spChg>
        <pc:spChg chg="mod">
          <ac:chgData name="Brace, Lewys" userId="9bd9ef77-a98a-4547-b91b-f4387f2705bc" providerId="ADAL" clId="{17234945-5193-864B-9A72-79FBCD6E5226}" dt="2023-06-27T11:57:11.740" v="8106" actId="20577"/>
          <ac:spMkLst>
            <pc:docMk/>
            <pc:sldMk cId="1934614154" sldId="302"/>
            <ac:spMk id="3" creationId="{07439C0A-D17C-FC7E-43D5-2A6C19F5DE2D}"/>
          </ac:spMkLst>
        </pc:spChg>
      </pc:sldChg>
      <pc:sldChg chg="delSp modSp new mod">
        <pc:chgData name="Brace, Lewys" userId="9bd9ef77-a98a-4547-b91b-f4387f2705bc" providerId="ADAL" clId="{17234945-5193-864B-9A72-79FBCD6E5226}" dt="2023-06-27T11:58:43.433" v="8358" actId="478"/>
        <pc:sldMkLst>
          <pc:docMk/>
          <pc:sldMk cId="4059895157" sldId="303"/>
        </pc:sldMkLst>
        <pc:spChg chg="mod">
          <ac:chgData name="Brace, Lewys" userId="9bd9ef77-a98a-4547-b91b-f4387f2705bc" providerId="ADAL" clId="{17234945-5193-864B-9A72-79FBCD6E5226}" dt="2023-06-27T11:58:40.952" v="8357" actId="20577"/>
          <ac:spMkLst>
            <pc:docMk/>
            <pc:sldMk cId="4059895157" sldId="303"/>
            <ac:spMk id="2" creationId="{48B1A05C-95E2-97D7-9E76-ECD187F0E3DA}"/>
          </ac:spMkLst>
        </pc:spChg>
        <pc:spChg chg="del">
          <ac:chgData name="Brace, Lewys" userId="9bd9ef77-a98a-4547-b91b-f4387f2705bc" providerId="ADAL" clId="{17234945-5193-864B-9A72-79FBCD6E5226}" dt="2023-06-27T11:58:43.433" v="8358" actId="478"/>
          <ac:spMkLst>
            <pc:docMk/>
            <pc:sldMk cId="4059895157" sldId="303"/>
            <ac:spMk id="3" creationId="{DCBD8AFC-553C-3C46-BF61-2CC6F14F70DB}"/>
          </ac:spMkLst>
        </pc:spChg>
      </pc:sldChg>
      <pc:sldChg chg="addSp delSp modSp new del mod">
        <pc:chgData name="Brace, Lewys" userId="9bd9ef77-a98a-4547-b91b-f4387f2705bc" providerId="ADAL" clId="{17234945-5193-864B-9A72-79FBCD6E5226}" dt="2023-07-03T08:43:36.575" v="8365" actId="2696"/>
        <pc:sldMkLst>
          <pc:docMk/>
          <pc:sldMk cId="3712354438" sldId="304"/>
        </pc:sldMkLst>
        <pc:picChg chg="add del mod">
          <ac:chgData name="Brace, Lewys" userId="9bd9ef77-a98a-4547-b91b-f4387f2705bc" providerId="ADAL" clId="{17234945-5193-864B-9A72-79FBCD6E5226}" dt="2023-07-03T08:42:30.681" v="8362" actId="478"/>
          <ac:picMkLst>
            <pc:docMk/>
            <pc:sldMk cId="3712354438" sldId="304"/>
            <ac:picMk id="3" creationId="{5D9823D8-584B-46D9-881A-AF54183257B0}"/>
          </ac:picMkLst>
        </pc:picChg>
      </pc:sldChg>
    </pc:docChg>
  </pc:docChgLst>
  <pc:docChgLst>
    <pc:chgData name="Brace, Lewys" userId="9bd9ef77-a98a-4547-b91b-f4387f2705bc" providerId="ADAL" clId="{545FA814-900B-4D6E-BD96-203401A97F1B}"/>
    <pc:docChg chg="undo custSel addSld modSld">
      <pc:chgData name="Brace, Lewys" userId="9bd9ef77-a98a-4547-b91b-f4387f2705bc" providerId="ADAL" clId="{545FA814-900B-4D6E-BD96-203401A97F1B}" dt="2023-05-25T11:00:47.998" v="2074" actId="962"/>
      <pc:docMkLst>
        <pc:docMk/>
      </pc:docMkLst>
      <pc:sldChg chg="modSp mod">
        <pc:chgData name="Brace, Lewys" userId="9bd9ef77-a98a-4547-b91b-f4387f2705bc" providerId="ADAL" clId="{545FA814-900B-4D6E-BD96-203401A97F1B}" dt="2023-05-22T14:23:27.623" v="294" actId="255"/>
        <pc:sldMkLst>
          <pc:docMk/>
          <pc:sldMk cId="3813520361" sldId="257"/>
        </pc:sldMkLst>
        <pc:spChg chg="mod">
          <ac:chgData name="Brace, Lewys" userId="9bd9ef77-a98a-4547-b91b-f4387f2705bc" providerId="ADAL" clId="{545FA814-900B-4D6E-BD96-203401A97F1B}" dt="2023-05-22T14:23:27.623" v="294" actId="255"/>
          <ac:spMkLst>
            <pc:docMk/>
            <pc:sldMk cId="3813520361" sldId="257"/>
            <ac:spMk id="8" creationId="{4D03D6CA-F098-C6A3-1710-4796261C4523}"/>
          </ac:spMkLst>
        </pc:spChg>
      </pc:sldChg>
      <pc:sldChg chg="modSp mod">
        <pc:chgData name="Brace, Lewys" userId="9bd9ef77-a98a-4547-b91b-f4387f2705bc" providerId="ADAL" clId="{545FA814-900B-4D6E-BD96-203401A97F1B}" dt="2023-05-22T14:23:32.364" v="295" actId="255"/>
        <pc:sldMkLst>
          <pc:docMk/>
          <pc:sldMk cId="2132446060" sldId="258"/>
        </pc:sldMkLst>
        <pc:spChg chg="mod">
          <ac:chgData name="Brace, Lewys" userId="9bd9ef77-a98a-4547-b91b-f4387f2705bc" providerId="ADAL" clId="{545FA814-900B-4D6E-BD96-203401A97F1B}" dt="2023-05-22T14:23:32.364" v="295" actId="255"/>
          <ac:spMkLst>
            <pc:docMk/>
            <pc:sldMk cId="2132446060" sldId="258"/>
            <ac:spMk id="6" creationId="{0AAB346E-9C54-FCA6-5D9F-5815D52381F8}"/>
          </ac:spMkLst>
        </pc:spChg>
      </pc:sldChg>
      <pc:sldChg chg="addSp delSp modSp new mod">
        <pc:chgData name="Brace, Lewys" userId="9bd9ef77-a98a-4547-b91b-f4387f2705bc" providerId="ADAL" clId="{545FA814-900B-4D6E-BD96-203401A97F1B}" dt="2023-05-22T14:23:48.848" v="300" actId="114"/>
        <pc:sldMkLst>
          <pc:docMk/>
          <pc:sldMk cId="2252612579" sldId="259"/>
        </pc:sldMkLst>
        <pc:spChg chg="mod">
          <ac:chgData name="Brace, Lewys" userId="9bd9ef77-a98a-4547-b91b-f4387f2705bc" providerId="ADAL" clId="{545FA814-900B-4D6E-BD96-203401A97F1B}" dt="2023-05-22T14:23:43.289" v="298" actId="1076"/>
          <ac:spMkLst>
            <pc:docMk/>
            <pc:sldMk cId="2252612579" sldId="259"/>
            <ac:spMk id="2" creationId="{88228753-BA3A-BA70-5117-85BDCAA51692}"/>
          </ac:spMkLst>
        </pc:spChg>
        <pc:spChg chg="del">
          <ac:chgData name="Brace, Lewys" userId="9bd9ef77-a98a-4547-b91b-f4387f2705bc" providerId="ADAL" clId="{545FA814-900B-4D6E-BD96-203401A97F1B}" dt="2023-05-22T14:20:58.640" v="16" actId="478"/>
          <ac:spMkLst>
            <pc:docMk/>
            <pc:sldMk cId="2252612579" sldId="259"/>
            <ac:spMk id="3" creationId="{2DA263BB-6CB4-F298-48E1-EE59BAB955B7}"/>
          </ac:spMkLst>
        </pc:spChg>
        <pc:spChg chg="add mod">
          <ac:chgData name="Brace, Lewys" userId="9bd9ef77-a98a-4547-b91b-f4387f2705bc" providerId="ADAL" clId="{545FA814-900B-4D6E-BD96-203401A97F1B}" dt="2023-05-22T14:23:48.848" v="300" actId="114"/>
          <ac:spMkLst>
            <pc:docMk/>
            <pc:sldMk cId="2252612579" sldId="259"/>
            <ac:spMk id="4" creationId="{60383489-5DBE-80CD-AB03-7C832F09F4B4}"/>
          </ac:spMkLst>
        </pc:spChg>
      </pc:sldChg>
      <pc:sldChg chg="addSp modSp new mod">
        <pc:chgData name="Brace, Lewys" userId="9bd9ef77-a98a-4547-b91b-f4387f2705bc" providerId="ADAL" clId="{545FA814-900B-4D6E-BD96-203401A97F1B}" dt="2023-05-22T15:25:20.025" v="1303" actId="1076"/>
        <pc:sldMkLst>
          <pc:docMk/>
          <pc:sldMk cId="2446814353" sldId="260"/>
        </pc:sldMkLst>
        <pc:spChg chg="mod">
          <ac:chgData name="Brace, Lewys" userId="9bd9ef77-a98a-4547-b91b-f4387f2705bc" providerId="ADAL" clId="{545FA814-900B-4D6E-BD96-203401A97F1B}" dt="2023-05-22T15:25:08.553" v="1296" actId="1076"/>
          <ac:spMkLst>
            <pc:docMk/>
            <pc:sldMk cId="2446814353" sldId="260"/>
            <ac:spMk id="2" creationId="{E856A84D-068A-A98A-4028-5A5700AC6AD3}"/>
          </ac:spMkLst>
        </pc:spChg>
        <pc:spChg chg="add mod">
          <ac:chgData name="Brace, Lewys" userId="9bd9ef77-a98a-4547-b91b-f4387f2705bc" providerId="ADAL" clId="{545FA814-900B-4D6E-BD96-203401A97F1B}" dt="2023-05-22T14:28:46.648" v="375" actId="27636"/>
          <ac:spMkLst>
            <pc:docMk/>
            <pc:sldMk cId="2446814353" sldId="260"/>
            <ac:spMk id="3" creationId="{EB3CD113-621B-B396-7078-7AFD6CFF27DA}"/>
          </ac:spMkLst>
        </pc:spChg>
        <pc:picChg chg="add mod">
          <ac:chgData name="Brace, Lewys" userId="9bd9ef77-a98a-4547-b91b-f4387f2705bc" providerId="ADAL" clId="{545FA814-900B-4D6E-BD96-203401A97F1B}" dt="2023-05-22T15:25:11.421" v="1297" actId="1076"/>
          <ac:picMkLst>
            <pc:docMk/>
            <pc:sldMk cId="2446814353" sldId="260"/>
            <ac:picMk id="5" creationId="{16741C34-A783-54CF-8057-AC1AAA56843B}"/>
          </ac:picMkLst>
        </pc:picChg>
        <pc:picChg chg="add mod">
          <ac:chgData name="Brace, Lewys" userId="9bd9ef77-a98a-4547-b91b-f4387f2705bc" providerId="ADAL" clId="{545FA814-900B-4D6E-BD96-203401A97F1B}" dt="2023-05-22T15:25:18.823" v="1302" actId="1076"/>
          <ac:picMkLst>
            <pc:docMk/>
            <pc:sldMk cId="2446814353" sldId="260"/>
            <ac:picMk id="7" creationId="{ED24C5B6-8776-CFAE-85E9-AD8B9D0D3C05}"/>
          </ac:picMkLst>
        </pc:picChg>
        <pc:picChg chg="add mod">
          <ac:chgData name="Brace, Lewys" userId="9bd9ef77-a98a-4547-b91b-f4387f2705bc" providerId="ADAL" clId="{545FA814-900B-4D6E-BD96-203401A97F1B}" dt="2023-05-22T15:25:20.025" v="1303" actId="1076"/>
          <ac:picMkLst>
            <pc:docMk/>
            <pc:sldMk cId="2446814353" sldId="260"/>
            <ac:picMk id="9" creationId="{4C54FC69-D7CA-66DC-445B-25430816D994}"/>
          </ac:picMkLst>
        </pc:picChg>
        <pc:picChg chg="add mod">
          <ac:chgData name="Brace, Lewys" userId="9bd9ef77-a98a-4547-b91b-f4387f2705bc" providerId="ADAL" clId="{545FA814-900B-4D6E-BD96-203401A97F1B}" dt="2023-05-22T15:25:13.780" v="1299" actId="1076"/>
          <ac:picMkLst>
            <pc:docMk/>
            <pc:sldMk cId="2446814353" sldId="260"/>
            <ac:picMk id="11" creationId="{87CCEA92-5D3A-4588-2F2E-5F98757678F1}"/>
          </ac:picMkLst>
        </pc:picChg>
      </pc:sldChg>
      <pc:sldChg chg="addSp delSp modSp add mod">
        <pc:chgData name="Brace, Lewys" userId="9bd9ef77-a98a-4547-b91b-f4387f2705bc" providerId="ADAL" clId="{545FA814-900B-4D6E-BD96-203401A97F1B}" dt="2023-05-22T15:25:25.700" v="1307" actId="1076"/>
        <pc:sldMkLst>
          <pc:docMk/>
          <pc:sldMk cId="1159279923" sldId="261"/>
        </pc:sldMkLst>
        <pc:spChg chg="mod">
          <ac:chgData name="Brace, Lewys" userId="9bd9ef77-a98a-4547-b91b-f4387f2705bc" providerId="ADAL" clId="{545FA814-900B-4D6E-BD96-203401A97F1B}" dt="2023-05-22T15:25:25.700" v="1307" actId="1076"/>
          <ac:spMkLst>
            <pc:docMk/>
            <pc:sldMk cId="1159279923" sldId="261"/>
            <ac:spMk id="2" creationId="{E856A84D-068A-A98A-4028-5A5700AC6AD3}"/>
          </ac:spMkLst>
        </pc:spChg>
        <pc:spChg chg="mod">
          <ac:chgData name="Brace, Lewys" userId="9bd9ef77-a98a-4547-b91b-f4387f2705bc" providerId="ADAL" clId="{545FA814-900B-4D6E-BD96-203401A97F1B}" dt="2023-05-22T15:18:51.954" v="1059" actId="14100"/>
          <ac:spMkLst>
            <pc:docMk/>
            <pc:sldMk cId="1159279923" sldId="261"/>
            <ac:spMk id="3" creationId="{EB3CD113-621B-B396-7078-7AFD6CFF27DA}"/>
          </ac:spMkLst>
        </pc:spChg>
        <pc:picChg chg="add mod">
          <ac:chgData name="Brace, Lewys" userId="9bd9ef77-a98a-4547-b91b-f4387f2705bc" providerId="ADAL" clId="{545FA814-900B-4D6E-BD96-203401A97F1B}" dt="2023-05-22T15:18:42.399" v="1058" actId="1076"/>
          <ac:picMkLst>
            <pc:docMk/>
            <pc:sldMk cId="1159279923" sldId="261"/>
            <ac:picMk id="4" creationId="{21871039-B757-35A5-CF4C-62C26FC10BD6}"/>
          </ac:picMkLst>
        </pc:picChg>
        <pc:picChg chg="del">
          <ac:chgData name="Brace, Lewys" userId="9bd9ef77-a98a-4547-b91b-f4387f2705bc" providerId="ADAL" clId="{545FA814-900B-4D6E-BD96-203401A97F1B}" dt="2023-05-22T14:47:53.422" v="394" actId="478"/>
          <ac:picMkLst>
            <pc:docMk/>
            <pc:sldMk cId="1159279923" sldId="261"/>
            <ac:picMk id="5" creationId="{16741C34-A783-54CF-8057-AC1AAA56843B}"/>
          </ac:picMkLst>
        </pc:picChg>
        <pc:picChg chg="add mod">
          <ac:chgData name="Brace, Lewys" userId="9bd9ef77-a98a-4547-b91b-f4387f2705bc" providerId="ADAL" clId="{545FA814-900B-4D6E-BD96-203401A97F1B}" dt="2023-05-22T15:18:34.026" v="1053" actId="1076"/>
          <ac:picMkLst>
            <pc:docMk/>
            <pc:sldMk cId="1159279923" sldId="261"/>
            <ac:picMk id="6" creationId="{10691DD2-F81F-5A75-A3FB-588E7162EC4A}"/>
          </ac:picMkLst>
        </pc:picChg>
        <pc:picChg chg="del">
          <ac:chgData name="Brace, Lewys" userId="9bd9ef77-a98a-4547-b91b-f4387f2705bc" providerId="ADAL" clId="{545FA814-900B-4D6E-BD96-203401A97F1B}" dt="2023-05-22T14:47:55.066" v="397" actId="478"/>
          <ac:picMkLst>
            <pc:docMk/>
            <pc:sldMk cId="1159279923" sldId="261"/>
            <ac:picMk id="7" creationId="{ED24C5B6-8776-CFAE-85E9-AD8B9D0D3C05}"/>
          </ac:picMkLst>
        </pc:picChg>
        <pc:picChg chg="add del mod">
          <ac:chgData name="Brace, Lewys" userId="9bd9ef77-a98a-4547-b91b-f4387f2705bc" providerId="ADAL" clId="{545FA814-900B-4D6E-BD96-203401A97F1B}" dt="2023-05-22T15:18:35.398" v="1054" actId="478"/>
          <ac:picMkLst>
            <pc:docMk/>
            <pc:sldMk cId="1159279923" sldId="261"/>
            <ac:picMk id="8" creationId="{5A6EA9D1-6CCC-586E-47EF-58815CF0DA90}"/>
          </ac:picMkLst>
        </pc:picChg>
        <pc:picChg chg="del">
          <ac:chgData name="Brace, Lewys" userId="9bd9ef77-a98a-4547-b91b-f4387f2705bc" providerId="ADAL" clId="{545FA814-900B-4D6E-BD96-203401A97F1B}" dt="2023-05-22T14:47:54.424" v="396" actId="478"/>
          <ac:picMkLst>
            <pc:docMk/>
            <pc:sldMk cId="1159279923" sldId="261"/>
            <ac:picMk id="9" creationId="{4C54FC69-D7CA-66DC-445B-25430816D994}"/>
          </ac:picMkLst>
        </pc:picChg>
        <pc:picChg chg="del">
          <ac:chgData name="Brace, Lewys" userId="9bd9ef77-a98a-4547-b91b-f4387f2705bc" providerId="ADAL" clId="{545FA814-900B-4D6E-BD96-203401A97F1B}" dt="2023-05-22T14:47:54.176" v="395" actId="478"/>
          <ac:picMkLst>
            <pc:docMk/>
            <pc:sldMk cId="1159279923" sldId="261"/>
            <ac:picMk id="11" creationId="{87CCEA92-5D3A-4588-2F2E-5F98757678F1}"/>
          </ac:picMkLst>
        </pc:picChg>
        <pc:picChg chg="add del mod">
          <ac:chgData name="Brace, Lewys" userId="9bd9ef77-a98a-4547-b91b-f4387f2705bc" providerId="ADAL" clId="{545FA814-900B-4D6E-BD96-203401A97F1B}" dt="2023-05-22T15:18:32.592" v="1052" actId="478"/>
          <ac:picMkLst>
            <pc:docMk/>
            <pc:sldMk cId="1159279923" sldId="261"/>
            <ac:picMk id="12" creationId="{0689786F-BF59-FA2A-3335-F07BE178A2A7}"/>
          </ac:picMkLst>
        </pc:picChg>
        <pc:picChg chg="add del mod">
          <ac:chgData name="Brace, Lewys" userId="9bd9ef77-a98a-4547-b91b-f4387f2705bc" providerId="ADAL" clId="{545FA814-900B-4D6E-BD96-203401A97F1B}" dt="2023-05-22T15:12:35.860" v="1037" actId="478"/>
          <ac:picMkLst>
            <pc:docMk/>
            <pc:sldMk cId="1159279923" sldId="261"/>
            <ac:picMk id="14" creationId="{F235FD54-6E6D-889B-8F6B-4FE81D2C851D}"/>
          </ac:picMkLst>
        </pc:picChg>
        <pc:picChg chg="add mod">
          <ac:chgData name="Brace, Lewys" userId="9bd9ef77-a98a-4547-b91b-f4387f2705bc" providerId="ADAL" clId="{545FA814-900B-4D6E-BD96-203401A97F1B}" dt="2023-05-22T15:18:39.924" v="1057" actId="1076"/>
          <ac:picMkLst>
            <pc:docMk/>
            <pc:sldMk cId="1159279923" sldId="261"/>
            <ac:picMk id="16" creationId="{DDA7AA16-0ADA-2EF5-FDD4-D5A5B7FCF549}"/>
          </ac:picMkLst>
        </pc:picChg>
        <pc:picChg chg="add mod">
          <ac:chgData name="Brace, Lewys" userId="9bd9ef77-a98a-4547-b91b-f4387f2705bc" providerId="ADAL" clId="{545FA814-900B-4D6E-BD96-203401A97F1B}" dt="2023-05-22T15:18:28.916" v="1049" actId="1076"/>
          <ac:picMkLst>
            <pc:docMk/>
            <pc:sldMk cId="1159279923" sldId="261"/>
            <ac:picMk id="18" creationId="{B21C99F8-4AEE-BDC3-4433-CBD06DA8C586}"/>
          </ac:picMkLst>
        </pc:picChg>
      </pc:sldChg>
      <pc:sldChg chg="delSp modSp add mod">
        <pc:chgData name="Brace, Lewys" userId="9bd9ef77-a98a-4547-b91b-f4387f2705bc" providerId="ADAL" clId="{545FA814-900B-4D6E-BD96-203401A97F1B}" dt="2023-05-22T15:25:31.777" v="1311" actId="1076"/>
        <pc:sldMkLst>
          <pc:docMk/>
          <pc:sldMk cId="3638256827" sldId="262"/>
        </pc:sldMkLst>
        <pc:spChg chg="mod">
          <ac:chgData name="Brace, Lewys" userId="9bd9ef77-a98a-4547-b91b-f4387f2705bc" providerId="ADAL" clId="{545FA814-900B-4D6E-BD96-203401A97F1B}" dt="2023-05-22T15:25:31.777" v="1311" actId="1076"/>
          <ac:spMkLst>
            <pc:docMk/>
            <pc:sldMk cId="3638256827" sldId="262"/>
            <ac:spMk id="2" creationId="{E856A84D-068A-A98A-4028-5A5700AC6AD3}"/>
          </ac:spMkLst>
        </pc:spChg>
        <pc:spChg chg="mod">
          <ac:chgData name="Brace, Lewys" userId="9bd9ef77-a98a-4547-b91b-f4387f2705bc" providerId="ADAL" clId="{545FA814-900B-4D6E-BD96-203401A97F1B}" dt="2023-05-22T15:19:51.842" v="1061" actId="27636"/>
          <ac:spMkLst>
            <pc:docMk/>
            <pc:sldMk cId="3638256827" sldId="262"/>
            <ac:spMk id="3" creationId="{EB3CD113-621B-B396-7078-7AFD6CFF27DA}"/>
          </ac:spMkLst>
        </pc:spChg>
        <pc:picChg chg="del">
          <ac:chgData name="Brace, Lewys" userId="9bd9ef77-a98a-4547-b91b-f4387f2705bc" providerId="ADAL" clId="{545FA814-900B-4D6E-BD96-203401A97F1B}" dt="2023-05-22T14:59:09.033" v="950" actId="478"/>
          <ac:picMkLst>
            <pc:docMk/>
            <pc:sldMk cId="3638256827" sldId="262"/>
            <ac:picMk id="5" creationId="{16741C34-A783-54CF-8057-AC1AAA56843B}"/>
          </ac:picMkLst>
        </pc:picChg>
        <pc:picChg chg="del">
          <ac:chgData name="Brace, Lewys" userId="9bd9ef77-a98a-4547-b91b-f4387f2705bc" providerId="ADAL" clId="{545FA814-900B-4D6E-BD96-203401A97F1B}" dt="2023-05-22T14:59:10.536" v="953" actId="478"/>
          <ac:picMkLst>
            <pc:docMk/>
            <pc:sldMk cId="3638256827" sldId="262"/>
            <ac:picMk id="7" creationId="{ED24C5B6-8776-CFAE-85E9-AD8B9D0D3C05}"/>
          </ac:picMkLst>
        </pc:picChg>
        <pc:picChg chg="del">
          <ac:chgData name="Brace, Lewys" userId="9bd9ef77-a98a-4547-b91b-f4387f2705bc" providerId="ADAL" clId="{545FA814-900B-4D6E-BD96-203401A97F1B}" dt="2023-05-22T14:59:09.487" v="951" actId="478"/>
          <ac:picMkLst>
            <pc:docMk/>
            <pc:sldMk cId="3638256827" sldId="262"/>
            <ac:picMk id="9" creationId="{4C54FC69-D7CA-66DC-445B-25430816D994}"/>
          </ac:picMkLst>
        </pc:picChg>
        <pc:picChg chg="del">
          <ac:chgData name="Brace, Lewys" userId="9bd9ef77-a98a-4547-b91b-f4387f2705bc" providerId="ADAL" clId="{545FA814-900B-4D6E-BD96-203401A97F1B}" dt="2023-05-22T14:59:10.051" v="952" actId="478"/>
          <ac:picMkLst>
            <pc:docMk/>
            <pc:sldMk cId="3638256827" sldId="262"/>
            <ac:picMk id="11" creationId="{87CCEA92-5D3A-4588-2F2E-5F98757678F1}"/>
          </ac:picMkLst>
        </pc:picChg>
      </pc:sldChg>
      <pc:sldChg chg="addSp delSp modSp add mod">
        <pc:chgData name="Brace, Lewys" userId="9bd9ef77-a98a-4547-b91b-f4387f2705bc" providerId="ADAL" clId="{545FA814-900B-4D6E-BD96-203401A97F1B}" dt="2023-05-22T15:25:39.150" v="1316" actId="1076"/>
        <pc:sldMkLst>
          <pc:docMk/>
          <pc:sldMk cId="2862442781" sldId="263"/>
        </pc:sldMkLst>
        <pc:spChg chg="mod">
          <ac:chgData name="Brace, Lewys" userId="9bd9ef77-a98a-4547-b91b-f4387f2705bc" providerId="ADAL" clId="{545FA814-900B-4D6E-BD96-203401A97F1B}" dt="2023-05-22T15:25:39.150" v="1316" actId="1076"/>
          <ac:spMkLst>
            <pc:docMk/>
            <pc:sldMk cId="2862442781" sldId="263"/>
            <ac:spMk id="2" creationId="{E856A84D-068A-A98A-4028-5A5700AC6AD3}"/>
          </ac:spMkLst>
        </pc:spChg>
        <pc:spChg chg="mod">
          <ac:chgData name="Brace, Lewys" userId="9bd9ef77-a98a-4547-b91b-f4387f2705bc" providerId="ADAL" clId="{545FA814-900B-4D6E-BD96-203401A97F1B}" dt="2023-05-22T15:23:34.591" v="1285" actId="20577"/>
          <ac:spMkLst>
            <pc:docMk/>
            <pc:sldMk cId="2862442781" sldId="263"/>
            <ac:spMk id="3" creationId="{EB3CD113-621B-B396-7078-7AFD6CFF27DA}"/>
          </ac:spMkLst>
        </pc:spChg>
        <pc:spChg chg="add del">
          <ac:chgData name="Brace, Lewys" userId="9bd9ef77-a98a-4547-b91b-f4387f2705bc" providerId="ADAL" clId="{545FA814-900B-4D6E-BD96-203401A97F1B}" dt="2023-05-22T15:21:16.209" v="1133"/>
          <ac:spMkLst>
            <pc:docMk/>
            <pc:sldMk cId="2862442781" sldId="263"/>
            <ac:spMk id="4" creationId="{45C01C95-7D2B-DE8A-B416-E36440B8FD5E}"/>
          </ac:spMkLst>
        </pc:spChg>
        <pc:picChg chg="add mod">
          <ac:chgData name="Brace, Lewys" userId="9bd9ef77-a98a-4547-b91b-f4387f2705bc" providerId="ADAL" clId="{545FA814-900B-4D6E-BD96-203401A97F1B}" dt="2023-05-22T15:24:29.286" v="1291" actId="1076"/>
          <ac:picMkLst>
            <pc:docMk/>
            <pc:sldMk cId="2862442781" sldId="263"/>
            <ac:picMk id="6" creationId="{08B5D101-4724-C10E-E220-F3DD196662A4}"/>
          </ac:picMkLst>
        </pc:picChg>
        <pc:picChg chg="add mod">
          <ac:chgData name="Brace, Lewys" userId="9bd9ef77-a98a-4547-b91b-f4387f2705bc" providerId="ADAL" clId="{545FA814-900B-4D6E-BD96-203401A97F1B}" dt="2023-05-22T15:24:31.003" v="1292" actId="1076"/>
          <ac:picMkLst>
            <pc:docMk/>
            <pc:sldMk cId="2862442781" sldId="263"/>
            <ac:picMk id="8" creationId="{D55E1505-F36D-C3C6-C6D1-0778F8FC8B4F}"/>
          </ac:picMkLst>
        </pc:picChg>
      </pc:sldChg>
      <pc:sldChg chg="addSp delSp modSp add mod">
        <pc:chgData name="Brace, Lewys" userId="9bd9ef77-a98a-4547-b91b-f4387f2705bc" providerId="ADAL" clId="{545FA814-900B-4D6E-BD96-203401A97F1B}" dt="2023-05-22T15:38:50.635" v="1453" actId="478"/>
        <pc:sldMkLst>
          <pc:docMk/>
          <pc:sldMk cId="126289338" sldId="264"/>
        </pc:sldMkLst>
        <pc:spChg chg="mod">
          <ac:chgData name="Brace, Lewys" userId="9bd9ef77-a98a-4547-b91b-f4387f2705bc" providerId="ADAL" clId="{545FA814-900B-4D6E-BD96-203401A97F1B}" dt="2023-05-22T15:34:17.701" v="1341" actId="20577"/>
          <ac:spMkLst>
            <pc:docMk/>
            <pc:sldMk cId="126289338" sldId="264"/>
            <ac:spMk id="2" creationId="{E856A84D-068A-A98A-4028-5A5700AC6AD3}"/>
          </ac:spMkLst>
        </pc:spChg>
        <pc:spChg chg="mod">
          <ac:chgData name="Brace, Lewys" userId="9bd9ef77-a98a-4547-b91b-f4387f2705bc" providerId="ADAL" clId="{545FA814-900B-4D6E-BD96-203401A97F1B}" dt="2023-05-22T15:36:45.102" v="1451" actId="20577"/>
          <ac:spMkLst>
            <pc:docMk/>
            <pc:sldMk cId="126289338" sldId="264"/>
            <ac:spMk id="3" creationId="{EB3CD113-621B-B396-7078-7AFD6CFF27DA}"/>
          </ac:spMkLst>
        </pc:spChg>
        <pc:picChg chg="add mod">
          <ac:chgData name="Brace, Lewys" userId="9bd9ef77-a98a-4547-b91b-f4387f2705bc" providerId="ADAL" clId="{545FA814-900B-4D6E-BD96-203401A97F1B}" dt="2023-05-22T15:36:26.438" v="1424" actId="1076"/>
          <ac:picMkLst>
            <pc:docMk/>
            <pc:sldMk cId="126289338" sldId="264"/>
            <ac:picMk id="5" creationId="{4E894D0E-8620-73EC-123D-28F61660F087}"/>
          </ac:picMkLst>
        </pc:picChg>
        <pc:picChg chg="del">
          <ac:chgData name="Brace, Lewys" userId="9bd9ef77-a98a-4547-b91b-f4387f2705bc" providerId="ADAL" clId="{545FA814-900B-4D6E-BD96-203401A97F1B}" dt="2023-05-22T15:34:07.647" v="1319" actId="478"/>
          <ac:picMkLst>
            <pc:docMk/>
            <pc:sldMk cId="126289338" sldId="264"/>
            <ac:picMk id="6" creationId="{08B5D101-4724-C10E-E220-F3DD196662A4}"/>
          </ac:picMkLst>
        </pc:picChg>
        <pc:picChg chg="del">
          <ac:chgData name="Brace, Lewys" userId="9bd9ef77-a98a-4547-b91b-f4387f2705bc" providerId="ADAL" clId="{545FA814-900B-4D6E-BD96-203401A97F1B}" dt="2023-05-22T15:34:06.829" v="1318" actId="478"/>
          <ac:picMkLst>
            <pc:docMk/>
            <pc:sldMk cId="126289338" sldId="264"/>
            <ac:picMk id="8" creationId="{D55E1505-F36D-C3C6-C6D1-0778F8FC8B4F}"/>
          </ac:picMkLst>
        </pc:picChg>
        <pc:picChg chg="add del">
          <ac:chgData name="Brace, Lewys" userId="9bd9ef77-a98a-4547-b91b-f4387f2705bc" providerId="ADAL" clId="{545FA814-900B-4D6E-BD96-203401A97F1B}" dt="2023-05-22T15:38:50.635" v="1453" actId="478"/>
          <ac:picMkLst>
            <pc:docMk/>
            <pc:sldMk cId="126289338" sldId="264"/>
            <ac:picMk id="9" creationId="{5C07314A-E12B-2280-624C-0E4F5C3F4DA3}"/>
          </ac:picMkLst>
        </pc:picChg>
      </pc:sldChg>
      <pc:sldChg chg="addSp delSp modSp add mod">
        <pc:chgData name="Brace, Lewys" userId="9bd9ef77-a98a-4547-b91b-f4387f2705bc" providerId="ADAL" clId="{545FA814-900B-4D6E-BD96-203401A97F1B}" dt="2023-05-22T15:40:10.412" v="1524" actId="313"/>
        <pc:sldMkLst>
          <pc:docMk/>
          <pc:sldMk cId="3239337884" sldId="265"/>
        </pc:sldMkLst>
        <pc:spChg chg="mod">
          <ac:chgData name="Brace, Lewys" userId="9bd9ef77-a98a-4547-b91b-f4387f2705bc" providerId="ADAL" clId="{545FA814-900B-4D6E-BD96-203401A97F1B}" dt="2023-05-22T15:40:10.412" v="1524" actId="313"/>
          <ac:spMkLst>
            <pc:docMk/>
            <pc:sldMk cId="3239337884" sldId="265"/>
            <ac:spMk id="2" creationId="{E856A84D-068A-A98A-4028-5A5700AC6AD3}"/>
          </ac:spMkLst>
        </pc:spChg>
        <pc:spChg chg="mod">
          <ac:chgData name="Brace, Lewys" userId="9bd9ef77-a98a-4547-b91b-f4387f2705bc" providerId="ADAL" clId="{545FA814-900B-4D6E-BD96-203401A97F1B}" dt="2023-05-22T15:39:08.390" v="1461" actId="27636"/>
          <ac:spMkLst>
            <pc:docMk/>
            <pc:sldMk cId="3239337884" sldId="265"/>
            <ac:spMk id="3" creationId="{EB3CD113-621B-B396-7078-7AFD6CFF27DA}"/>
          </ac:spMkLst>
        </pc:spChg>
        <pc:spChg chg="add mod">
          <ac:chgData name="Brace, Lewys" userId="9bd9ef77-a98a-4547-b91b-f4387f2705bc" providerId="ADAL" clId="{545FA814-900B-4D6E-BD96-203401A97F1B}" dt="2023-05-22T15:40:05.170" v="1523" actId="20577"/>
          <ac:spMkLst>
            <pc:docMk/>
            <pc:sldMk cId="3239337884" sldId="265"/>
            <ac:spMk id="6" creationId="{ECE5B93C-D6D8-B56C-A67A-21CC543D8A43}"/>
          </ac:spMkLst>
        </pc:spChg>
        <pc:picChg chg="del">
          <ac:chgData name="Brace, Lewys" userId="9bd9ef77-a98a-4547-b91b-f4387f2705bc" providerId="ADAL" clId="{545FA814-900B-4D6E-BD96-203401A97F1B}" dt="2023-05-22T15:39:02.059" v="1459" actId="478"/>
          <ac:picMkLst>
            <pc:docMk/>
            <pc:sldMk cId="3239337884" sldId="265"/>
            <ac:picMk id="5" creationId="{4E894D0E-8620-73EC-123D-28F61660F087}"/>
          </ac:picMkLst>
        </pc:picChg>
      </pc:sldChg>
      <pc:sldChg chg="addSp modSp add mod">
        <pc:chgData name="Brace, Lewys" userId="9bd9ef77-a98a-4547-b91b-f4387f2705bc" providerId="ADAL" clId="{545FA814-900B-4D6E-BD96-203401A97F1B}" dt="2023-05-22T15:41:08.820" v="1584" actId="1076"/>
        <pc:sldMkLst>
          <pc:docMk/>
          <pc:sldMk cId="1494099934" sldId="266"/>
        </pc:sldMkLst>
        <pc:spChg chg="mod">
          <ac:chgData name="Brace, Lewys" userId="9bd9ef77-a98a-4547-b91b-f4387f2705bc" providerId="ADAL" clId="{545FA814-900B-4D6E-BD96-203401A97F1B}" dt="2023-05-22T15:40:21.746" v="1566" actId="6549"/>
          <ac:spMkLst>
            <pc:docMk/>
            <pc:sldMk cId="1494099934" sldId="266"/>
            <ac:spMk id="2" creationId="{E856A84D-068A-A98A-4028-5A5700AC6AD3}"/>
          </ac:spMkLst>
        </pc:spChg>
        <pc:spChg chg="mod">
          <ac:chgData name="Brace, Lewys" userId="9bd9ef77-a98a-4547-b91b-f4387f2705bc" providerId="ADAL" clId="{545FA814-900B-4D6E-BD96-203401A97F1B}" dt="2023-05-22T15:41:06.600" v="1583" actId="1076"/>
          <ac:spMkLst>
            <pc:docMk/>
            <pc:sldMk cId="1494099934" sldId="266"/>
            <ac:spMk id="6" creationId="{ECE5B93C-D6D8-B56C-A67A-21CC543D8A43}"/>
          </ac:spMkLst>
        </pc:spChg>
        <pc:picChg chg="add mod">
          <ac:chgData name="Brace, Lewys" userId="9bd9ef77-a98a-4547-b91b-f4387f2705bc" providerId="ADAL" clId="{545FA814-900B-4D6E-BD96-203401A97F1B}" dt="2023-05-22T15:41:08.820" v="1584" actId="1076"/>
          <ac:picMkLst>
            <pc:docMk/>
            <pc:sldMk cId="1494099934" sldId="266"/>
            <ac:picMk id="5" creationId="{4ADAC580-4C27-D588-1AED-1EEFFA530522}"/>
          </ac:picMkLst>
        </pc:picChg>
      </pc:sldChg>
      <pc:sldChg chg="addSp modSp add mod">
        <pc:chgData name="Brace, Lewys" userId="9bd9ef77-a98a-4547-b91b-f4387f2705bc" providerId="ADAL" clId="{545FA814-900B-4D6E-BD96-203401A97F1B}" dt="2023-05-25T10:59:48.335" v="2070" actId="20577"/>
        <pc:sldMkLst>
          <pc:docMk/>
          <pc:sldMk cId="2870231690" sldId="267"/>
        </pc:sldMkLst>
        <pc:spChg chg="mod">
          <ac:chgData name="Brace, Lewys" userId="9bd9ef77-a98a-4547-b91b-f4387f2705bc" providerId="ADAL" clId="{545FA814-900B-4D6E-BD96-203401A97F1B}" dt="2023-05-25T10:53:20.331" v="1640" actId="6549"/>
          <ac:spMkLst>
            <pc:docMk/>
            <pc:sldMk cId="2870231690" sldId="267"/>
            <ac:spMk id="2" creationId="{E856A84D-068A-A98A-4028-5A5700AC6AD3}"/>
          </ac:spMkLst>
        </pc:spChg>
        <pc:spChg chg="mod">
          <ac:chgData name="Brace, Lewys" userId="9bd9ef77-a98a-4547-b91b-f4387f2705bc" providerId="ADAL" clId="{545FA814-900B-4D6E-BD96-203401A97F1B}" dt="2023-05-25T10:59:08.248" v="2046" actId="1076"/>
          <ac:spMkLst>
            <pc:docMk/>
            <pc:sldMk cId="2870231690" sldId="267"/>
            <ac:spMk id="6" creationId="{ECE5B93C-D6D8-B56C-A67A-21CC543D8A43}"/>
          </ac:spMkLst>
        </pc:spChg>
        <pc:spChg chg="add mod">
          <ac:chgData name="Brace, Lewys" userId="9bd9ef77-a98a-4547-b91b-f4387f2705bc" providerId="ADAL" clId="{545FA814-900B-4D6E-BD96-203401A97F1B}" dt="2023-05-25T10:59:41.337" v="2066" actId="1076"/>
          <ac:spMkLst>
            <pc:docMk/>
            <pc:sldMk cId="2870231690" sldId="267"/>
            <ac:spMk id="9" creationId="{8449FCE6-5CD3-565B-AEF1-4DA9116719F5}"/>
          </ac:spMkLst>
        </pc:spChg>
        <pc:spChg chg="add mod">
          <ac:chgData name="Brace, Lewys" userId="9bd9ef77-a98a-4547-b91b-f4387f2705bc" providerId="ADAL" clId="{545FA814-900B-4D6E-BD96-203401A97F1B}" dt="2023-05-25T10:59:48.335" v="2070" actId="20577"/>
          <ac:spMkLst>
            <pc:docMk/>
            <pc:sldMk cId="2870231690" sldId="267"/>
            <ac:spMk id="10" creationId="{C76D6C72-0EF7-610B-C380-13943C8D817B}"/>
          </ac:spMkLst>
        </pc:spChg>
        <pc:picChg chg="add mod">
          <ac:chgData name="Brace, Lewys" userId="9bd9ef77-a98a-4547-b91b-f4387f2705bc" providerId="ADAL" clId="{545FA814-900B-4D6E-BD96-203401A97F1B}" dt="2023-05-25T10:59:09.814" v="2047" actId="1076"/>
          <ac:picMkLst>
            <pc:docMk/>
            <pc:sldMk cId="2870231690" sldId="267"/>
            <ac:picMk id="5" creationId="{1DE018E5-9B19-05E3-9DA9-A85608B52E0C}"/>
          </ac:picMkLst>
        </pc:picChg>
        <pc:picChg chg="add mod">
          <ac:chgData name="Brace, Lewys" userId="9bd9ef77-a98a-4547-b91b-f4387f2705bc" providerId="ADAL" clId="{545FA814-900B-4D6E-BD96-203401A97F1B}" dt="2023-05-25T10:59:10.947" v="2048" actId="1076"/>
          <ac:picMkLst>
            <pc:docMk/>
            <pc:sldMk cId="2870231690" sldId="267"/>
            <ac:picMk id="8" creationId="{D2C625E3-6C60-2E81-6ECB-4DC9D4E8755E}"/>
          </ac:picMkLst>
        </pc:picChg>
      </pc:sldChg>
      <pc:sldChg chg="addSp modSp new mod">
        <pc:chgData name="Brace, Lewys" userId="9bd9ef77-a98a-4547-b91b-f4387f2705bc" providerId="ADAL" clId="{545FA814-900B-4D6E-BD96-203401A97F1B}" dt="2023-05-25T11:00:47.998" v="2074" actId="962"/>
        <pc:sldMkLst>
          <pc:docMk/>
          <pc:sldMk cId="3411965615" sldId="268"/>
        </pc:sldMkLst>
        <pc:picChg chg="add mod">
          <ac:chgData name="Brace, Lewys" userId="9bd9ef77-a98a-4547-b91b-f4387f2705bc" providerId="ADAL" clId="{545FA814-900B-4D6E-BD96-203401A97F1B}" dt="2023-05-25T11:00:47.998" v="2074" actId="962"/>
          <ac:picMkLst>
            <pc:docMk/>
            <pc:sldMk cId="3411965615" sldId="268"/>
            <ac:picMk id="3" creationId="{F568083A-E6D7-4671-7262-1FA0E90B14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6B299-DA0D-0C42-90F4-67BDDCD63ABF}" type="datetimeFigureOut">
              <a:rPr lang="en-US" smtClean="0"/>
              <a:t>4/19/24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0F086-5D33-BE4D-9ABB-498BEF18A4F4}" type="slidenum">
              <a:rPr lang="en-US" smtClean="0"/>
              <a:t>‹#›</a:t>
            </a:fld>
            <a:endParaRPr lang="en-US"/>
          </a:p>
        </p:txBody>
      </p:sp>
    </p:spTree>
    <p:extLst>
      <p:ext uri="{BB962C8B-B14F-4D97-AF65-F5344CB8AC3E}">
        <p14:creationId xmlns:p14="http://schemas.microsoft.com/office/powerpoint/2010/main" val="148692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a:t>
            </a:fld>
            <a:endParaRPr lang="en-US"/>
          </a:p>
        </p:txBody>
      </p:sp>
    </p:spTree>
    <p:extLst>
      <p:ext uri="{BB962C8B-B14F-4D97-AF65-F5344CB8AC3E}">
        <p14:creationId xmlns:p14="http://schemas.microsoft.com/office/powerpoint/2010/main" val="2005158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15</a:t>
            </a:fld>
            <a:endParaRPr lang="en-US"/>
          </a:p>
        </p:txBody>
      </p:sp>
    </p:spTree>
    <p:extLst>
      <p:ext uri="{BB962C8B-B14F-4D97-AF65-F5344CB8AC3E}">
        <p14:creationId xmlns:p14="http://schemas.microsoft.com/office/powerpoint/2010/main" val="188559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16</a:t>
            </a:fld>
            <a:endParaRPr lang="en-US"/>
          </a:p>
        </p:txBody>
      </p:sp>
    </p:spTree>
    <p:extLst>
      <p:ext uri="{BB962C8B-B14F-4D97-AF65-F5344CB8AC3E}">
        <p14:creationId xmlns:p14="http://schemas.microsoft.com/office/powerpoint/2010/main" val="364515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7C77DE-7A40-45D2-AD11-E944A0589439}" type="slidenum">
              <a:rPr lang="en-GB" smtClean="0"/>
              <a:t>19</a:t>
            </a:fld>
            <a:endParaRPr lang="en-GB"/>
          </a:p>
        </p:txBody>
      </p:sp>
    </p:spTree>
    <p:extLst>
      <p:ext uri="{BB962C8B-B14F-4D97-AF65-F5344CB8AC3E}">
        <p14:creationId xmlns:p14="http://schemas.microsoft.com/office/powerpoint/2010/main" val="269631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7C77DE-7A40-45D2-AD11-E944A0589439}" type="slidenum">
              <a:rPr lang="en-GB" smtClean="0"/>
              <a:t>20</a:t>
            </a:fld>
            <a:endParaRPr lang="en-GB"/>
          </a:p>
        </p:txBody>
      </p:sp>
    </p:spTree>
    <p:extLst>
      <p:ext uri="{BB962C8B-B14F-4D97-AF65-F5344CB8AC3E}">
        <p14:creationId xmlns:p14="http://schemas.microsoft.com/office/powerpoint/2010/main" val="67002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26</a:t>
            </a:fld>
            <a:endParaRPr lang="en-US"/>
          </a:p>
        </p:txBody>
      </p:sp>
    </p:spTree>
    <p:extLst>
      <p:ext uri="{BB962C8B-B14F-4D97-AF65-F5344CB8AC3E}">
        <p14:creationId xmlns:p14="http://schemas.microsoft.com/office/powerpoint/2010/main" val="488129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27</a:t>
            </a:fld>
            <a:endParaRPr lang="en-US"/>
          </a:p>
        </p:txBody>
      </p:sp>
    </p:spTree>
    <p:extLst>
      <p:ext uri="{BB962C8B-B14F-4D97-AF65-F5344CB8AC3E}">
        <p14:creationId xmlns:p14="http://schemas.microsoft.com/office/powerpoint/2010/main" val="2545908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7C77DE-7A40-45D2-AD11-E944A0589439}" type="slidenum">
              <a:rPr lang="en-GB" smtClean="0"/>
              <a:t>29</a:t>
            </a:fld>
            <a:endParaRPr lang="en-GB"/>
          </a:p>
        </p:txBody>
      </p:sp>
    </p:spTree>
    <p:extLst>
      <p:ext uri="{BB962C8B-B14F-4D97-AF65-F5344CB8AC3E}">
        <p14:creationId xmlns:p14="http://schemas.microsoft.com/office/powerpoint/2010/main" val="2427803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7C77DE-7A40-45D2-AD11-E944A0589439}" type="slidenum">
              <a:rPr lang="en-GB" smtClean="0"/>
              <a:t>31</a:t>
            </a:fld>
            <a:endParaRPr lang="en-GB"/>
          </a:p>
        </p:txBody>
      </p:sp>
    </p:spTree>
    <p:extLst>
      <p:ext uri="{BB962C8B-B14F-4D97-AF65-F5344CB8AC3E}">
        <p14:creationId xmlns:p14="http://schemas.microsoft.com/office/powerpoint/2010/main" val="2611303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32</a:t>
            </a:fld>
            <a:endParaRPr lang="en-US"/>
          </a:p>
        </p:txBody>
      </p:sp>
    </p:spTree>
    <p:extLst>
      <p:ext uri="{BB962C8B-B14F-4D97-AF65-F5344CB8AC3E}">
        <p14:creationId xmlns:p14="http://schemas.microsoft.com/office/powerpoint/2010/main" val="1378802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var1</a:t>
            </a:r>
          </a:p>
        </p:txBody>
      </p:sp>
      <p:sp>
        <p:nvSpPr>
          <p:cNvPr id="4" name="Slide Number Placeholder 3"/>
          <p:cNvSpPr>
            <a:spLocks noGrp="1"/>
          </p:cNvSpPr>
          <p:nvPr>
            <p:ph type="sldNum" sz="quarter" idx="5"/>
          </p:nvPr>
        </p:nvSpPr>
        <p:spPr/>
        <p:txBody>
          <a:bodyPr/>
          <a:lstStyle/>
          <a:p>
            <a:fld id="{0300F086-5D33-BE4D-9ABB-498BEF18A4F4}" type="slidenum">
              <a:rPr lang="en-US" smtClean="0"/>
              <a:t>33</a:t>
            </a:fld>
            <a:endParaRPr lang="en-US"/>
          </a:p>
        </p:txBody>
      </p:sp>
    </p:spTree>
    <p:extLst>
      <p:ext uri="{BB962C8B-B14F-4D97-AF65-F5344CB8AC3E}">
        <p14:creationId xmlns:p14="http://schemas.microsoft.com/office/powerpoint/2010/main" val="167600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4</a:t>
            </a:fld>
            <a:endParaRPr lang="en-US"/>
          </a:p>
        </p:txBody>
      </p:sp>
    </p:spTree>
    <p:extLst>
      <p:ext uri="{BB962C8B-B14F-4D97-AF65-F5344CB8AC3E}">
        <p14:creationId xmlns:p14="http://schemas.microsoft.com/office/powerpoint/2010/main" val="630184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34</a:t>
            </a:fld>
            <a:endParaRPr lang="en-US"/>
          </a:p>
        </p:txBody>
      </p:sp>
    </p:spTree>
    <p:extLst>
      <p:ext uri="{BB962C8B-B14F-4D97-AF65-F5344CB8AC3E}">
        <p14:creationId xmlns:p14="http://schemas.microsoft.com/office/powerpoint/2010/main" val="782846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var1</a:t>
            </a:r>
          </a:p>
        </p:txBody>
      </p:sp>
      <p:sp>
        <p:nvSpPr>
          <p:cNvPr id="4" name="Slide Number Placeholder 3"/>
          <p:cNvSpPr>
            <a:spLocks noGrp="1"/>
          </p:cNvSpPr>
          <p:nvPr>
            <p:ph type="sldNum" sz="quarter" idx="5"/>
          </p:nvPr>
        </p:nvSpPr>
        <p:spPr/>
        <p:txBody>
          <a:bodyPr/>
          <a:lstStyle/>
          <a:p>
            <a:fld id="{0300F086-5D33-BE4D-9ABB-498BEF18A4F4}" type="slidenum">
              <a:rPr lang="en-US" smtClean="0"/>
              <a:t>35</a:t>
            </a:fld>
            <a:endParaRPr lang="en-US"/>
          </a:p>
        </p:txBody>
      </p:sp>
    </p:spTree>
    <p:extLst>
      <p:ext uri="{BB962C8B-B14F-4D97-AF65-F5344CB8AC3E}">
        <p14:creationId xmlns:p14="http://schemas.microsoft.com/office/powerpoint/2010/main" val="2687583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var1</a:t>
            </a:r>
          </a:p>
        </p:txBody>
      </p:sp>
      <p:sp>
        <p:nvSpPr>
          <p:cNvPr id="4" name="Slide Number Placeholder 3"/>
          <p:cNvSpPr>
            <a:spLocks noGrp="1"/>
          </p:cNvSpPr>
          <p:nvPr>
            <p:ph type="sldNum" sz="quarter" idx="5"/>
          </p:nvPr>
        </p:nvSpPr>
        <p:spPr/>
        <p:txBody>
          <a:bodyPr/>
          <a:lstStyle/>
          <a:p>
            <a:fld id="{0300F086-5D33-BE4D-9ABB-498BEF18A4F4}" type="slidenum">
              <a:rPr lang="en-US" smtClean="0"/>
              <a:t>36</a:t>
            </a:fld>
            <a:endParaRPr lang="en-US"/>
          </a:p>
        </p:txBody>
      </p:sp>
    </p:spTree>
    <p:extLst>
      <p:ext uri="{BB962C8B-B14F-4D97-AF65-F5344CB8AC3E}">
        <p14:creationId xmlns:p14="http://schemas.microsoft.com/office/powerpoint/2010/main" val="2997562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38</a:t>
            </a:fld>
            <a:endParaRPr lang="en-US"/>
          </a:p>
        </p:txBody>
      </p:sp>
    </p:spTree>
    <p:extLst>
      <p:ext uri="{BB962C8B-B14F-4D97-AF65-F5344CB8AC3E}">
        <p14:creationId xmlns:p14="http://schemas.microsoft.com/office/powerpoint/2010/main" val="3367409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var1</a:t>
            </a:r>
          </a:p>
        </p:txBody>
      </p:sp>
      <p:sp>
        <p:nvSpPr>
          <p:cNvPr id="4" name="Slide Number Placeholder 3"/>
          <p:cNvSpPr>
            <a:spLocks noGrp="1"/>
          </p:cNvSpPr>
          <p:nvPr>
            <p:ph type="sldNum" sz="quarter" idx="5"/>
          </p:nvPr>
        </p:nvSpPr>
        <p:spPr/>
        <p:txBody>
          <a:bodyPr/>
          <a:lstStyle/>
          <a:p>
            <a:fld id="{0300F086-5D33-BE4D-9ABB-498BEF18A4F4}" type="slidenum">
              <a:rPr lang="en-US" smtClean="0"/>
              <a:t>40</a:t>
            </a:fld>
            <a:endParaRPr lang="en-US"/>
          </a:p>
        </p:txBody>
      </p:sp>
    </p:spTree>
    <p:extLst>
      <p:ext uri="{BB962C8B-B14F-4D97-AF65-F5344CB8AC3E}">
        <p14:creationId xmlns:p14="http://schemas.microsoft.com/office/powerpoint/2010/main" val="363884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41</a:t>
            </a:fld>
            <a:endParaRPr lang="en-US"/>
          </a:p>
        </p:txBody>
      </p:sp>
    </p:spTree>
    <p:extLst>
      <p:ext uri="{BB962C8B-B14F-4D97-AF65-F5344CB8AC3E}">
        <p14:creationId xmlns:p14="http://schemas.microsoft.com/office/powerpoint/2010/main" val="3794620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42</a:t>
            </a:fld>
            <a:endParaRPr lang="en-US"/>
          </a:p>
        </p:txBody>
      </p:sp>
    </p:spTree>
    <p:extLst>
      <p:ext uri="{BB962C8B-B14F-4D97-AF65-F5344CB8AC3E}">
        <p14:creationId xmlns:p14="http://schemas.microsoft.com/office/powerpoint/2010/main" val="918361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var1</a:t>
            </a:r>
          </a:p>
        </p:txBody>
      </p:sp>
      <p:sp>
        <p:nvSpPr>
          <p:cNvPr id="4" name="Slide Number Placeholder 3"/>
          <p:cNvSpPr>
            <a:spLocks noGrp="1"/>
          </p:cNvSpPr>
          <p:nvPr>
            <p:ph type="sldNum" sz="quarter" idx="5"/>
          </p:nvPr>
        </p:nvSpPr>
        <p:spPr/>
        <p:txBody>
          <a:bodyPr/>
          <a:lstStyle/>
          <a:p>
            <a:fld id="{0300F086-5D33-BE4D-9ABB-498BEF18A4F4}" type="slidenum">
              <a:rPr lang="en-US" smtClean="0"/>
              <a:t>43</a:t>
            </a:fld>
            <a:endParaRPr lang="en-US"/>
          </a:p>
        </p:txBody>
      </p:sp>
    </p:spTree>
    <p:extLst>
      <p:ext uri="{BB962C8B-B14F-4D97-AF65-F5344CB8AC3E}">
        <p14:creationId xmlns:p14="http://schemas.microsoft.com/office/powerpoint/2010/main" val="3536561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var1</a:t>
            </a:r>
          </a:p>
        </p:txBody>
      </p:sp>
      <p:sp>
        <p:nvSpPr>
          <p:cNvPr id="4" name="Slide Number Placeholder 3"/>
          <p:cNvSpPr>
            <a:spLocks noGrp="1"/>
          </p:cNvSpPr>
          <p:nvPr>
            <p:ph type="sldNum" sz="quarter" idx="5"/>
          </p:nvPr>
        </p:nvSpPr>
        <p:spPr/>
        <p:txBody>
          <a:bodyPr/>
          <a:lstStyle/>
          <a:p>
            <a:fld id="{0300F086-5D33-BE4D-9ABB-498BEF18A4F4}" type="slidenum">
              <a:rPr lang="en-US" smtClean="0"/>
              <a:t>44</a:t>
            </a:fld>
            <a:endParaRPr lang="en-US"/>
          </a:p>
        </p:txBody>
      </p:sp>
    </p:spTree>
    <p:extLst>
      <p:ext uri="{BB962C8B-B14F-4D97-AF65-F5344CB8AC3E}">
        <p14:creationId xmlns:p14="http://schemas.microsoft.com/office/powerpoint/2010/main" val="1439278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var1</a:t>
            </a:r>
          </a:p>
        </p:txBody>
      </p:sp>
      <p:sp>
        <p:nvSpPr>
          <p:cNvPr id="4" name="Slide Number Placeholder 3"/>
          <p:cNvSpPr>
            <a:spLocks noGrp="1"/>
          </p:cNvSpPr>
          <p:nvPr>
            <p:ph type="sldNum" sz="quarter" idx="5"/>
          </p:nvPr>
        </p:nvSpPr>
        <p:spPr/>
        <p:txBody>
          <a:bodyPr/>
          <a:lstStyle/>
          <a:p>
            <a:fld id="{0300F086-5D33-BE4D-9ABB-498BEF18A4F4}" type="slidenum">
              <a:rPr lang="en-US" smtClean="0"/>
              <a:t>45</a:t>
            </a:fld>
            <a:endParaRPr lang="en-US"/>
          </a:p>
        </p:txBody>
      </p:sp>
    </p:spTree>
    <p:extLst>
      <p:ext uri="{BB962C8B-B14F-4D97-AF65-F5344CB8AC3E}">
        <p14:creationId xmlns:p14="http://schemas.microsoft.com/office/powerpoint/2010/main" val="403473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6</a:t>
            </a:fld>
            <a:endParaRPr lang="en-US"/>
          </a:p>
        </p:txBody>
      </p:sp>
    </p:spTree>
    <p:extLst>
      <p:ext uri="{BB962C8B-B14F-4D97-AF65-F5344CB8AC3E}">
        <p14:creationId xmlns:p14="http://schemas.microsoft.com/office/powerpoint/2010/main" val="1697882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Pvar1</a:t>
            </a:r>
          </a:p>
        </p:txBody>
      </p:sp>
      <p:sp>
        <p:nvSpPr>
          <p:cNvPr id="4" name="Slide Number Placeholder 3"/>
          <p:cNvSpPr>
            <a:spLocks noGrp="1"/>
          </p:cNvSpPr>
          <p:nvPr>
            <p:ph type="sldNum" sz="quarter" idx="5"/>
          </p:nvPr>
        </p:nvSpPr>
        <p:spPr/>
        <p:txBody>
          <a:bodyPr/>
          <a:lstStyle/>
          <a:p>
            <a:fld id="{0300F086-5D33-BE4D-9ABB-498BEF18A4F4}" type="slidenum">
              <a:rPr lang="en-US" smtClean="0"/>
              <a:t>46</a:t>
            </a:fld>
            <a:endParaRPr lang="en-US"/>
          </a:p>
        </p:txBody>
      </p:sp>
    </p:spTree>
    <p:extLst>
      <p:ext uri="{BB962C8B-B14F-4D97-AF65-F5344CB8AC3E}">
        <p14:creationId xmlns:p14="http://schemas.microsoft.com/office/powerpoint/2010/main" val="2099051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r1</a:t>
            </a:r>
          </a:p>
        </p:txBody>
      </p:sp>
      <p:sp>
        <p:nvSpPr>
          <p:cNvPr id="4" name="Slide Number Placeholder 3"/>
          <p:cNvSpPr>
            <a:spLocks noGrp="1"/>
          </p:cNvSpPr>
          <p:nvPr>
            <p:ph type="sldNum" sz="quarter" idx="5"/>
          </p:nvPr>
        </p:nvSpPr>
        <p:spPr/>
        <p:txBody>
          <a:bodyPr/>
          <a:lstStyle/>
          <a:p>
            <a:fld id="{0300F086-5D33-BE4D-9ABB-498BEF18A4F4}" type="slidenum">
              <a:rPr lang="en-US" smtClean="0"/>
              <a:t>47</a:t>
            </a:fld>
            <a:endParaRPr lang="en-US"/>
          </a:p>
        </p:txBody>
      </p:sp>
    </p:spTree>
    <p:extLst>
      <p:ext uri="{BB962C8B-B14F-4D97-AF65-F5344CB8AC3E}">
        <p14:creationId xmlns:p14="http://schemas.microsoft.com/office/powerpoint/2010/main" val="122160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r1</a:t>
            </a:r>
          </a:p>
        </p:txBody>
      </p:sp>
      <p:sp>
        <p:nvSpPr>
          <p:cNvPr id="4" name="Slide Number Placeholder 3"/>
          <p:cNvSpPr>
            <a:spLocks noGrp="1"/>
          </p:cNvSpPr>
          <p:nvPr>
            <p:ph type="sldNum" sz="quarter" idx="5"/>
          </p:nvPr>
        </p:nvSpPr>
        <p:spPr/>
        <p:txBody>
          <a:bodyPr/>
          <a:lstStyle/>
          <a:p>
            <a:fld id="{0300F086-5D33-BE4D-9ABB-498BEF18A4F4}" type="slidenum">
              <a:rPr lang="en-US" smtClean="0"/>
              <a:t>48</a:t>
            </a:fld>
            <a:endParaRPr lang="en-US"/>
          </a:p>
        </p:txBody>
      </p:sp>
    </p:spTree>
    <p:extLst>
      <p:ext uri="{BB962C8B-B14F-4D97-AF65-F5344CB8AC3E}">
        <p14:creationId xmlns:p14="http://schemas.microsoft.com/office/powerpoint/2010/main" val="1496614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var1</a:t>
            </a:r>
          </a:p>
        </p:txBody>
      </p:sp>
      <p:sp>
        <p:nvSpPr>
          <p:cNvPr id="4" name="Slide Number Placeholder 3"/>
          <p:cNvSpPr>
            <a:spLocks noGrp="1"/>
          </p:cNvSpPr>
          <p:nvPr>
            <p:ph type="sldNum" sz="quarter" idx="5"/>
          </p:nvPr>
        </p:nvSpPr>
        <p:spPr/>
        <p:txBody>
          <a:bodyPr/>
          <a:lstStyle/>
          <a:p>
            <a:fld id="{0300F086-5D33-BE4D-9ABB-498BEF18A4F4}" type="slidenum">
              <a:rPr lang="en-US" smtClean="0"/>
              <a:t>49</a:t>
            </a:fld>
            <a:endParaRPr lang="en-US"/>
          </a:p>
        </p:txBody>
      </p:sp>
    </p:spTree>
    <p:extLst>
      <p:ext uri="{BB962C8B-B14F-4D97-AF65-F5344CB8AC3E}">
        <p14:creationId xmlns:p14="http://schemas.microsoft.com/office/powerpoint/2010/main" val="2049887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var1</a:t>
            </a:r>
          </a:p>
        </p:txBody>
      </p:sp>
      <p:sp>
        <p:nvSpPr>
          <p:cNvPr id="4" name="Slide Number Placeholder 3"/>
          <p:cNvSpPr>
            <a:spLocks noGrp="1"/>
          </p:cNvSpPr>
          <p:nvPr>
            <p:ph type="sldNum" sz="quarter" idx="5"/>
          </p:nvPr>
        </p:nvSpPr>
        <p:spPr/>
        <p:txBody>
          <a:bodyPr/>
          <a:lstStyle/>
          <a:p>
            <a:fld id="{0300F086-5D33-BE4D-9ABB-498BEF18A4F4}" type="slidenum">
              <a:rPr lang="en-US" smtClean="0"/>
              <a:t>50</a:t>
            </a:fld>
            <a:endParaRPr lang="en-US"/>
          </a:p>
        </p:txBody>
      </p:sp>
    </p:spTree>
    <p:extLst>
      <p:ext uri="{BB962C8B-B14F-4D97-AF65-F5344CB8AC3E}">
        <p14:creationId xmlns:p14="http://schemas.microsoft.com/office/powerpoint/2010/main" val="3848443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54</a:t>
            </a:fld>
            <a:endParaRPr lang="en-US"/>
          </a:p>
        </p:txBody>
      </p:sp>
    </p:spTree>
    <p:extLst>
      <p:ext uri="{BB962C8B-B14F-4D97-AF65-F5344CB8AC3E}">
        <p14:creationId xmlns:p14="http://schemas.microsoft.com/office/powerpoint/2010/main" val="2960877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55</a:t>
            </a:fld>
            <a:endParaRPr lang="en-US"/>
          </a:p>
        </p:txBody>
      </p:sp>
    </p:spTree>
    <p:extLst>
      <p:ext uri="{BB962C8B-B14F-4D97-AF65-F5344CB8AC3E}">
        <p14:creationId xmlns:p14="http://schemas.microsoft.com/office/powerpoint/2010/main" val="1332509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56</a:t>
            </a:fld>
            <a:endParaRPr lang="en-US"/>
          </a:p>
        </p:txBody>
      </p:sp>
    </p:spTree>
    <p:extLst>
      <p:ext uri="{BB962C8B-B14F-4D97-AF65-F5344CB8AC3E}">
        <p14:creationId xmlns:p14="http://schemas.microsoft.com/office/powerpoint/2010/main" val="2898804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57</a:t>
            </a:fld>
            <a:endParaRPr lang="en-US"/>
          </a:p>
        </p:txBody>
      </p:sp>
    </p:spTree>
    <p:extLst>
      <p:ext uri="{BB962C8B-B14F-4D97-AF65-F5344CB8AC3E}">
        <p14:creationId xmlns:p14="http://schemas.microsoft.com/office/powerpoint/2010/main" val="3432565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8</a:t>
            </a:fld>
            <a:endParaRPr lang="en-US"/>
          </a:p>
        </p:txBody>
      </p:sp>
    </p:spTree>
    <p:extLst>
      <p:ext uri="{BB962C8B-B14F-4D97-AF65-F5344CB8AC3E}">
        <p14:creationId xmlns:p14="http://schemas.microsoft.com/office/powerpoint/2010/main" val="58282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9</a:t>
            </a:fld>
            <a:endParaRPr lang="en-US"/>
          </a:p>
        </p:txBody>
      </p:sp>
    </p:spTree>
    <p:extLst>
      <p:ext uri="{BB962C8B-B14F-4D97-AF65-F5344CB8AC3E}">
        <p14:creationId xmlns:p14="http://schemas.microsoft.com/office/powerpoint/2010/main" val="170591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10</a:t>
            </a:fld>
            <a:endParaRPr lang="en-US"/>
          </a:p>
        </p:txBody>
      </p:sp>
    </p:spTree>
    <p:extLst>
      <p:ext uri="{BB962C8B-B14F-4D97-AF65-F5344CB8AC3E}">
        <p14:creationId xmlns:p14="http://schemas.microsoft.com/office/powerpoint/2010/main" val="315999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12</a:t>
            </a:fld>
            <a:endParaRPr lang="en-US"/>
          </a:p>
        </p:txBody>
      </p:sp>
    </p:spTree>
    <p:extLst>
      <p:ext uri="{BB962C8B-B14F-4D97-AF65-F5344CB8AC3E}">
        <p14:creationId xmlns:p14="http://schemas.microsoft.com/office/powerpoint/2010/main" val="326260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13</a:t>
            </a:fld>
            <a:endParaRPr lang="en-US"/>
          </a:p>
        </p:txBody>
      </p:sp>
    </p:spTree>
    <p:extLst>
      <p:ext uri="{BB962C8B-B14F-4D97-AF65-F5344CB8AC3E}">
        <p14:creationId xmlns:p14="http://schemas.microsoft.com/office/powerpoint/2010/main" val="297583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14</a:t>
            </a:fld>
            <a:endParaRPr lang="en-US"/>
          </a:p>
        </p:txBody>
      </p:sp>
    </p:spTree>
    <p:extLst>
      <p:ext uri="{BB962C8B-B14F-4D97-AF65-F5344CB8AC3E}">
        <p14:creationId xmlns:p14="http://schemas.microsoft.com/office/powerpoint/2010/main" val="252083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263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5963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1351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257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136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4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5560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8201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8455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768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73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4/19/24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42228046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E0B654B-6D67-4C56-F6F8-F30656E10AA2}"/>
              </a:ext>
            </a:extLst>
          </p:cNvPr>
          <p:cNvSpPr>
            <a:spLocks noGrp="1"/>
          </p:cNvSpPr>
          <p:nvPr>
            <p:ph type="ctrTitle"/>
          </p:nvPr>
        </p:nvSpPr>
        <p:spPr>
          <a:xfrm>
            <a:off x="6858000" y="753765"/>
            <a:ext cx="4572000" cy="3056235"/>
          </a:xfrm>
        </p:spPr>
        <p:txBody>
          <a:bodyPr>
            <a:normAutofit/>
          </a:bodyPr>
          <a:lstStyle/>
          <a:p>
            <a:pPr algn="l"/>
            <a:r>
              <a:rPr lang="en-GB" sz="4100" dirty="0"/>
              <a:t>NCRM April 2024 – Intro to python for Data Analysis:</a:t>
            </a:r>
            <a:br>
              <a:rPr lang="en-GB" sz="4100" dirty="0"/>
            </a:br>
            <a:r>
              <a:rPr lang="en-GB" sz="4100" dirty="0"/>
              <a:t>Session 6: Data cleaning</a:t>
            </a:r>
          </a:p>
        </p:txBody>
      </p:sp>
      <p:sp>
        <p:nvSpPr>
          <p:cNvPr id="3" name="Subtitle 2">
            <a:extLst>
              <a:ext uri="{FF2B5EF4-FFF2-40B4-BE49-F238E27FC236}">
                <a16:creationId xmlns:a16="http://schemas.microsoft.com/office/drawing/2014/main" id="{97098E19-97C5-7BBD-E876-C75728D02691}"/>
              </a:ext>
            </a:extLst>
          </p:cNvPr>
          <p:cNvSpPr>
            <a:spLocks noGrp="1"/>
          </p:cNvSpPr>
          <p:nvPr>
            <p:ph type="subTitle" idx="1"/>
          </p:nvPr>
        </p:nvSpPr>
        <p:spPr>
          <a:xfrm>
            <a:off x="6858000" y="4346369"/>
            <a:ext cx="4898572" cy="2090056"/>
          </a:xfrm>
        </p:spPr>
        <p:txBody>
          <a:bodyPr>
            <a:normAutofit/>
          </a:bodyPr>
          <a:lstStyle/>
          <a:p>
            <a:pPr algn="l"/>
            <a:r>
              <a:rPr lang="en-GB" dirty="0"/>
              <a:t>Lewys Brace </a:t>
            </a:r>
          </a:p>
          <a:p>
            <a:pPr algn="l"/>
            <a:r>
              <a:rPr lang="en-GB" dirty="0" err="1"/>
              <a:t>l.brace@exeter.ac.uk</a:t>
            </a:r>
            <a:endParaRPr lang="en-GB" dirty="0"/>
          </a:p>
        </p:txBody>
      </p:sp>
      <p:pic>
        <p:nvPicPr>
          <p:cNvPr id="4" name="Picture 3">
            <a:extLst>
              <a:ext uri="{FF2B5EF4-FFF2-40B4-BE49-F238E27FC236}">
                <a16:creationId xmlns:a16="http://schemas.microsoft.com/office/drawing/2014/main" id="{F93F9BB0-C52E-38E1-B8CE-C50F77ABCF0D}"/>
              </a:ext>
            </a:extLst>
          </p:cNvPr>
          <p:cNvPicPr>
            <a:picLocks noChangeAspect="1"/>
          </p:cNvPicPr>
          <p:nvPr/>
        </p:nvPicPr>
        <p:blipFill rotWithShape="1">
          <a:blip r:embed="rId3"/>
          <a:srcRect l="23236" r="19849"/>
          <a:stretch/>
        </p:blipFill>
        <p:spPr>
          <a:xfrm>
            <a:off x="0" y="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24"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7102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104" y="567531"/>
            <a:ext cx="11113811" cy="5737016"/>
          </a:xfrm>
        </p:spPr>
        <p:txBody>
          <a:bodyPr>
            <a:normAutofit fontScale="70000" lnSpcReduction="20000"/>
          </a:bodyPr>
          <a:lstStyle/>
          <a:p>
            <a:r>
              <a:rPr lang="en-GB" dirty="0">
                <a:solidFill>
                  <a:schemeClr val="tx1">
                    <a:lumMod val="95000"/>
                  </a:schemeClr>
                </a:solidFill>
              </a:rPr>
              <a:t>In doing this, the data scientist/computational social scientist follows a number of stages in their workflow.</a:t>
            </a:r>
          </a:p>
          <a:p>
            <a:r>
              <a:rPr lang="en-GB" dirty="0">
                <a:solidFill>
                  <a:schemeClr val="tx1">
                    <a:lumMod val="95000"/>
                  </a:schemeClr>
                </a:solidFill>
              </a:rPr>
              <a:t>Specifically, the data science workflow involves data collection, inspecting, cleaning, transforming, and modelling data with the aim of discovering useful information.</a:t>
            </a:r>
          </a:p>
          <a:p>
            <a:r>
              <a:rPr lang="en-GB" dirty="0">
                <a:solidFill>
                  <a:schemeClr val="tx1">
                    <a:lumMod val="95000"/>
                  </a:schemeClr>
                </a:solidFill>
              </a:rPr>
              <a:t>These steps are iterative in the sense that feedback from later phases may result in additional work in earlier phases.</a:t>
            </a:r>
          </a:p>
          <a:p>
            <a:endParaRPr lang="en-GB" dirty="0">
              <a:solidFill>
                <a:schemeClr val="tx1">
                  <a:lumMod val="95000"/>
                </a:schemeClr>
              </a:solidFill>
            </a:endParaRPr>
          </a:p>
          <a:p>
            <a:pPr marL="0" indent="0">
              <a:buNone/>
            </a:pPr>
            <a:endParaRPr lang="en-GB" dirty="0">
              <a:solidFill>
                <a:schemeClr val="tx1">
                  <a:lumMod val="95000"/>
                </a:schemeClr>
              </a:solidFill>
            </a:endParaRPr>
          </a:p>
          <a:p>
            <a:pPr marL="0" indent="0">
              <a:buNone/>
            </a:pPr>
            <a:endParaRPr lang="en-GB" dirty="0">
              <a:solidFill>
                <a:schemeClr val="tx1">
                  <a:lumMod val="95000"/>
                </a:schemeClr>
              </a:solidFill>
            </a:endParaRPr>
          </a:p>
          <a:p>
            <a:r>
              <a:rPr lang="en-GB" dirty="0">
                <a:solidFill>
                  <a:schemeClr val="tx1">
                    <a:lumMod val="95000"/>
                  </a:schemeClr>
                </a:solidFill>
              </a:rPr>
              <a:t>Perhaps paradoxically, we’re going to start here by looking at the last stage; communication.</a:t>
            </a:r>
          </a:p>
          <a:p>
            <a:r>
              <a:rPr lang="en-GB" dirty="0">
                <a:solidFill>
                  <a:schemeClr val="tx1">
                    <a:lumMod val="95000"/>
                  </a:schemeClr>
                </a:solidFill>
              </a:rPr>
              <a:t>This is because data science has a focus on domain-specific knowledge, so thinking about your data and analysis within that domain-specific context, and how you would convey your results to your intended audience is useful during the course of your analysis.</a:t>
            </a:r>
          </a:p>
          <a:p>
            <a:endParaRPr lang="en-GB" dirty="0">
              <a:solidFill>
                <a:schemeClr val="tx1">
                  <a:lumMod val="95000"/>
                </a:schemeClr>
              </a:solidFill>
            </a:endParaRPr>
          </a:p>
          <a:p>
            <a:endParaRPr lang="en-GB" sz="2400" dirty="0">
              <a:solidFill>
                <a:schemeClr val="tx1">
                  <a:lumMod val="95000"/>
                </a:schemeClr>
              </a:solidFill>
            </a:endParaRPr>
          </a:p>
        </p:txBody>
      </p:sp>
      <p:pic>
        <p:nvPicPr>
          <p:cNvPr id="8" name="Picture 7"/>
          <p:cNvPicPr>
            <a:picLocks noChangeAspect="1"/>
          </p:cNvPicPr>
          <p:nvPr/>
        </p:nvPicPr>
        <p:blipFill>
          <a:blip r:embed="rId3"/>
          <a:stretch>
            <a:fillRect/>
          </a:stretch>
        </p:blipFill>
        <p:spPr>
          <a:xfrm>
            <a:off x="170688" y="3099816"/>
            <a:ext cx="11850624" cy="658368"/>
          </a:xfrm>
          <a:prstGeom prst="rect">
            <a:avLst/>
          </a:prstGeom>
        </p:spPr>
      </p:pic>
    </p:spTree>
    <p:extLst>
      <p:ext uri="{BB962C8B-B14F-4D97-AF65-F5344CB8AC3E}">
        <p14:creationId xmlns:p14="http://schemas.microsoft.com/office/powerpoint/2010/main" val="216303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FAC-37B2-5A1D-249B-EEBDD67367BC}"/>
              </a:ext>
            </a:extLst>
          </p:cNvPr>
          <p:cNvSpPr>
            <a:spLocks noGrp="1"/>
          </p:cNvSpPr>
          <p:nvPr>
            <p:ph type="title"/>
          </p:nvPr>
        </p:nvSpPr>
        <p:spPr/>
        <p:txBody>
          <a:bodyPr/>
          <a:lstStyle/>
          <a:p>
            <a:r>
              <a:rPr lang="en-US" dirty="0"/>
              <a:t>Spyder IDE</a:t>
            </a:r>
          </a:p>
        </p:txBody>
      </p:sp>
    </p:spTree>
    <p:extLst>
      <p:ext uri="{BB962C8B-B14F-4D97-AF65-F5344CB8AC3E}">
        <p14:creationId xmlns:p14="http://schemas.microsoft.com/office/powerpoint/2010/main" val="392456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A84D-068A-A98A-4028-5A5700AC6AD3}"/>
              </a:ext>
            </a:extLst>
          </p:cNvPr>
          <p:cNvSpPr>
            <a:spLocks noGrp="1"/>
          </p:cNvSpPr>
          <p:nvPr>
            <p:ph type="title"/>
          </p:nvPr>
        </p:nvSpPr>
        <p:spPr>
          <a:xfrm>
            <a:off x="632431" y="218370"/>
            <a:ext cx="10668000" cy="1524000"/>
          </a:xfrm>
        </p:spPr>
        <p:txBody>
          <a:bodyPr>
            <a:normAutofit/>
          </a:bodyPr>
          <a:lstStyle/>
          <a:p>
            <a:r>
              <a:rPr lang="en-GB" dirty="0"/>
              <a:t>The Spyder IDE</a:t>
            </a:r>
          </a:p>
        </p:txBody>
      </p:sp>
      <p:sp>
        <p:nvSpPr>
          <p:cNvPr id="3" name="Content Placeholder 7">
            <a:extLst>
              <a:ext uri="{FF2B5EF4-FFF2-40B4-BE49-F238E27FC236}">
                <a16:creationId xmlns:a16="http://schemas.microsoft.com/office/drawing/2014/main" id="{EB3CD113-621B-B396-7078-7AFD6CFF27DA}"/>
              </a:ext>
            </a:extLst>
          </p:cNvPr>
          <p:cNvSpPr txBox="1">
            <a:spLocks/>
          </p:cNvSpPr>
          <p:nvPr/>
        </p:nvSpPr>
        <p:spPr>
          <a:xfrm>
            <a:off x="121300" y="1742370"/>
            <a:ext cx="6670231" cy="3696057"/>
          </a:xfrm>
          <a:prstGeom prst="rect">
            <a:avLst/>
          </a:prstGeom>
        </p:spPr>
        <p:txBody>
          <a:bodyPr>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000" dirty="0">
              <a:solidFill>
                <a:srgbClr val="FFFFFF"/>
              </a:solidFill>
            </a:endParaRPr>
          </a:p>
        </p:txBody>
      </p:sp>
      <p:sp>
        <p:nvSpPr>
          <p:cNvPr id="6" name="TextBox 5">
            <a:extLst>
              <a:ext uri="{FF2B5EF4-FFF2-40B4-BE49-F238E27FC236}">
                <a16:creationId xmlns:a16="http://schemas.microsoft.com/office/drawing/2014/main" id="{ECE5B93C-D6D8-B56C-A67A-21CC543D8A43}"/>
              </a:ext>
            </a:extLst>
          </p:cNvPr>
          <p:cNvSpPr txBox="1"/>
          <p:nvPr/>
        </p:nvSpPr>
        <p:spPr>
          <a:xfrm>
            <a:off x="399592" y="1740916"/>
            <a:ext cx="10004320" cy="4185761"/>
          </a:xfrm>
          <a:prstGeom prst="rect">
            <a:avLst/>
          </a:prstGeom>
          <a:noFill/>
        </p:spPr>
        <p:txBody>
          <a:bodyPr wrap="square">
            <a:spAutoFit/>
          </a:bodyPr>
          <a:lstStyle/>
          <a:p>
            <a:pPr marL="285750" indent="-285750">
              <a:buFont typeface="Arial" panose="020B0604020202020204" pitchFamily="34" charset="0"/>
              <a:buChar char="•"/>
            </a:pPr>
            <a:r>
              <a:rPr lang="en-GB" sz="1900" dirty="0"/>
              <a:t>Up until now on this course we have been using </a:t>
            </a:r>
            <a:r>
              <a:rPr lang="en-GB" sz="1900" dirty="0" err="1"/>
              <a:t>Jupyter</a:t>
            </a:r>
            <a:r>
              <a:rPr lang="en-GB" sz="1900" dirty="0"/>
              <a:t> notebooks to learn how to code in Python.</a:t>
            </a:r>
          </a:p>
          <a:p>
            <a:pPr marL="285750" indent="-285750">
              <a:buFont typeface="Arial" panose="020B0604020202020204" pitchFamily="34" charset="0"/>
              <a:buChar char="•"/>
            </a:pPr>
            <a:r>
              <a:rPr lang="en-GB" sz="1900" dirty="0" err="1"/>
              <a:t>Jupyter</a:t>
            </a:r>
            <a:r>
              <a:rPr lang="en-GB" sz="1900" dirty="0"/>
              <a:t> notebooks are for learning how to code.</a:t>
            </a:r>
          </a:p>
          <a:p>
            <a:pPr marL="285750" indent="-285750">
              <a:buFont typeface="Arial" panose="020B0604020202020204" pitchFamily="34" charset="0"/>
              <a:buChar char="•"/>
            </a:pPr>
            <a:r>
              <a:rPr lang="en-GB" sz="1900" dirty="0"/>
              <a:t>However, it is equally important to learn how to use other Integrated Development Environments (IDE) as these are often computationally more efficient when running complicated code or working with large datasets.</a:t>
            </a:r>
          </a:p>
          <a:p>
            <a:pPr marL="285750" indent="-285750">
              <a:buFont typeface="Arial" panose="020B0604020202020204" pitchFamily="34" charset="0"/>
              <a:buChar char="•"/>
            </a:pPr>
            <a:r>
              <a:rPr lang="en-GB" sz="1900" dirty="0"/>
              <a:t>While you can edit your code in a text editor (i.e. Sublime Text, Notepad++) and run the code in the terminal, for the remainder of this course, we will be using the Spyder IDE that was installed onto your system when you installed the Anaconda distribution of Python.</a:t>
            </a:r>
          </a:p>
          <a:p>
            <a:pPr marL="285750" indent="-285750">
              <a:buFont typeface="Arial" panose="020B0604020202020204" pitchFamily="34" charset="0"/>
              <a:buChar char="•"/>
            </a:pPr>
            <a:r>
              <a:rPr lang="en-GB" sz="1900" dirty="0"/>
              <a:t>Spyder offers a user-friendly GUI with which to work and is great</a:t>
            </a:r>
            <a:r>
              <a:rPr lang="en-GB" sz="1900" i="1" dirty="0"/>
              <a:t> </a:t>
            </a:r>
            <a:r>
              <a:rPr lang="en-GB" sz="1900" dirty="0">
                <a:effectLst/>
              </a:rPr>
              <a:t>for developing and running Python code.</a:t>
            </a:r>
          </a:p>
          <a:p>
            <a:pPr marL="285750" indent="-285750">
              <a:buFont typeface="Arial" panose="020B0604020202020204" pitchFamily="34" charset="0"/>
              <a:buChar char="•"/>
            </a:pPr>
            <a:r>
              <a:rPr lang="en-GB" sz="1900" dirty="0">
                <a:effectLst/>
              </a:rPr>
              <a:t>You can open Spyder by clicking on the Spyder Icon (top right of this slide) in the Anaconda Navigator.</a:t>
            </a:r>
          </a:p>
        </p:txBody>
      </p:sp>
      <p:pic>
        <p:nvPicPr>
          <p:cNvPr id="4" name="Picture 3">
            <a:extLst>
              <a:ext uri="{FF2B5EF4-FFF2-40B4-BE49-F238E27FC236}">
                <a16:creationId xmlns:a16="http://schemas.microsoft.com/office/drawing/2014/main" id="{6D4E1575-60E2-50FA-6160-C23D7244ADAB}"/>
              </a:ext>
            </a:extLst>
          </p:cNvPr>
          <p:cNvPicPr>
            <a:picLocks noChangeAspect="1"/>
          </p:cNvPicPr>
          <p:nvPr/>
        </p:nvPicPr>
        <p:blipFill>
          <a:blip r:embed="rId3"/>
          <a:stretch>
            <a:fillRect/>
          </a:stretch>
        </p:blipFill>
        <p:spPr>
          <a:xfrm>
            <a:off x="10403912" y="144148"/>
            <a:ext cx="1502229" cy="1524000"/>
          </a:xfrm>
          <a:prstGeom prst="rect">
            <a:avLst/>
          </a:prstGeom>
        </p:spPr>
      </p:pic>
    </p:spTree>
    <p:extLst>
      <p:ext uri="{BB962C8B-B14F-4D97-AF65-F5344CB8AC3E}">
        <p14:creationId xmlns:p14="http://schemas.microsoft.com/office/powerpoint/2010/main" val="2285360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A20CFA-6F92-26A2-3F42-234C22DF0F87}"/>
              </a:ext>
            </a:extLst>
          </p:cNvPr>
          <p:cNvPicPr>
            <a:picLocks noChangeAspect="1"/>
          </p:cNvPicPr>
          <p:nvPr/>
        </p:nvPicPr>
        <p:blipFill>
          <a:blip r:embed="rId3"/>
          <a:stretch>
            <a:fillRect/>
          </a:stretch>
        </p:blipFill>
        <p:spPr>
          <a:xfrm>
            <a:off x="2412442" y="1141713"/>
            <a:ext cx="6966335" cy="3897465"/>
          </a:xfrm>
          <a:prstGeom prst="rect">
            <a:avLst/>
          </a:prstGeom>
        </p:spPr>
      </p:pic>
      <p:sp>
        <p:nvSpPr>
          <p:cNvPr id="5" name="TextBox 4">
            <a:extLst>
              <a:ext uri="{FF2B5EF4-FFF2-40B4-BE49-F238E27FC236}">
                <a16:creationId xmlns:a16="http://schemas.microsoft.com/office/drawing/2014/main" id="{E3CADEDF-07F0-F18C-6B9C-4C57E0FCF8BE}"/>
              </a:ext>
            </a:extLst>
          </p:cNvPr>
          <p:cNvSpPr txBox="1"/>
          <p:nvPr/>
        </p:nvSpPr>
        <p:spPr>
          <a:xfrm>
            <a:off x="985071" y="5088548"/>
            <a:ext cx="10877415" cy="1446550"/>
          </a:xfrm>
          <a:prstGeom prst="rect">
            <a:avLst/>
          </a:prstGeom>
          <a:noFill/>
        </p:spPr>
        <p:txBody>
          <a:bodyPr wrap="square">
            <a:spAutoFit/>
          </a:bodyPr>
          <a:lstStyle/>
          <a:p>
            <a:pPr marL="342900" indent="-342900">
              <a:buFont typeface="Arial" panose="020B0604020202020204" pitchFamily="34" charset="0"/>
              <a:buChar char="•"/>
            </a:pPr>
            <a:r>
              <a:rPr lang="en-GB" sz="2200" dirty="0">
                <a:effectLst/>
              </a:rPr>
              <a:t>You can type your code in the text editor box on the left and get your output printed to the screen on the bottom right-hand side box. </a:t>
            </a:r>
          </a:p>
          <a:p>
            <a:pPr marL="342900" indent="-342900">
              <a:buFont typeface="Arial" panose="020B0604020202020204" pitchFamily="34" charset="0"/>
              <a:buChar char="•"/>
            </a:pPr>
            <a:r>
              <a:rPr lang="en-GB" sz="2200" dirty="0">
                <a:effectLst/>
              </a:rPr>
              <a:t>You then run your code by clicking the green play button at the top of the window or by pressing F5.</a:t>
            </a:r>
          </a:p>
        </p:txBody>
      </p:sp>
      <p:sp>
        <p:nvSpPr>
          <p:cNvPr id="7" name="TextBox 6">
            <a:extLst>
              <a:ext uri="{FF2B5EF4-FFF2-40B4-BE49-F238E27FC236}">
                <a16:creationId xmlns:a16="http://schemas.microsoft.com/office/drawing/2014/main" id="{10960703-4D0E-C0EC-BDC4-2BC962F856A9}"/>
              </a:ext>
            </a:extLst>
          </p:cNvPr>
          <p:cNvSpPr txBox="1"/>
          <p:nvPr/>
        </p:nvSpPr>
        <p:spPr>
          <a:xfrm>
            <a:off x="1071949" y="322902"/>
            <a:ext cx="9888494" cy="769441"/>
          </a:xfrm>
          <a:prstGeom prst="rect">
            <a:avLst/>
          </a:prstGeom>
          <a:noFill/>
        </p:spPr>
        <p:txBody>
          <a:bodyPr wrap="square">
            <a:spAutoFit/>
          </a:bodyPr>
          <a:lstStyle/>
          <a:p>
            <a:pPr marL="342900" indent="-342900">
              <a:buFont typeface="Arial" panose="020B0604020202020204" pitchFamily="34" charset="0"/>
              <a:buChar char="•"/>
            </a:pPr>
            <a:r>
              <a:rPr lang="en-GB" sz="2200" dirty="0">
                <a:effectLst/>
              </a:rPr>
              <a:t>Once Spyder has opened, you'll be greeted with the window below This is the Spyder IDE.</a:t>
            </a:r>
          </a:p>
        </p:txBody>
      </p:sp>
    </p:spTree>
    <p:extLst>
      <p:ext uri="{BB962C8B-B14F-4D97-AF65-F5344CB8AC3E}">
        <p14:creationId xmlns:p14="http://schemas.microsoft.com/office/powerpoint/2010/main" val="313234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FAC-37B2-5A1D-249B-EEBDD67367BC}"/>
              </a:ext>
            </a:extLst>
          </p:cNvPr>
          <p:cNvSpPr>
            <a:spLocks noGrp="1"/>
          </p:cNvSpPr>
          <p:nvPr>
            <p:ph type="title"/>
          </p:nvPr>
        </p:nvSpPr>
        <p:spPr>
          <a:xfrm>
            <a:off x="762000" y="1820562"/>
            <a:ext cx="10668000" cy="3038475"/>
          </a:xfrm>
        </p:spPr>
        <p:txBody>
          <a:bodyPr/>
          <a:lstStyle/>
          <a:p>
            <a:r>
              <a:rPr lang="en-US" dirty="0"/>
              <a:t>Principles of Data cleaning</a:t>
            </a:r>
          </a:p>
        </p:txBody>
      </p:sp>
    </p:spTree>
    <p:extLst>
      <p:ext uri="{BB962C8B-B14F-4D97-AF65-F5344CB8AC3E}">
        <p14:creationId xmlns:p14="http://schemas.microsoft.com/office/powerpoint/2010/main" val="97275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14338"/>
            <a:ext cx="10668000" cy="1524000"/>
          </a:xfrm>
        </p:spPr>
        <p:txBody>
          <a:bodyPr/>
          <a:lstStyle/>
          <a:p>
            <a:r>
              <a:rPr lang="en-GB" dirty="0"/>
              <a:t>Raw data</a:t>
            </a:r>
          </a:p>
        </p:txBody>
      </p:sp>
      <p:sp>
        <p:nvSpPr>
          <p:cNvPr id="3" name="Content Placeholder 2"/>
          <p:cNvSpPr>
            <a:spLocks noGrp="1"/>
          </p:cNvSpPr>
          <p:nvPr>
            <p:ph idx="1"/>
          </p:nvPr>
        </p:nvSpPr>
        <p:spPr>
          <a:xfrm>
            <a:off x="762000" y="1519958"/>
            <a:ext cx="10668000" cy="4151793"/>
          </a:xfrm>
        </p:spPr>
        <p:txBody>
          <a:bodyPr>
            <a:noAutofit/>
          </a:bodyPr>
          <a:lstStyle/>
          <a:p>
            <a:r>
              <a:rPr lang="en-GB" sz="2200" dirty="0">
                <a:solidFill>
                  <a:schemeClr val="tx1">
                    <a:lumMod val="95000"/>
                  </a:schemeClr>
                </a:solidFill>
              </a:rPr>
              <a:t>Data scientists/computational social scientists work with data to extract useful knowledge and actionable insights.</a:t>
            </a:r>
          </a:p>
          <a:p>
            <a:r>
              <a:rPr lang="en-GB" sz="2200" dirty="0">
                <a:solidFill>
                  <a:schemeClr val="tx1">
                    <a:lumMod val="95000"/>
                  </a:schemeClr>
                </a:solidFill>
              </a:rPr>
              <a:t>When data scientist first acquire data, it is often in its raw form, which is known as primary or source data, and is messy and in need of cleaning.</a:t>
            </a:r>
          </a:p>
          <a:p>
            <a:r>
              <a:rPr lang="en-GB" sz="2200" dirty="0">
                <a:solidFill>
                  <a:schemeClr val="tx1">
                    <a:lumMod val="95000"/>
                  </a:schemeClr>
                </a:solidFill>
              </a:rPr>
              <a:t>Data science analysis methods are only as good as the data fed in.</a:t>
            </a:r>
          </a:p>
          <a:p>
            <a:r>
              <a:rPr lang="en-GB" sz="2200" dirty="0">
                <a:solidFill>
                  <a:schemeClr val="tx1">
                    <a:lumMod val="95000"/>
                  </a:schemeClr>
                </a:solidFill>
              </a:rPr>
              <a:t>So if you use data that has irregular and inconsistent values, then you’re going to produce outputs that are irregular and inconsistent.</a:t>
            </a:r>
          </a:p>
          <a:p>
            <a:r>
              <a:rPr lang="en-GB" sz="2200" dirty="0">
                <a:solidFill>
                  <a:schemeClr val="tx1">
                    <a:lumMod val="95000"/>
                  </a:schemeClr>
                </a:solidFill>
              </a:rPr>
              <a:t>This is where data cleaning comes in.</a:t>
            </a:r>
          </a:p>
        </p:txBody>
      </p:sp>
    </p:spTree>
    <p:extLst>
      <p:ext uri="{BB962C8B-B14F-4D97-AF65-F5344CB8AC3E}">
        <p14:creationId xmlns:p14="http://schemas.microsoft.com/office/powerpoint/2010/main" val="323443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6197"/>
            <a:ext cx="10668000" cy="2662804"/>
          </a:xfrm>
        </p:spPr>
        <p:txBody>
          <a:bodyPr>
            <a:noAutofit/>
          </a:bodyPr>
          <a:lstStyle/>
          <a:p>
            <a:r>
              <a:rPr lang="en-GB" sz="2200" dirty="0">
                <a:solidFill>
                  <a:schemeClr val="tx1">
                    <a:lumMod val="95000"/>
                  </a:schemeClr>
                </a:solidFill>
              </a:rPr>
              <a:t>Data cleaning removes incorrect, corrupted, garbage, incorrectly formatted, duplicate, or incomplete data within a dataset.</a:t>
            </a:r>
          </a:p>
          <a:p>
            <a:r>
              <a:rPr lang="en-GB" sz="2200" dirty="0">
                <a:solidFill>
                  <a:schemeClr val="tx1">
                    <a:lumMod val="95000"/>
                  </a:schemeClr>
                </a:solidFill>
              </a:rPr>
              <a:t>Proper data cleaning can make or break your project. </a:t>
            </a:r>
          </a:p>
          <a:p>
            <a:r>
              <a:rPr lang="en-GB" sz="2200" dirty="0">
                <a:solidFill>
                  <a:schemeClr val="tx1">
                    <a:lumMod val="95000"/>
                  </a:schemeClr>
                </a:solidFill>
              </a:rPr>
              <a:t>Indeed, it is commonly said that data scientists spend 90% of their time cleaning and manipulating data, and only 10% of their time actually analysing it.</a:t>
            </a:r>
          </a:p>
          <a:p>
            <a:endParaRPr lang="en-GB" sz="2200" dirty="0">
              <a:solidFill>
                <a:schemeClr val="tx1">
                  <a:lumMod val="95000"/>
                </a:schemeClr>
              </a:solidFill>
            </a:endParaRPr>
          </a:p>
          <a:p>
            <a:endParaRPr lang="en-GB" sz="2200" dirty="0">
              <a:solidFill>
                <a:schemeClr val="tx1">
                  <a:lumMod val="95000"/>
                </a:schemeClr>
              </a:solidFill>
            </a:endParaRPr>
          </a:p>
        </p:txBody>
      </p:sp>
      <p:pic>
        <p:nvPicPr>
          <p:cNvPr id="6" name="Picture 2" descr="Image result for cleaning memes data">
            <a:extLst>
              <a:ext uri="{FF2B5EF4-FFF2-40B4-BE49-F238E27FC236}">
                <a16:creationId xmlns:a16="http://schemas.microsoft.com/office/drawing/2014/main" id="{51342168-EEEA-3FB4-1F5E-362F7A4B1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246" y="3247937"/>
            <a:ext cx="3349331" cy="33493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7768A4-3822-627B-D62B-844A09D2DB06}"/>
              </a:ext>
            </a:extLst>
          </p:cNvPr>
          <p:cNvSpPr txBox="1"/>
          <p:nvPr/>
        </p:nvSpPr>
        <p:spPr>
          <a:xfrm>
            <a:off x="762000" y="3247937"/>
            <a:ext cx="6098058" cy="2893100"/>
          </a:xfrm>
          <a:prstGeom prst="rect">
            <a:avLst/>
          </a:prstGeom>
          <a:noFill/>
        </p:spPr>
        <p:txBody>
          <a:bodyPr wrap="square">
            <a:spAutoFit/>
          </a:bodyPr>
          <a:lstStyle/>
          <a:p>
            <a:pPr marL="285750" indent="-285750">
              <a:buFont typeface="Arial" panose="020B0604020202020204" pitchFamily="34" charset="0"/>
              <a:buChar char="•"/>
            </a:pPr>
            <a:r>
              <a:rPr lang="en-GB" sz="2200" dirty="0"/>
              <a:t>There are no hidden tricks and secrets to uncover, or any ‘hard and fast’ rules for data cleaning because the processes may vary from one dataset to another.</a:t>
            </a:r>
          </a:p>
          <a:p>
            <a:pPr marL="285750" indent="-285750">
              <a:buFont typeface="Arial" panose="020B0604020202020204" pitchFamily="34" charset="0"/>
              <a:buChar char="•"/>
            </a:pPr>
            <a:r>
              <a:rPr lang="en-GB" sz="2200" dirty="0"/>
              <a:t>However, there </a:t>
            </a:r>
            <a:r>
              <a:rPr lang="en-GB" sz="2400" dirty="0"/>
              <a:t>are a number of steps that an analyst can follow in order to ensure that their data is useable.</a:t>
            </a:r>
          </a:p>
          <a:p>
            <a:pPr marL="285750" indent="-285750">
              <a:buFont typeface="Arial" panose="020B0604020202020204" pitchFamily="34" charset="0"/>
              <a:buChar char="•"/>
            </a:pPr>
            <a:endParaRPr lang="en-GB" sz="2200" dirty="0"/>
          </a:p>
        </p:txBody>
      </p:sp>
    </p:spTree>
    <p:extLst>
      <p:ext uri="{BB962C8B-B14F-4D97-AF65-F5344CB8AC3E}">
        <p14:creationId xmlns:p14="http://schemas.microsoft.com/office/powerpoint/2010/main" val="316440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1870"/>
            <a:ext cx="10668000" cy="1524000"/>
          </a:xfrm>
        </p:spPr>
        <p:txBody>
          <a:bodyPr/>
          <a:lstStyle/>
          <a:p>
            <a:r>
              <a:rPr lang="en-GB" dirty="0"/>
              <a:t>1. Remove unwanted observations</a:t>
            </a:r>
          </a:p>
        </p:txBody>
      </p:sp>
      <p:sp>
        <p:nvSpPr>
          <p:cNvPr id="3" name="Content Placeholder 2"/>
          <p:cNvSpPr>
            <a:spLocks noGrp="1"/>
          </p:cNvSpPr>
          <p:nvPr>
            <p:ph idx="1"/>
          </p:nvPr>
        </p:nvSpPr>
        <p:spPr/>
        <p:txBody>
          <a:bodyPr/>
          <a:lstStyle/>
          <a:p>
            <a:pPr marL="0" indent="0">
              <a:buNone/>
            </a:pPr>
            <a:r>
              <a:rPr lang="en-GB" dirty="0">
                <a:solidFill>
                  <a:schemeClr val="tx1">
                    <a:lumMod val="95000"/>
                  </a:schemeClr>
                </a:solidFill>
              </a:rPr>
              <a:t>The first step to data cleaning is removing unwanted observations from your dataset. This includes duplicate and irrelevant observations</a:t>
            </a:r>
          </a:p>
        </p:txBody>
      </p:sp>
    </p:spTree>
    <p:extLst>
      <p:ext uri="{BB962C8B-B14F-4D97-AF65-F5344CB8AC3E}">
        <p14:creationId xmlns:p14="http://schemas.microsoft.com/office/powerpoint/2010/main" val="417176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9760"/>
            <a:ext cx="10668000" cy="1524000"/>
          </a:xfrm>
        </p:spPr>
        <p:txBody>
          <a:bodyPr/>
          <a:lstStyle/>
          <a:p>
            <a:r>
              <a:rPr lang="en-GB" dirty="0"/>
              <a:t>Duplicate observations</a:t>
            </a:r>
          </a:p>
        </p:txBody>
      </p:sp>
      <p:sp>
        <p:nvSpPr>
          <p:cNvPr id="3" name="Content Placeholder 2"/>
          <p:cNvSpPr>
            <a:spLocks noGrp="1"/>
          </p:cNvSpPr>
          <p:nvPr>
            <p:ph idx="1"/>
          </p:nvPr>
        </p:nvSpPr>
        <p:spPr>
          <a:xfrm>
            <a:off x="838199" y="1913760"/>
            <a:ext cx="10803301" cy="4351338"/>
          </a:xfrm>
        </p:spPr>
        <p:txBody>
          <a:bodyPr>
            <a:normAutofit/>
          </a:bodyPr>
          <a:lstStyle/>
          <a:p>
            <a:pPr marL="0" indent="0">
              <a:buNone/>
            </a:pPr>
            <a:r>
              <a:rPr lang="en-GB" sz="2200" dirty="0">
                <a:solidFill>
                  <a:schemeClr val="tx1">
                    <a:lumMod val="95000"/>
                  </a:schemeClr>
                </a:solidFill>
              </a:rPr>
              <a:t>Duplicate observations most frequently arise during </a:t>
            </a:r>
            <a:r>
              <a:rPr lang="en-GB" sz="2200" b="1" dirty="0">
                <a:solidFill>
                  <a:schemeClr val="tx1">
                    <a:lumMod val="95000"/>
                  </a:schemeClr>
                </a:solidFill>
              </a:rPr>
              <a:t>data collection</a:t>
            </a:r>
            <a:r>
              <a:rPr lang="en-GB" sz="2200" dirty="0">
                <a:solidFill>
                  <a:schemeClr val="tx1">
                    <a:lumMod val="95000"/>
                  </a:schemeClr>
                </a:solidFill>
              </a:rPr>
              <a:t>, such as when you:</a:t>
            </a:r>
          </a:p>
          <a:p>
            <a:pPr fontAlgn="base"/>
            <a:r>
              <a:rPr lang="en-GB" sz="2200" dirty="0">
                <a:solidFill>
                  <a:schemeClr val="tx1">
                    <a:lumMod val="95000"/>
                  </a:schemeClr>
                </a:solidFill>
              </a:rPr>
              <a:t>Combine datasets from multiple places</a:t>
            </a:r>
          </a:p>
          <a:p>
            <a:pPr fontAlgn="base"/>
            <a:r>
              <a:rPr lang="en-GB" sz="2200" dirty="0">
                <a:solidFill>
                  <a:schemeClr val="tx1">
                    <a:lumMod val="95000"/>
                  </a:schemeClr>
                </a:solidFill>
              </a:rPr>
              <a:t>Scrape data</a:t>
            </a:r>
          </a:p>
          <a:p>
            <a:pPr fontAlgn="base"/>
            <a:r>
              <a:rPr lang="en-GB" sz="2200" dirty="0">
                <a:solidFill>
                  <a:schemeClr val="tx1">
                    <a:lumMod val="95000"/>
                  </a:schemeClr>
                </a:solidFill>
              </a:rPr>
              <a:t>Receive data from clients/other departments</a:t>
            </a:r>
          </a:p>
        </p:txBody>
      </p:sp>
      <p:pic>
        <p:nvPicPr>
          <p:cNvPr id="4" name="Picture 3"/>
          <p:cNvPicPr>
            <a:picLocks noChangeAspect="1"/>
          </p:cNvPicPr>
          <p:nvPr/>
        </p:nvPicPr>
        <p:blipFill>
          <a:blip r:embed="rId2"/>
          <a:stretch>
            <a:fillRect/>
          </a:stretch>
        </p:blipFill>
        <p:spPr>
          <a:xfrm>
            <a:off x="8675603" y="2843245"/>
            <a:ext cx="3225389" cy="3125291"/>
          </a:xfrm>
          <a:prstGeom prst="rect">
            <a:avLst/>
          </a:prstGeom>
        </p:spPr>
      </p:pic>
    </p:spTree>
    <p:extLst>
      <p:ext uri="{BB962C8B-B14F-4D97-AF65-F5344CB8AC3E}">
        <p14:creationId xmlns:p14="http://schemas.microsoft.com/office/powerpoint/2010/main" val="877246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548" y="379614"/>
            <a:ext cx="10515600" cy="1325563"/>
          </a:xfrm>
        </p:spPr>
        <p:txBody>
          <a:bodyPr/>
          <a:lstStyle/>
          <a:p>
            <a:r>
              <a:rPr lang="en-GB" dirty="0"/>
              <a:t>Irrelevant observations</a:t>
            </a:r>
          </a:p>
        </p:txBody>
      </p:sp>
      <p:sp>
        <p:nvSpPr>
          <p:cNvPr id="3" name="Content Placeholder 2"/>
          <p:cNvSpPr>
            <a:spLocks noGrp="1"/>
          </p:cNvSpPr>
          <p:nvPr>
            <p:ph idx="1"/>
          </p:nvPr>
        </p:nvSpPr>
        <p:spPr>
          <a:xfrm>
            <a:off x="442727" y="1689403"/>
            <a:ext cx="11629452" cy="2341487"/>
          </a:xfrm>
        </p:spPr>
        <p:txBody>
          <a:bodyPr>
            <a:normAutofit/>
          </a:bodyPr>
          <a:lstStyle/>
          <a:p>
            <a:pPr marL="0" indent="0">
              <a:buNone/>
            </a:pPr>
            <a:r>
              <a:rPr lang="en-GB" sz="2200" dirty="0">
                <a:solidFill>
                  <a:schemeClr val="tx1">
                    <a:lumMod val="95000"/>
                  </a:schemeClr>
                </a:solidFill>
              </a:rPr>
              <a:t>Irrelevant observations are those that don’t actually fit the specific problem that you’re trying to solve.</a:t>
            </a:r>
          </a:p>
          <a:p>
            <a:r>
              <a:rPr lang="en-GB" sz="2200" dirty="0">
                <a:solidFill>
                  <a:schemeClr val="tx1">
                    <a:lumMod val="95000"/>
                  </a:schemeClr>
                </a:solidFill>
              </a:rPr>
              <a:t>If you were building a model for single-family homes only, for example, you wouldn't want observations for blocks of flats in there.</a:t>
            </a:r>
          </a:p>
        </p:txBody>
      </p:sp>
      <p:sp>
        <p:nvSpPr>
          <p:cNvPr id="4" name="TextBox 3"/>
          <p:cNvSpPr txBox="1"/>
          <p:nvPr/>
        </p:nvSpPr>
        <p:spPr>
          <a:xfrm>
            <a:off x="318409" y="3736991"/>
            <a:ext cx="8250290" cy="1446550"/>
          </a:xfrm>
          <a:prstGeom prst="rect">
            <a:avLst/>
          </a:prstGeom>
          <a:noFill/>
        </p:spPr>
        <p:txBody>
          <a:bodyPr wrap="square" rtlCol="0">
            <a:spAutoFit/>
          </a:bodyPr>
          <a:lstStyle/>
          <a:p>
            <a:pPr marL="285750" indent="-285750" fontAlgn="base">
              <a:buFont typeface="Arial" panose="020B0604020202020204" pitchFamily="34" charset="0"/>
              <a:buChar char="•"/>
            </a:pPr>
            <a:r>
              <a:rPr lang="en-GB" sz="2200" dirty="0"/>
              <a:t>This is also a great time to review your charts from Exploratory Analysis. You can look at the distribution charts for categorical features to see if there are any classes that shouldn’t be there.</a:t>
            </a:r>
          </a:p>
        </p:txBody>
      </p:sp>
      <p:pic>
        <p:nvPicPr>
          <p:cNvPr id="5" name="Picture 4"/>
          <p:cNvPicPr>
            <a:picLocks noChangeAspect="1"/>
          </p:cNvPicPr>
          <p:nvPr/>
        </p:nvPicPr>
        <p:blipFill>
          <a:blip r:embed="rId3"/>
          <a:stretch>
            <a:fillRect/>
          </a:stretch>
        </p:blipFill>
        <p:spPr>
          <a:xfrm>
            <a:off x="8444380" y="3373836"/>
            <a:ext cx="3627799" cy="3345909"/>
          </a:xfrm>
          <a:prstGeom prst="rect">
            <a:avLst/>
          </a:prstGeom>
        </p:spPr>
      </p:pic>
    </p:spTree>
    <p:extLst>
      <p:ext uri="{BB962C8B-B14F-4D97-AF65-F5344CB8AC3E}">
        <p14:creationId xmlns:p14="http://schemas.microsoft.com/office/powerpoint/2010/main" val="331291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1400-4F48-098B-6719-51D74AD5FDA6}"/>
              </a:ext>
            </a:extLst>
          </p:cNvPr>
          <p:cNvSpPr>
            <a:spLocks noGrp="1"/>
          </p:cNvSpPr>
          <p:nvPr>
            <p:ph type="title"/>
          </p:nvPr>
        </p:nvSpPr>
        <p:spPr>
          <a:xfrm>
            <a:off x="677917" y="232764"/>
            <a:ext cx="10836166" cy="1524000"/>
          </a:xfrm>
        </p:spPr>
        <p:txBody>
          <a:bodyPr/>
          <a:lstStyle/>
          <a:p>
            <a:r>
              <a:rPr lang="en-GB" dirty="0"/>
              <a:t>Recap</a:t>
            </a:r>
          </a:p>
        </p:txBody>
      </p:sp>
      <p:sp>
        <p:nvSpPr>
          <p:cNvPr id="6" name="Content Placeholder 7">
            <a:extLst>
              <a:ext uri="{FF2B5EF4-FFF2-40B4-BE49-F238E27FC236}">
                <a16:creationId xmlns:a16="http://schemas.microsoft.com/office/drawing/2014/main" id="{0AAB346E-9C54-FCA6-5D9F-5815D52381F8}"/>
              </a:ext>
            </a:extLst>
          </p:cNvPr>
          <p:cNvSpPr>
            <a:spLocks noGrp="1"/>
          </p:cNvSpPr>
          <p:nvPr>
            <p:ph sz="half" idx="1"/>
          </p:nvPr>
        </p:nvSpPr>
        <p:spPr>
          <a:xfrm>
            <a:off x="677916" y="1523999"/>
            <a:ext cx="11040841" cy="4287254"/>
          </a:xfrm>
        </p:spPr>
        <p:txBody>
          <a:bodyPr>
            <a:normAutofit/>
          </a:bodyPr>
          <a:lstStyle/>
          <a:p>
            <a:r>
              <a:rPr lang="en-GB" sz="2200" dirty="0">
                <a:solidFill>
                  <a:srgbClr val="FFFFFF"/>
                </a:solidFill>
              </a:rPr>
              <a:t>So far on this course, we have learned the basics of coding, including:</a:t>
            </a:r>
          </a:p>
          <a:p>
            <a:pPr marL="0" indent="0">
              <a:buNone/>
            </a:pPr>
            <a:r>
              <a:rPr lang="en-GB" sz="2200" dirty="0">
                <a:solidFill>
                  <a:srgbClr val="FFFFFF"/>
                </a:solidFill>
              </a:rPr>
              <a:t>	- The Python syntax</a:t>
            </a:r>
          </a:p>
          <a:p>
            <a:pPr marL="0" indent="0">
              <a:buNone/>
            </a:pPr>
            <a:r>
              <a:rPr lang="en-GB" sz="2200" dirty="0">
                <a:solidFill>
                  <a:srgbClr val="FFFFFF"/>
                </a:solidFill>
              </a:rPr>
              <a:t>	- Data types</a:t>
            </a:r>
          </a:p>
          <a:p>
            <a:pPr marL="0" indent="0">
              <a:buNone/>
            </a:pPr>
            <a:r>
              <a:rPr lang="en-GB" sz="2200" dirty="0">
                <a:solidFill>
                  <a:srgbClr val="FFFFFF"/>
                </a:solidFill>
              </a:rPr>
              <a:t>	- Coding architectures ;i.e. for lops and while loops</a:t>
            </a:r>
          </a:p>
          <a:p>
            <a:pPr marL="0" indent="0">
              <a:buNone/>
            </a:pPr>
            <a:r>
              <a:rPr lang="en-GB" sz="2200" dirty="0">
                <a:solidFill>
                  <a:srgbClr val="FFFFFF"/>
                </a:solidFill>
              </a:rPr>
              <a:t>	- Importable modules</a:t>
            </a:r>
          </a:p>
          <a:p>
            <a:r>
              <a:rPr lang="en-GB" sz="2200" dirty="0">
                <a:solidFill>
                  <a:srgbClr val="FFFFFF"/>
                </a:solidFill>
              </a:rPr>
              <a:t>It is important to lean these things so that we can </a:t>
            </a:r>
            <a:r>
              <a:rPr lang="en-GB" sz="2200" i="1" dirty="0">
                <a:solidFill>
                  <a:srgbClr val="FFFFFF"/>
                </a:solidFill>
              </a:rPr>
              <a:t>do</a:t>
            </a:r>
            <a:r>
              <a:rPr lang="en-GB" sz="2200" dirty="0">
                <a:solidFill>
                  <a:srgbClr val="FFFFFF"/>
                </a:solidFill>
              </a:rPr>
              <a:t> data science.</a:t>
            </a:r>
          </a:p>
          <a:p>
            <a:r>
              <a:rPr lang="en-GB" sz="2200" dirty="0">
                <a:solidFill>
                  <a:srgbClr val="FFFFFF"/>
                </a:solidFill>
              </a:rPr>
              <a:t>However, before we move on to the next part of the course where we learn how to use these tools to do data science, it is worth exploring </a:t>
            </a:r>
            <a:r>
              <a:rPr lang="en-GB" sz="2200" i="1" dirty="0">
                <a:solidFill>
                  <a:srgbClr val="FFFFFF"/>
                </a:solidFill>
              </a:rPr>
              <a:t>why</a:t>
            </a:r>
            <a:r>
              <a:rPr lang="en-GB" sz="2200" dirty="0">
                <a:solidFill>
                  <a:srgbClr val="FFFFFF"/>
                </a:solidFill>
              </a:rPr>
              <a:t> we do it.</a:t>
            </a:r>
          </a:p>
        </p:txBody>
      </p:sp>
    </p:spTree>
    <p:extLst>
      <p:ext uri="{BB962C8B-B14F-4D97-AF65-F5344CB8AC3E}">
        <p14:creationId xmlns:p14="http://schemas.microsoft.com/office/powerpoint/2010/main" val="2132446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3590"/>
            <a:ext cx="10668000" cy="1524000"/>
          </a:xfrm>
        </p:spPr>
        <p:txBody>
          <a:bodyPr/>
          <a:lstStyle/>
          <a:p>
            <a:r>
              <a:rPr lang="en-GB" dirty="0"/>
              <a:t>2. Fix Structural Errors</a:t>
            </a:r>
          </a:p>
        </p:txBody>
      </p:sp>
      <p:sp>
        <p:nvSpPr>
          <p:cNvPr id="3" name="Content Placeholder 2"/>
          <p:cNvSpPr>
            <a:spLocks noGrp="1"/>
          </p:cNvSpPr>
          <p:nvPr>
            <p:ph idx="1"/>
          </p:nvPr>
        </p:nvSpPr>
        <p:spPr>
          <a:xfrm>
            <a:off x="838200" y="1561220"/>
            <a:ext cx="10515600" cy="4993816"/>
          </a:xfrm>
        </p:spPr>
        <p:txBody>
          <a:bodyPr>
            <a:normAutofit fontScale="85000" lnSpcReduction="20000"/>
          </a:bodyPr>
          <a:lstStyle/>
          <a:p>
            <a:r>
              <a:rPr lang="en-GB" sz="2600" dirty="0">
                <a:solidFill>
                  <a:schemeClr val="tx1">
                    <a:lumMod val="95000"/>
                  </a:schemeClr>
                </a:solidFill>
              </a:rPr>
              <a:t>Structural errors are those that arise during measurement, data transfer, or other types of "poor housekeeping”.</a:t>
            </a:r>
          </a:p>
          <a:p>
            <a:r>
              <a:rPr lang="en-GB" sz="2600" dirty="0">
                <a:solidFill>
                  <a:schemeClr val="tx1">
                    <a:lumMod val="95000"/>
                  </a:schemeClr>
                </a:solidFill>
              </a:rPr>
              <a:t>Include issues such as typos</a:t>
            </a:r>
            <a:r>
              <a:rPr lang="en-GB" sz="2600" b="1" dirty="0">
                <a:solidFill>
                  <a:schemeClr val="tx1">
                    <a:lumMod val="95000"/>
                  </a:schemeClr>
                </a:solidFill>
              </a:rPr>
              <a:t> </a:t>
            </a:r>
            <a:r>
              <a:rPr lang="en-GB" sz="2600" dirty="0">
                <a:solidFill>
                  <a:schemeClr val="tx1">
                    <a:lumMod val="95000"/>
                  </a:schemeClr>
                </a:solidFill>
              </a:rPr>
              <a:t>or inconsistent capitalization. </a:t>
            </a:r>
          </a:p>
          <a:p>
            <a:r>
              <a:rPr lang="en-GB" sz="2600" dirty="0">
                <a:solidFill>
                  <a:schemeClr val="tx1">
                    <a:lumMod val="95000"/>
                  </a:schemeClr>
                </a:solidFill>
              </a:rPr>
              <a:t>If working with a large data set, check the top 20 rows, bottom 20 rows, and a random 20 rows from somewhere in between:</a:t>
            </a:r>
          </a:p>
          <a:p>
            <a:pPr marL="457200" lvl="1" indent="0">
              <a:buNone/>
            </a:pPr>
            <a:r>
              <a:rPr lang="en-GB" sz="2600" dirty="0">
                <a:solidFill>
                  <a:schemeClr val="tx1">
                    <a:lumMod val="95000"/>
                  </a:schemeClr>
                </a:solidFill>
              </a:rPr>
              <a:t>1. Does what you’re looking at make sense?</a:t>
            </a:r>
            <a:br>
              <a:rPr lang="en-GB" sz="2600" dirty="0">
                <a:solidFill>
                  <a:schemeClr val="tx1">
                    <a:lumMod val="95000"/>
                  </a:schemeClr>
                </a:solidFill>
              </a:rPr>
            </a:br>
            <a:r>
              <a:rPr lang="en-GB" sz="2600" dirty="0">
                <a:solidFill>
                  <a:schemeClr val="tx1">
                    <a:lumMod val="95000"/>
                  </a:schemeClr>
                </a:solidFill>
              </a:rPr>
              <a:t>2. Does the data match the column label?</a:t>
            </a:r>
          </a:p>
          <a:p>
            <a:pPr marL="457200" lvl="1" indent="0">
              <a:buNone/>
            </a:pPr>
            <a:r>
              <a:rPr lang="en-GB" sz="2600" dirty="0">
                <a:solidFill>
                  <a:schemeClr val="tx1">
                    <a:lumMod val="95000"/>
                  </a:schemeClr>
                </a:solidFill>
              </a:rPr>
              <a:t>3. Does the data abide by the appropriate rules for its field? i.e. if my name was in a field, it should say “Lewys“, not “L3wys”, and phones numbers should be the correct number of numerical digits.</a:t>
            </a:r>
          </a:p>
          <a:p>
            <a:pPr marL="457200" lvl="1" indent="0">
              <a:buNone/>
            </a:pPr>
            <a:r>
              <a:rPr lang="en-GB" sz="2600" dirty="0">
                <a:solidFill>
                  <a:schemeClr val="tx1">
                    <a:lumMod val="95000"/>
                  </a:schemeClr>
                </a:solidFill>
              </a:rPr>
              <a:t>4. Is there logic to the data issues you are finding; i.e. (01632) 960050 -&gt; 01632 960050.</a:t>
            </a:r>
          </a:p>
          <a:p>
            <a:pPr marL="457200" lvl="1" indent="0">
              <a:buNone/>
            </a:pPr>
            <a:endParaRPr lang="en-GB" dirty="0"/>
          </a:p>
        </p:txBody>
      </p:sp>
    </p:spTree>
    <p:extLst>
      <p:ext uri="{BB962C8B-B14F-4D97-AF65-F5344CB8AC3E}">
        <p14:creationId xmlns:p14="http://schemas.microsoft.com/office/powerpoint/2010/main" val="315629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351" y="864973"/>
            <a:ext cx="10668000" cy="3818083"/>
          </a:xfrm>
        </p:spPr>
        <p:txBody>
          <a:bodyPr>
            <a:normAutofit fontScale="92500" lnSpcReduction="10000"/>
          </a:bodyPr>
          <a:lstStyle/>
          <a:p>
            <a:r>
              <a:rPr lang="en-GB" sz="2600" dirty="0">
                <a:solidFill>
                  <a:schemeClr val="tx1">
                    <a:lumMod val="95000"/>
                  </a:schemeClr>
                </a:solidFill>
              </a:rPr>
              <a:t>If dealing with categorical features, it is easy to check for such areas using some form of plot.</a:t>
            </a:r>
          </a:p>
          <a:p>
            <a:pPr marL="457200" lvl="1" indent="0">
              <a:buNone/>
            </a:pPr>
            <a:r>
              <a:rPr lang="en-GB" sz="2600" dirty="0">
                <a:solidFill>
                  <a:schemeClr val="tx1">
                    <a:lumMod val="95000"/>
                  </a:schemeClr>
                </a:solidFill>
              </a:rPr>
              <a:t>1. Easy changes are fine to make; i.e. “L3wys” -&gt; “Lewys”.</a:t>
            </a:r>
          </a:p>
          <a:p>
            <a:pPr marL="457200" lvl="1" indent="0">
              <a:buNone/>
            </a:pPr>
            <a:r>
              <a:rPr lang="en-GB" sz="2600" dirty="0">
                <a:solidFill>
                  <a:schemeClr val="tx1">
                    <a:lumMod val="95000"/>
                  </a:schemeClr>
                </a:solidFill>
              </a:rPr>
              <a:t>2. Avoid making amendments, such as “</a:t>
            </a:r>
            <a:r>
              <a:rPr lang="en-GB" sz="2600" dirty="0" err="1">
                <a:solidFill>
                  <a:schemeClr val="tx1">
                    <a:lumMod val="95000"/>
                  </a:schemeClr>
                </a:solidFill>
              </a:rPr>
              <a:t>Mert</a:t>
            </a:r>
            <a:r>
              <a:rPr lang="en-GB" sz="2600" dirty="0">
                <a:solidFill>
                  <a:schemeClr val="tx1">
                    <a:lumMod val="95000"/>
                  </a:schemeClr>
                </a:solidFill>
              </a:rPr>
              <a:t>” -&gt; “Bert”, unless you have prior knowledge.</a:t>
            </a:r>
          </a:p>
          <a:p>
            <a:r>
              <a:rPr lang="en-GB" sz="2600" dirty="0">
                <a:solidFill>
                  <a:schemeClr val="tx1">
                    <a:lumMod val="95000"/>
                  </a:schemeClr>
                </a:solidFill>
              </a:rPr>
              <a:t>If working with numerical features, compute some summary statistics. Do these make sense? i.e. if looking at data for low income families, it’s unlikely that the annual wage for an individual will be ~&gt;£1,000,000.</a:t>
            </a:r>
          </a:p>
          <a:p>
            <a:pPr marL="0" indent="0">
              <a:buNone/>
            </a:pPr>
            <a:endParaRPr lang="en-GB" dirty="0"/>
          </a:p>
        </p:txBody>
      </p:sp>
    </p:spTree>
    <p:extLst>
      <p:ext uri="{BB962C8B-B14F-4D97-AF65-F5344CB8AC3E}">
        <p14:creationId xmlns:p14="http://schemas.microsoft.com/office/powerpoint/2010/main" val="1672053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470"/>
            <a:ext cx="10668000" cy="1524000"/>
          </a:xfrm>
        </p:spPr>
        <p:txBody>
          <a:bodyPr/>
          <a:lstStyle/>
          <a:p>
            <a:r>
              <a:rPr lang="en-GB" dirty="0"/>
              <a:t>3. Filter Unwanted Outliers</a:t>
            </a:r>
          </a:p>
        </p:txBody>
      </p:sp>
      <p:sp>
        <p:nvSpPr>
          <p:cNvPr id="3" name="Content Placeholder 2"/>
          <p:cNvSpPr>
            <a:spLocks noGrp="1"/>
          </p:cNvSpPr>
          <p:nvPr>
            <p:ph idx="1"/>
          </p:nvPr>
        </p:nvSpPr>
        <p:spPr>
          <a:xfrm>
            <a:off x="838200" y="1835324"/>
            <a:ext cx="10332904" cy="4351338"/>
          </a:xfrm>
        </p:spPr>
        <p:txBody>
          <a:bodyPr>
            <a:normAutofit/>
          </a:bodyPr>
          <a:lstStyle/>
          <a:p>
            <a:pPr fontAlgn="base"/>
            <a:r>
              <a:rPr lang="en-GB" sz="2200" dirty="0">
                <a:solidFill>
                  <a:schemeClr val="tx1">
                    <a:lumMod val="95000"/>
                  </a:schemeClr>
                </a:solidFill>
              </a:rPr>
              <a:t>Outliers can cause problems with certain types of models</a:t>
            </a:r>
          </a:p>
          <a:p>
            <a:pPr fontAlgn="base"/>
            <a:r>
              <a:rPr lang="en-GB" sz="2200" dirty="0">
                <a:solidFill>
                  <a:schemeClr val="tx1">
                    <a:lumMod val="95000"/>
                  </a:schemeClr>
                </a:solidFill>
              </a:rPr>
              <a:t>In general, if you have a legitimate</a:t>
            </a:r>
            <a:r>
              <a:rPr lang="en-GB" sz="2200" b="1" dirty="0">
                <a:solidFill>
                  <a:schemeClr val="tx1">
                    <a:lumMod val="95000"/>
                  </a:schemeClr>
                </a:solidFill>
              </a:rPr>
              <a:t> </a:t>
            </a:r>
            <a:r>
              <a:rPr lang="en-GB" sz="2200" dirty="0">
                <a:solidFill>
                  <a:schemeClr val="tx1">
                    <a:lumMod val="95000"/>
                  </a:schemeClr>
                </a:solidFill>
              </a:rPr>
              <a:t>reason to remove an outlier, it will help your model’s performance.</a:t>
            </a:r>
          </a:p>
        </p:txBody>
      </p:sp>
      <p:pic>
        <p:nvPicPr>
          <p:cNvPr id="4" name="Picture 3"/>
          <p:cNvPicPr>
            <a:picLocks noChangeAspect="1"/>
          </p:cNvPicPr>
          <p:nvPr/>
        </p:nvPicPr>
        <p:blipFill>
          <a:blip r:embed="rId2"/>
          <a:stretch>
            <a:fillRect/>
          </a:stretch>
        </p:blipFill>
        <p:spPr>
          <a:xfrm>
            <a:off x="8571124" y="3405422"/>
            <a:ext cx="3446730" cy="3201370"/>
          </a:xfrm>
          <a:prstGeom prst="rect">
            <a:avLst/>
          </a:prstGeom>
        </p:spPr>
      </p:pic>
      <p:sp>
        <p:nvSpPr>
          <p:cNvPr id="5" name="TextBox 4"/>
          <p:cNvSpPr txBox="1"/>
          <p:nvPr/>
        </p:nvSpPr>
        <p:spPr>
          <a:xfrm>
            <a:off x="838200" y="3374530"/>
            <a:ext cx="6554118" cy="1446550"/>
          </a:xfrm>
          <a:prstGeom prst="rect">
            <a:avLst/>
          </a:prstGeom>
          <a:noFill/>
        </p:spPr>
        <p:txBody>
          <a:bodyPr wrap="square" rtlCol="0">
            <a:spAutoFit/>
          </a:bodyPr>
          <a:lstStyle/>
          <a:p>
            <a:pPr marL="285750" indent="-285750" fontAlgn="base">
              <a:buFont typeface="Arial" panose="020B0604020202020204" pitchFamily="34" charset="0"/>
              <a:buChar char="•"/>
            </a:pPr>
            <a:r>
              <a:rPr lang="en-GB" sz="2200" dirty="0">
                <a:solidFill>
                  <a:schemeClr val="tx1">
                    <a:lumMod val="95000"/>
                  </a:schemeClr>
                </a:solidFill>
              </a:rPr>
              <a:t>However, </a:t>
            </a:r>
            <a:r>
              <a:rPr lang="en-GB" sz="2200" i="1" dirty="0">
                <a:solidFill>
                  <a:schemeClr val="tx1">
                    <a:lumMod val="95000"/>
                  </a:schemeClr>
                </a:solidFill>
              </a:rPr>
              <a:t>outliers are innocent until proven guilty</a:t>
            </a:r>
            <a:r>
              <a:rPr lang="en-GB" sz="2200" dirty="0">
                <a:solidFill>
                  <a:schemeClr val="tx1">
                    <a:lumMod val="95000"/>
                  </a:schemeClr>
                </a:solidFill>
              </a:rPr>
              <a:t>. You should never remove an outlier just because it’s a "big number." That big number could be very informative for your model.</a:t>
            </a:r>
          </a:p>
        </p:txBody>
      </p:sp>
    </p:spTree>
    <p:extLst>
      <p:ext uri="{BB962C8B-B14F-4D97-AF65-F5344CB8AC3E}">
        <p14:creationId xmlns:p14="http://schemas.microsoft.com/office/powerpoint/2010/main" val="3914320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64063"/>
            <a:ext cx="10668000" cy="1524000"/>
          </a:xfrm>
        </p:spPr>
        <p:txBody>
          <a:bodyPr/>
          <a:lstStyle/>
          <a:p>
            <a:r>
              <a:rPr lang="en-GB" dirty="0"/>
              <a:t>4. Handle Missing Data</a:t>
            </a:r>
          </a:p>
        </p:txBody>
      </p:sp>
      <p:sp>
        <p:nvSpPr>
          <p:cNvPr id="3" name="Content Placeholder 2"/>
          <p:cNvSpPr>
            <a:spLocks noGrp="1"/>
          </p:cNvSpPr>
          <p:nvPr>
            <p:ph idx="1"/>
          </p:nvPr>
        </p:nvSpPr>
        <p:spPr>
          <a:xfrm>
            <a:off x="838200" y="1553776"/>
            <a:ext cx="10515600" cy="4806529"/>
          </a:xfrm>
        </p:spPr>
        <p:txBody>
          <a:bodyPr>
            <a:normAutofit/>
          </a:bodyPr>
          <a:lstStyle/>
          <a:p>
            <a:r>
              <a:rPr lang="en-GB" sz="2200" dirty="0">
                <a:solidFill>
                  <a:schemeClr val="tx1">
                    <a:lumMod val="95000"/>
                  </a:schemeClr>
                </a:solidFill>
              </a:rPr>
              <a:t>You cannot simply ignore missing values in your dataset. You must handle them in some way for the very practical reason that most missing values could negatively impact your analysis.</a:t>
            </a:r>
          </a:p>
          <a:p>
            <a:r>
              <a:rPr lang="en-GB" sz="2200" dirty="0">
                <a:solidFill>
                  <a:schemeClr val="tx1">
                    <a:lumMod val="95000"/>
                  </a:schemeClr>
                </a:solidFill>
              </a:rPr>
              <a:t>Look at the missing (or ‘null’ values) values. How many are there? Is this number acceptable? Is there a pattern as to where these missing values appear; if so, there could be an issue with data collection or transfer.</a:t>
            </a:r>
          </a:p>
          <a:p>
            <a:r>
              <a:rPr lang="en-GB" sz="2200" dirty="0">
                <a:solidFill>
                  <a:schemeClr val="tx1">
                    <a:lumMod val="95000"/>
                  </a:schemeClr>
                </a:solidFill>
              </a:rPr>
              <a:t>There are two common ways in which to deal with missing values, and neither of them are good:</a:t>
            </a:r>
          </a:p>
          <a:p>
            <a:pPr marL="914400" lvl="1" indent="-457200">
              <a:buAutoNum type="arabicPeriod"/>
            </a:pPr>
            <a:r>
              <a:rPr lang="en-GB" sz="2200" dirty="0">
                <a:solidFill>
                  <a:schemeClr val="tx1">
                    <a:lumMod val="95000"/>
                  </a:schemeClr>
                </a:solidFill>
              </a:rPr>
              <a:t>Dropping observations</a:t>
            </a:r>
          </a:p>
          <a:p>
            <a:pPr marL="914400" lvl="1" indent="-457200">
              <a:buAutoNum type="arabicPeriod"/>
            </a:pPr>
            <a:r>
              <a:rPr lang="en-GB" sz="2200" dirty="0">
                <a:solidFill>
                  <a:schemeClr val="tx1">
                    <a:lumMod val="95000"/>
                  </a:schemeClr>
                </a:solidFill>
              </a:rPr>
              <a:t>Inputting missing values.</a:t>
            </a:r>
          </a:p>
        </p:txBody>
      </p:sp>
    </p:spTree>
    <p:extLst>
      <p:ext uri="{BB962C8B-B14F-4D97-AF65-F5344CB8AC3E}">
        <p14:creationId xmlns:p14="http://schemas.microsoft.com/office/powerpoint/2010/main" val="3941918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7157"/>
            <a:ext cx="10668000" cy="1524000"/>
          </a:xfrm>
        </p:spPr>
        <p:txBody>
          <a:bodyPr/>
          <a:lstStyle/>
          <a:p>
            <a:r>
              <a:rPr lang="en-GB" dirty="0"/>
              <a:t>Dropping observations</a:t>
            </a:r>
          </a:p>
        </p:txBody>
      </p:sp>
      <p:sp>
        <p:nvSpPr>
          <p:cNvPr id="3" name="Content Placeholder 2"/>
          <p:cNvSpPr>
            <a:spLocks noGrp="1"/>
          </p:cNvSpPr>
          <p:nvPr>
            <p:ph idx="1"/>
          </p:nvPr>
        </p:nvSpPr>
        <p:spPr>
          <a:xfrm>
            <a:off x="762000" y="1940011"/>
            <a:ext cx="10668000" cy="3818083"/>
          </a:xfrm>
        </p:spPr>
        <p:txBody>
          <a:bodyPr>
            <a:normAutofit/>
          </a:bodyPr>
          <a:lstStyle/>
          <a:p>
            <a:r>
              <a:rPr lang="en-GB" sz="2200" dirty="0">
                <a:solidFill>
                  <a:schemeClr val="tx1">
                    <a:lumMod val="95000"/>
                  </a:schemeClr>
                </a:solidFill>
              </a:rPr>
              <a:t>Dropping observations that have missing values is sub-optimal for the obvious reason that, when you drop observations, you drop information.</a:t>
            </a:r>
          </a:p>
          <a:p>
            <a:r>
              <a:rPr lang="en-GB" sz="2200" dirty="0">
                <a:solidFill>
                  <a:schemeClr val="tx1">
                    <a:lumMod val="95000"/>
                  </a:schemeClr>
                </a:solidFill>
              </a:rPr>
              <a:t>Indeed, the fact that the value was missing may be informative in itself.</a:t>
            </a:r>
          </a:p>
          <a:p>
            <a:r>
              <a:rPr lang="en-GB" sz="2200" dirty="0">
                <a:solidFill>
                  <a:schemeClr val="tx1">
                    <a:lumMod val="95000"/>
                  </a:schemeClr>
                </a:solidFill>
              </a:rPr>
              <a:t>In the real world, you also often have to make predictions on new data even if some of the features are missing.</a:t>
            </a:r>
          </a:p>
        </p:txBody>
      </p:sp>
    </p:spTree>
    <p:extLst>
      <p:ext uri="{BB962C8B-B14F-4D97-AF65-F5344CB8AC3E}">
        <p14:creationId xmlns:p14="http://schemas.microsoft.com/office/powerpoint/2010/main" val="3461819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49"/>
            <a:ext cx="10668000" cy="1524000"/>
          </a:xfrm>
        </p:spPr>
        <p:txBody>
          <a:bodyPr/>
          <a:lstStyle/>
          <a:p>
            <a:r>
              <a:rPr lang="en-GB" dirty="0"/>
              <a:t>Inputting</a:t>
            </a:r>
          </a:p>
        </p:txBody>
      </p:sp>
      <p:sp>
        <p:nvSpPr>
          <p:cNvPr id="3" name="Content Placeholder 2"/>
          <p:cNvSpPr>
            <a:spLocks noGrp="1"/>
          </p:cNvSpPr>
          <p:nvPr>
            <p:ph idx="1"/>
          </p:nvPr>
        </p:nvSpPr>
        <p:spPr>
          <a:xfrm>
            <a:off x="838200" y="1506136"/>
            <a:ext cx="10515600" cy="4817546"/>
          </a:xfrm>
        </p:spPr>
        <p:txBody>
          <a:bodyPr>
            <a:normAutofit/>
          </a:bodyPr>
          <a:lstStyle/>
          <a:p>
            <a:r>
              <a:rPr lang="en-GB" sz="2400" dirty="0">
                <a:solidFill>
                  <a:schemeClr val="tx1">
                    <a:lumMod val="95000"/>
                  </a:schemeClr>
                </a:solidFill>
              </a:rPr>
              <a:t>Inputting missing values is sub-optimal because the value was originally missing, but then filled in by the analyst. </a:t>
            </a:r>
          </a:p>
          <a:p>
            <a:r>
              <a:rPr lang="en-GB" sz="2400" dirty="0">
                <a:solidFill>
                  <a:schemeClr val="tx1">
                    <a:lumMod val="95000"/>
                  </a:schemeClr>
                </a:solidFill>
              </a:rPr>
              <a:t>This leads to the loss of information, no matter how sophisticated your imputation method is.</a:t>
            </a:r>
          </a:p>
          <a:p>
            <a:r>
              <a:rPr lang="en-GB" sz="2400" dirty="0">
                <a:solidFill>
                  <a:schemeClr val="tx1">
                    <a:lumMod val="95000"/>
                  </a:schemeClr>
                </a:solidFill>
              </a:rPr>
              <a:t>A number of sophisticated methods for dealing with this issue.</a:t>
            </a:r>
          </a:p>
          <a:p>
            <a:r>
              <a:rPr lang="en-GB" sz="2400" dirty="0">
                <a:solidFill>
                  <a:schemeClr val="tx1">
                    <a:lumMod val="95000"/>
                  </a:schemeClr>
                </a:solidFill>
              </a:rPr>
              <a:t>The issue with all these methods is that, when you input values you’re not adding any real information. You’re just reinforcing the patterns already provided by other features.</a:t>
            </a:r>
          </a:p>
          <a:p>
            <a:r>
              <a:rPr lang="en-GB" sz="2400" dirty="0">
                <a:solidFill>
                  <a:schemeClr val="tx1">
                    <a:lumMod val="95000"/>
                  </a:schemeClr>
                </a:solidFill>
              </a:rPr>
              <a:t>Again, however, ‘</a:t>
            </a:r>
            <a:r>
              <a:rPr lang="en-GB" sz="2400" dirty="0" err="1">
                <a:solidFill>
                  <a:schemeClr val="tx1">
                    <a:lumMod val="95000"/>
                  </a:schemeClr>
                </a:solidFill>
              </a:rPr>
              <a:t>missingness</a:t>
            </a:r>
            <a:r>
              <a:rPr lang="en-GB" sz="2400" dirty="0">
                <a:solidFill>
                  <a:schemeClr val="tx1">
                    <a:lumMod val="95000"/>
                  </a:schemeClr>
                </a:solidFill>
              </a:rPr>
              <a:t>’ is almost always informative in itself.</a:t>
            </a:r>
          </a:p>
          <a:p>
            <a:endParaRPr lang="en-GB" dirty="0"/>
          </a:p>
        </p:txBody>
      </p:sp>
    </p:spTree>
    <p:extLst>
      <p:ext uri="{BB962C8B-B14F-4D97-AF65-F5344CB8AC3E}">
        <p14:creationId xmlns:p14="http://schemas.microsoft.com/office/powerpoint/2010/main" val="555210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7222"/>
            <a:ext cx="10668000" cy="1524000"/>
          </a:xfrm>
        </p:spPr>
        <p:txBody>
          <a:bodyPr/>
          <a:lstStyle/>
          <a:p>
            <a:r>
              <a:rPr lang="en-GB" dirty="0"/>
              <a:t>Dealing with missing values</a:t>
            </a:r>
          </a:p>
        </p:txBody>
      </p:sp>
      <p:sp>
        <p:nvSpPr>
          <p:cNvPr id="3" name="Content Placeholder 2"/>
          <p:cNvSpPr>
            <a:spLocks noGrp="1"/>
          </p:cNvSpPr>
          <p:nvPr>
            <p:ph idx="1"/>
          </p:nvPr>
        </p:nvSpPr>
        <p:spPr/>
        <p:txBody>
          <a:bodyPr>
            <a:normAutofit/>
          </a:bodyPr>
          <a:lstStyle/>
          <a:p>
            <a:r>
              <a:rPr lang="en-GB" sz="2200" dirty="0">
                <a:solidFill>
                  <a:schemeClr val="tx1">
                    <a:lumMod val="95000"/>
                  </a:schemeClr>
                </a:solidFill>
              </a:rPr>
              <a:t>In short, you should always tell your algorithm that a value was missing because </a:t>
            </a:r>
            <a:r>
              <a:rPr lang="en-GB" sz="2200" dirty="0" err="1">
                <a:solidFill>
                  <a:schemeClr val="tx1">
                    <a:lumMod val="95000"/>
                  </a:schemeClr>
                </a:solidFill>
              </a:rPr>
              <a:t>missingness</a:t>
            </a:r>
            <a:r>
              <a:rPr lang="en-GB" sz="2200" dirty="0">
                <a:solidFill>
                  <a:schemeClr val="tx1">
                    <a:lumMod val="95000"/>
                  </a:schemeClr>
                </a:solidFill>
              </a:rPr>
              <a:t> is informative.</a:t>
            </a:r>
          </a:p>
          <a:p>
            <a:r>
              <a:rPr lang="en-GB" sz="2200" dirty="0">
                <a:solidFill>
                  <a:schemeClr val="tx1">
                    <a:lumMod val="95000"/>
                  </a:schemeClr>
                </a:solidFill>
              </a:rPr>
              <a:t>So, how does an analyst dealing with missing data?</a:t>
            </a:r>
          </a:p>
        </p:txBody>
      </p:sp>
    </p:spTree>
    <p:extLst>
      <p:ext uri="{BB962C8B-B14F-4D97-AF65-F5344CB8AC3E}">
        <p14:creationId xmlns:p14="http://schemas.microsoft.com/office/powerpoint/2010/main" val="2193646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10668000" cy="1524000"/>
          </a:xfrm>
        </p:spPr>
        <p:txBody>
          <a:bodyPr/>
          <a:lstStyle/>
          <a:p>
            <a:r>
              <a:rPr lang="en-GB" dirty="0"/>
              <a:t>Missing categorical data</a:t>
            </a:r>
          </a:p>
        </p:txBody>
      </p:sp>
      <p:sp>
        <p:nvSpPr>
          <p:cNvPr id="3" name="Content Placeholder 2"/>
          <p:cNvSpPr>
            <a:spLocks noGrp="1"/>
          </p:cNvSpPr>
          <p:nvPr>
            <p:ph idx="1"/>
          </p:nvPr>
        </p:nvSpPr>
        <p:spPr>
          <a:xfrm>
            <a:off x="762000" y="1828800"/>
            <a:ext cx="10668000" cy="3818083"/>
          </a:xfrm>
        </p:spPr>
        <p:txBody>
          <a:bodyPr>
            <a:normAutofit/>
          </a:bodyPr>
          <a:lstStyle/>
          <a:p>
            <a:r>
              <a:rPr lang="en-GB" sz="2200" dirty="0">
                <a:solidFill>
                  <a:schemeClr val="tx1">
                    <a:lumMod val="95000"/>
                  </a:schemeClr>
                </a:solidFill>
              </a:rPr>
              <a:t>The best way to handle missing data for </a:t>
            </a:r>
            <a:r>
              <a:rPr lang="en-GB" sz="2200" i="1" dirty="0">
                <a:solidFill>
                  <a:schemeClr val="tx1">
                    <a:lumMod val="95000"/>
                  </a:schemeClr>
                </a:solidFill>
              </a:rPr>
              <a:t>categorical</a:t>
            </a:r>
            <a:r>
              <a:rPr lang="en-GB" sz="2200" dirty="0">
                <a:solidFill>
                  <a:schemeClr val="tx1">
                    <a:lumMod val="95000"/>
                  </a:schemeClr>
                </a:solidFill>
              </a:rPr>
              <a:t> features is to simply label them as ‘Missing’, by assigning some form of dummy code.</a:t>
            </a:r>
          </a:p>
          <a:p>
            <a:pPr fontAlgn="base"/>
            <a:r>
              <a:rPr lang="en-GB" sz="2200" dirty="0">
                <a:solidFill>
                  <a:schemeClr val="tx1">
                    <a:lumMod val="95000"/>
                  </a:schemeClr>
                </a:solidFill>
              </a:rPr>
              <a:t>You’re essentially adding a new class for the feature.</a:t>
            </a:r>
          </a:p>
          <a:p>
            <a:pPr fontAlgn="base"/>
            <a:r>
              <a:rPr lang="en-GB" sz="2200" dirty="0">
                <a:solidFill>
                  <a:schemeClr val="tx1">
                    <a:lumMod val="95000"/>
                  </a:schemeClr>
                </a:solidFill>
              </a:rPr>
              <a:t>This also gets around the technical requirement of analysis software for needing no missing values.</a:t>
            </a:r>
          </a:p>
        </p:txBody>
      </p:sp>
    </p:spTree>
    <p:extLst>
      <p:ext uri="{BB962C8B-B14F-4D97-AF65-F5344CB8AC3E}">
        <p14:creationId xmlns:p14="http://schemas.microsoft.com/office/powerpoint/2010/main" val="110971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3582"/>
            <a:ext cx="10668000" cy="1524000"/>
          </a:xfrm>
        </p:spPr>
        <p:txBody>
          <a:bodyPr/>
          <a:lstStyle/>
          <a:p>
            <a:r>
              <a:rPr lang="en-GB" dirty="0"/>
              <a:t>Missing numeric data</a:t>
            </a:r>
          </a:p>
        </p:txBody>
      </p:sp>
      <p:sp>
        <p:nvSpPr>
          <p:cNvPr id="3" name="Content Placeholder 2"/>
          <p:cNvSpPr>
            <a:spLocks noGrp="1"/>
          </p:cNvSpPr>
          <p:nvPr>
            <p:ph idx="1"/>
          </p:nvPr>
        </p:nvSpPr>
        <p:spPr>
          <a:xfrm>
            <a:off x="762000" y="1665879"/>
            <a:ext cx="10865708" cy="4808539"/>
          </a:xfrm>
        </p:spPr>
        <p:txBody>
          <a:bodyPr>
            <a:normAutofit/>
          </a:bodyPr>
          <a:lstStyle/>
          <a:p>
            <a:r>
              <a:rPr lang="en-GB" sz="2400" dirty="0">
                <a:solidFill>
                  <a:schemeClr val="tx1">
                    <a:lumMod val="95000"/>
                  </a:schemeClr>
                </a:solidFill>
              </a:rPr>
              <a:t>For missing numeric data, you should flag and fill the values:</a:t>
            </a:r>
          </a:p>
          <a:p>
            <a:pPr marL="0" indent="0">
              <a:buNone/>
            </a:pPr>
            <a:r>
              <a:rPr lang="en-GB" sz="2400" dirty="0">
                <a:solidFill>
                  <a:schemeClr val="tx1">
                    <a:lumMod val="95000"/>
                  </a:schemeClr>
                </a:solidFill>
              </a:rPr>
              <a:t>	1. Flag the observation with an indicator variable of </a:t>
            </a:r>
            <a:r>
              <a:rPr lang="en-GB" sz="2400" dirty="0" err="1">
                <a:solidFill>
                  <a:schemeClr val="tx1">
                    <a:lumMod val="95000"/>
                  </a:schemeClr>
                </a:solidFill>
              </a:rPr>
              <a:t>missingness</a:t>
            </a:r>
            <a:r>
              <a:rPr lang="en-GB" sz="2400" dirty="0">
                <a:solidFill>
                  <a:schemeClr val="tx1">
                    <a:lumMod val="95000"/>
                  </a:schemeClr>
                </a:solidFill>
              </a:rPr>
              <a:t>.</a:t>
            </a:r>
          </a:p>
          <a:p>
            <a:pPr marL="0" indent="0">
              <a:buNone/>
            </a:pPr>
            <a:r>
              <a:rPr lang="en-GB" sz="2400" dirty="0">
                <a:solidFill>
                  <a:schemeClr val="tx1">
                    <a:lumMod val="95000"/>
                  </a:schemeClr>
                </a:solidFill>
              </a:rPr>
              <a:t>	2. Then, fill the original missing value with just to meet the 	technical 	     requirement of no missing values.</a:t>
            </a:r>
          </a:p>
          <a:p>
            <a:r>
              <a:rPr lang="en-GB" sz="2400" dirty="0">
                <a:solidFill>
                  <a:schemeClr val="tx1">
                    <a:lumMod val="95000"/>
                  </a:schemeClr>
                </a:solidFill>
              </a:rPr>
              <a:t>By using this technique of flagging and filling, you are essentially allowing for the estimate of the optimal constant for </a:t>
            </a:r>
            <a:r>
              <a:rPr lang="en-GB" sz="2400" dirty="0" err="1">
                <a:solidFill>
                  <a:schemeClr val="tx1">
                    <a:lumMod val="95000"/>
                  </a:schemeClr>
                </a:solidFill>
              </a:rPr>
              <a:t>missingness</a:t>
            </a:r>
            <a:r>
              <a:rPr lang="en-GB" sz="2400" dirty="0">
                <a:solidFill>
                  <a:schemeClr val="tx1">
                    <a:lumMod val="95000"/>
                  </a:schemeClr>
                </a:solidFill>
              </a:rPr>
              <a:t>, instead of just filling it in with the mean.</a:t>
            </a:r>
          </a:p>
          <a:p>
            <a:pPr marL="0" indent="0">
              <a:buNone/>
            </a:pPr>
            <a:endParaRPr lang="en-GB" dirty="0"/>
          </a:p>
        </p:txBody>
      </p:sp>
    </p:spTree>
    <p:extLst>
      <p:ext uri="{BB962C8B-B14F-4D97-AF65-F5344CB8AC3E}">
        <p14:creationId xmlns:p14="http://schemas.microsoft.com/office/powerpoint/2010/main" val="114149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3031"/>
            <a:ext cx="10668000" cy="1524000"/>
          </a:xfrm>
        </p:spPr>
        <p:txBody>
          <a:bodyPr/>
          <a:lstStyle/>
          <a:p>
            <a:r>
              <a:rPr lang="en-GB" dirty="0"/>
              <a:t>Communicate with the source</a:t>
            </a:r>
          </a:p>
        </p:txBody>
      </p:sp>
      <p:sp>
        <p:nvSpPr>
          <p:cNvPr id="3" name="Content Placeholder 2"/>
          <p:cNvSpPr>
            <a:spLocks noGrp="1"/>
          </p:cNvSpPr>
          <p:nvPr>
            <p:ph idx="1"/>
          </p:nvPr>
        </p:nvSpPr>
        <p:spPr/>
        <p:txBody>
          <a:bodyPr/>
          <a:lstStyle/>
          <a:p>
            <a:r>
              <a:rPr lang="en-GB" sz="2200" dirty="0">
                <a:solidFill>
                  <a:schemeClr val="tx1">
                    <a:lumMod val="95000"/>
                  </a:schemeClr>
                </a:solidFill>
              </a:rPr>
              <a:t>Sometimes an ‘error’ in the data is merely the result of a decision made upon data collection or input.</a:t>
            </a:r>
          </a:p>
          <a:p>
            <a:r>
              <a:rPr lang="en-GB" sz="2200" dirty="0">
                <a:solidFill>
                  <a:schemeClr val="tx1">
                    <a:lumMod val="95000"/>
                  </a:schemeClr>
                </a:solidFill>
              </a:rPr>
              <a:t>Do not be afraid to contact the data source to ask questions, it is always better to check such details than risk pressing ahead with analysis on a false assumption.</a:t>
            </a:r>
          </a:p>
          <a:p>
            <a:pPr marL="0" indent="0">
              <a:buNone/>
            </a:pPr>
            <a:endParaRPr lang="en-GB" dirty="0"/>
          </a:p>
        </p:txBody>
      </p:sp>
    </p:spTree>
    <p:extLst>
      <p:ext uri="{BB962C8B-B14F-4D97-AF65-F5344CB8AC3E}">
        <p14:creationId xmlns:p14="http://schemas.microsoft.com/office/powerpoint/2010/main" val="338898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FAC-37B2-5A1D-249B-EEBDD67367BC}"/>
              </a:ext>
            </a:extLst>
          </p:cNvPr>
          <p:cNvSpPr>
            <a:spLocks noGrp="1"/>
          </p:cNvSpPr>
          <p:nvPr>
            <p:ph type="title"/>
          </p:nvPr>
        </p:nvSpPr>
        <p:spPr>
          <a:xfrm>
            <a:off x="762000" y="2327189"/>
            <a:ext cx="10668000" cy="3038475"/>
          </a:xfrm>
        </p:spPr>
        <p:txBody>
          <a:bodyPr/>
          <a:lstStyle/>
          <a:p>
            <a:r>
              <a:rPr lang="en-US" dirty="0"/>
              <a:t>Data science, statistics, and data analytics</a:t>
            </a:r>
          </a:p>
        </p:txBody>
      </p:sp>
    </p:spTree>
    <p:extLst>
      <p:ext uri="{BB962C8B-B14F-4D97-AF65-F5344CB8AC3E}">
        <p14:creationId xmlns:p14="http://schemas.microsoft.com/office/powerpoint/2010/main" val="942907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5539"/>
            <a:ext cx="10668000" cy="1524000"/>
          </a:xfrm>
        </p:spPr>
        <p:txBody>
          <a:bodyPr/>
          <a:lstStyle/>
          <a:p>
            <a:r>
              <a:rPr lang="en-GB" dirty="0"/>
              <a:t>There are other approaches to data cleaning</a:t>
            </a:r>
          </a:p>
        </p:txBody>
      </p:sp>
      <p:sp>
        <p:nvSpPr>
          <p:cNvPr id="3" name="Content Placeholder 2"/>
          <p:cNvSpPr>
            <a:spLocks noGrp="1"/>
          </p:cNvSpPr>
          <p:nvPr>
            <p:ph idx="1"/>
          </p:nvPr>
        </p:nvSpPr>
        <p:spPr>
          <a:xfrm>
            <a:off x="762000" y="2115519"/>
            <a:ext cx="10668000" cy="3818083"/>
          </a:xfrm>
        </p:spPr>
        <p:txBody>
          <a:bodyPr/>
          <a:lstStyle/>
          <a:p>
            <a:r>
              <a:rPr lang="en-GB" sz="2200" dirty="0">
                <a:solidFill>
                  <a:schemeClr val="tx1">
                    <a:lumMod val="95000"/>
                  </a:schemeClr>
                </a:solidFill>
              </a:rPr>
              <a:t>A lot of work has been done, and many clever mathematical methods have been devised in order to deal with data cleaning issues.</a:t>
            </a:r>
          </a:p>
          <a:p>
            <a:r>
              <a:rPr lang="en-GB" sz="2200" dirty="0">
                <a:solidFill>
                  <a:schemeClr val="tx1">
                    <a:lumMod val="95000"/>
                  </a:schemeClr>
                </a:solidFill>
              </a:rPr>
              <a:t>This is just MY method. There are others.</a:t>
            </a:r>
          </a:p>
          <a:p>
            <a:r>
              <a:rPr lang="en-GB" sz="2200" dirty="0">
                <a:solidFill>
                  <a:schemeClr val="tx1">
                    <a:lumMod val="95000"/>
                  </a:schemeClr>
                </a:solidFill>
              </a:rPr>
              <a:t>The method you use will very much be dependent upon the data set you are working with.</a:t>
            </a:r>
          </a:p>
          <a:p>
            <a:pPr marL="0" indent="0">
              <a:buNone/>
            </a:pPr>
            <a:endParaRPr lang="en-GB" dirty="0"/>
          </a:p>
        </p:txBody>
      </p:sp>
    </p:spTree>
    <p:extLst>
      <p:ext uri="{BB962C8B-B14F-4D97-AF65-F5344CB8AC3E}">
        <p14:creationId xmlns:p14="http://schemas.microsoft.com/office/powerpoint/2010/main" val="57668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668000" cy="1524000"/>
          </a:xfrm>
        </p:spPr>
        <p:txBody>
          <a:bodyPr/>
          <a:lstStyle/>
          <a:p>
            <a:r>
              <a:rPr lang="en-GB" dirty="0"/>
              <a:t>Use the correct tools</a:t>
            </a:r>
          </a:p>
        </p:txBody>
      </p:sp>
      <p:sp>
        <p:nvSpPr>
          <p:cNvPr id="4" name="Content Placeholder 2"/>
          <p:cNvSpPr>
            <a:spLocks noGrp="1"/>
          </p:cNvSpPr>
          <p:nvPr>
            <p:ph idx="1"/>
          </p:nvPr>
        </p:nvSpPr>
        <p:spPr>
          <a:xfrm>
            <a:off x="967658" y="1339664"/>
            <a:ext cx="5512001" cy="4351338"/>
          </a:xfrm>
        </p:spPr>
        <p:txBody>
          <a:bodyPr>
            <a:noAutofit/>
          </a:bodyPr>
          <a:lstStyle/>
          <a:p>
            <a:pPr marL="0" indent="0">
              <a:buNone/>
            </a:pPr>
            <a:r>
              <a:rPr lang="en-GB" sz="2200" dirty="0">
                <a:solidFill>
                  <a:schemeClr val="tx1">
                    <a:lumMod val="95000"/>
                  </a:schemeClr>
                </a:solidFill>
              </a:rPr>
              <a:t>Use Excel if:</a:t>
            </a:r>
          </a:p>
          <a:p>
            <a:r>
              <a:rPr lang="en-GB" sz="2200" dirty="0">
                <a:solidFill>
                  <a:schemeClr val="tx1">
                    <a:lumMod val="95000"/>
                  </a:schemeClr>
                </a:solidFill>
              </a:rPr>
              <a:t>You have fewer than 1 million records.</a:t>
            </a:r>
          </a:p>
          <a:p>
            <a:r>
              <a:rPr lang="en-GB" sz="2200" dirty="0">
                <a:solidFill>
                  <a:schemeClr val="tx1">
                    <a:lumMod val="95000"/>
                  </a:schemeClr>
                </a:solidFill>
              </a:rPr>
              <a:t>You need to do a job quickly and easily.</a:t>
            </a:r>
          </a:p>
          <a:p>
            <a:r>
              <a:rPr lang="en-GB" sz="2200" dirty="0">
                <a:solidFill>
                  <a:schemeClr val="tx1">
                    <a:lumMod val="95000"/>
                  </a:schemeClr>
                </a:solidFill>
              </a:rPr>
              <a:t>There is a logical pattern to cleaning the data and it’s easy enough to clean using Excel functions.</a:t>
            </a:r>
          </a:p>
          <a:p>
            <a:r>
              <a:rPr lang="en-GB" sz="2200" dirty="0">
                <a:solidFill>
                  <a:schemeClr val="tx1">
                    <a:lumMod val="95000"/>
                  </a:schemeClr>
                </a:solidFill>
              </a:rPr>
              <a:t>The logical pattern to cleaning the data is hard to define, and you need to clean the data manually.</a:t>
            </a:r>
          </a:p>
        </p:txBody>
      </p:sp>
      <p:sp>
        <p:nvSpPr>
          <p:cNvPr id="5" name="Content Placeholder 2"/>
          <p:cNvSpPr txBox="1">
            <a:spLocks/>
          </p:cNvSpPr>
          <p:nvPr/>
        </p:nvSpPr>
        <p:spPr>
          <a:xfrm>
            <a:off x="6859292" y="1506231"/>
            <a:ext cx="477636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dirty="0"/>
              <a:t>Use a scripting language (i.e. Python or R) if:</a:t>
            </a:r>
          </a:p>
          <a:p>
            <a:r>
              <a:rPr lang="en-GB" sz="2200" dirty="0"/>
              <a:t>You need to document your process</a:t>
            </a:r>
          </a:p>
          <a:p>
            <a:r>
              <a:rPr lang="en-GB" sz="2200" dirty="0"/>
              <a:t>You plan on doing the job on a repeated basis</a:t>
            </a:r>
          </a:p>
          <a:p>
            <a:r>
              <a:rPr lang="en-GB" sz="2200" dirty="0"/>
              <a:t>There is a logical pattern to cleaning the data, but it is hard to implement with excel functions.</a:t>
            </a:r>
          </a:p>
        </p:txBody>
      </p:sp>
      <p:sp>
        <p:nvSpPr>
          <p:cNvPr id="6" name="TextBox 5"/>
          <p:cNvSpPr txBox="1"/>
          <p:nvPr/>
        </p:nvSpPr>
        <p:spPr>
          <a:xfrm>
            <a:off x="1154623" y="5934270"/>
            <a:ext cx="10650071" cy="461665"/>
          </a:xfrm>
          <a:prstGeom prst="rect">
            <a:avLst/>
          </a:prstGeom>
          <a:noFill/>
        </p:spPr>
        <p:txBody>
          <a:bodyPr wrap="square" rtlCol="0">
            <a:spAutoFit/>
          </a:bodyPr>
          <a:lstStyle/>
          <a:p>
            <a:r>
              <a:rPr lang="en-GB" sz="2400" dirty="0"/>
              <a:t>This also depends on what tool you’re most comfortable with!</a:t>
            </a:r>
          </a:p>
        </p:txBody>
      </p:sp>
    </p:spTree>
    <p:extLst>
      <p:ext uri="{BB962C8B-B14F-4D97-AF65-F5344CB8AC3E}">
        <p14:creationId xmlns:p14="http://schemas.microsoft.com/office/powerpoint/2010/main" val="2191898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FAC-37B2-5A1D-249B-EEBDD67367BC}"/>
              </a:ext>
            </a:extLst>
          </p:cNvPr>
          <p:cNvSpPr>
            <a:spLocks noGrp="1"/>
          </p:cNvSpPr>
          <p:nvPr>
            <p:ph type="title"/>
          </p:nvPr>
        </p:nvSpPr>
        <p:spPr>
          <a:xfrm>
            <a:off x="653512" y="2440494"/>
            <a:ext cx="10668000" cy="3038475"/>
          </a:xfrm>
        </p:spPr>
        <p:txBody>
          <a:bodyPr/>
          <a:lstStyle/>
          <a:p>
            <a:r>
              <a:rPr lang="en-US" dirty="0"/>
              <a:t>Data cleaning with pandas and NumPy</a:t>
            </a:r>
          </a:p>
        </p:txBody>
      </p:sp>
    </p:spTree>
    <p:extLst>
      <p:ext uri="{BB962C8B-B14F-4D97-AF65-F5344CB8AC3E}">
        <p14:creationId xmlns:p14="http://schemas.microsoft.com/office/powerpoint/2010/main" val="2774873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5539"/>
            <a:ext cx="10668000" cy="1524000"/>
          </a:xfrm>
        </p:spPr>
        <p:txBody>
          <a:bodyPr/>
          <a:lstStyle/>
          <a:p>
            <a:r>
              <a:rPr lang="en-GB" dirty="0"/>
              <a:t>Exercise 1</a:t>
            </a:r>
          </a:p>
        </p:txBody>
      </p:sp>
      <p:sp>
        <p:nvSpPr>
          <p:cNvPr id="3" name="Content Placeholder 2"/>
          <p:cNvSpPr>
            <a:spLocks noGrp="1"/>
          </p:cNvSpPr>
          <p:nvPr>
            <p:ph idx="1"/>
          </p:nvPr>
        </p:nvSpPr>
        <p:spPr>
          <a:xfrm>
            <a:off x="762000" y="2115519"/>
            <a:ext cx="10668000" cy="3818083"/>
          </a:xfrm>
        </p:spPr>
        <p:txBody>
          <a:bodyPr/>
          <a:lstStyle/>
          <a:p>
            <a:pPr marL="0" indent="0">
              <a:buNone/>
            </a:pPr>
            <a:r>
              <a:rPr lang="en-GB" sz="2200" b="1" dirty="0">
                <a:solidFill>
                  <a:schemeClr val="tx1">
                    <a:lumMod val="95000"/>
                  </a:schemeClr>
                </a:solidFill>
              </a:rPr>
              <a:t>Q1.1: </a:t>
            </a:r>
            <a:r>
              <a:rPr lang="en-GB" sz="2200" dirty="0">
                <a:solidFill>
                  <a:schemeClr val="tx1">
                    <a:lumMod val="95000"/>
                  </a:schemeClr>
                </a:solidFill>
              </a:rPr>
              <a:t>Go to the session 8 sub-section of the module’s ELE page and download the </a:t>
            </a:r>
            <a:r>
              <a:rPr lang="en-GB" sz="2200" dirty="0" err="1">
                <a:solidFill>
                  <a:schemeClr val="tx1">
                    <a:lumMod val="95000"/>
                  </a:schemeClr>
                </a:solidFill>
              </a:rPr>
              <a:t>Books.csv</a:t>
            </a:r>
            <a:r>
              <a:rPr lang="en-GB" sz="2200" dirty="0">
                <a:solidFill>
                  <a:schemeClr val="tx1">
                    <a:lumMod val="95000"/>
                  </a:schemeClr>
                </a:solidFill>
              </a:rPr>
              <a:t> file.</a:t>
            </a:r>
          </a:p>
          <a:p>
            <a:pPr marL="0" indent="0">
              <a:buNone/>
            </a:pPr>
            <a:r>
              <a:rPr lang="en-GB" sz="2200" b="1" dirty="0">
                <a:solidFill>
                  <a:schemeClr val="tx1">
                    <a:lumMod val="95000"/>
                  </a:schemeClr>
                </a:solidFill>
              </a:rPr>
              <a:t>Q1.2: </a:t>
            </a:r>
            <a:r>
              <a:rPr lang="en-GB" sz="2200" dirty="0">
                <a:solidFill>
                  <a:schemeClr val="tx1">
                    <a:lumMod val="95000"/>
                  </a:schemeClr>
                </a:solidFill>
              </a:rPr>
              <a:t>Save this file to a location on your system that you will remember.</a:t>
            </a:r>
          </a:p>
          <a:p>
            <a:pPr marL="0" indent="0">
              <a:buNone/>
            </a:pPr>
            <a:r>
              <a:rPr lang="en-GB" sz="2200" dirty="0">
                <a:solidFill>
                  <a:schemeClr val="tx1">
                    <a:lumMod val="95000"/>
                  </a:schemeClr>
                </a:solidFill>
              </a:rPr>
              <a:t> </a:t>
            </a:r>
            <a:r>
              <a:rPr lang="en-GB" sz="2200" b="1" dirty="0">
                <a:solidFill>
                  <a:schemeClr val="tx1">
                    <a:lumMod val="95000"/>
                  </a:schemeClr>
                </a:solidFill>
              </a:rPr>
              <a:t>Q1.3: </a:t>
            </a:r>
            <a:r>
              <a:rPr lang="en-GB" sz="2200" dirty="0">
                <a:solidFill>
                  <a:schemeClr val="tx1">
                    <a:lumMod val="95000"/>
                  </a:schemeClr>
                </a:solidFill>
              </a:rPr>
              <a:t>Load the </a:t>
            </a:r>
            <a:r>
              <a:rPr lang="en-GB" sz="2200" dirty="0" err="1">
                <a:solidFill>
                  <a:schemeClr val="tx1">
                    <a:lumMod val="95000"/>
                  </a:schemeClr>
                </a:solidFill>
              </a:rPr>
              <a:t>Books.csv</a:t>
            </a:r>
            <a:r>
              <a:rPr lang="en-GB" sz="2200" dirty="0">
                <a:solidFill>
                  <a:schemeClr val="tx1">
                    <a:lumMod val="95000"/>
                  </a:schemeClr>
                </a:solidFill>
              </a:rPr>
              <a:t> into your Spyder IDE. Remember, you need to import NumPy and Pandas.</a:t>
            </a:r>
          </a:p>
          <a:p>
            <a:pPr marL="0" indent="0">
              <a:buNone/>
            </a:pPr>
            <a:r>
              <a:rPr lang="en-GB" sz="2200" b="1" dirty="0">
                <a:solidFill>
                  <a:schemeClr val="tx1">
                    <a:lumMod val="95000"/>
                  </a:schemeClr>
                </a:solidFill>
              </a:rPr>
              <a:t>Q1.4: </a:t>
            </a:r>
            <a:r>
              <a:rPr lang="en-GB" sz="2200" dirty="0">
                <a:solidFill>
                  <a:schemeClr val="tx1">
                    <a:lumMod val="95000"/>
                  </a:schemeClr>
                </a:solidFill>
              </a:rPr>
              <a:t>Print the variable of the dataset to the screen.</a:t>
            </a:r>
          </a:p>
          <a:p>
            <a:pPr marL="0" indent="0">
              <a:buNone/>
            </a:pPr>
            <a:r>
              <a:rPr lang="en-GB" sz="2200" b="1" dirty="0">
                <a:solidFill>
                  <a:schemeClr val="tx1">
                    <a:lumMod val="95000"/>
                  </a:schemeClr>
                </a:solidFill>
              </a:rPr>
              <a:t>Q1.5: </a:t>
            </a:r>
            <a:r>
              <a:rPr lang="en-GB" sz="2200" dirty="0">
                <a:solidFill>
                  <a:schemeClr val="tx1">
                    <a:lumMod val="95000"/>
                  </a:schemeClr>
                </a:solidFill>
              </a:rPr>
              <a:t>Save the variable names to a list variable.</a:t>
            </a:r>
            <a:endParaRPr lang="en-GB" sz="2200" b="1" dirty="0">
              <a:solidFill>
                <a:schemeClr val="tx1">
                  <a:lumMod val="95000"/>
                </a:schemeClr>
              </a:solidFill>
            </a:endParaRPr>
          </a:p>
          <a:p>
            <a:pPr marL="0" indent="0">
              <a:buNone/>
            </a:pPr>
            <a:endParaRPr lang="en-GB" dirty="0"/>
          </a:p>
        </p:txBody>
      </p:sp>
    </p:spTree>
    <p:extLst>
      <p:ext uri="{BB962C8B-B14F-4D97-AF65-F5344CB8AC3E}">
        <p14:creationId xmlns:p14="http://schemas.microsoft.com/office/powerpoint/2010/main" val="272988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840175-E403-F276-D1D9-B27A1BB9C34B}"/>
              </a:ext>
            </a:extLst>
          </p:cNvPr>
          <p:cNvPicPr>
            <a:picLocks noChangeAspect="1"/>
          </p:cNvPicPr>
          <p:nvPr/>
        </p:nvPicPr>
        <p:blipFill>
          <a:blip r:embed="rId3"/>
          <a:stretch>
            <a:fillRect/>
          </a:stretch>
        </p:blipFill>
        <p:spPr>
          <a:xfrm>
            <a:off x="1262894" y="715911"/>
            <a:ext cx="9666211" cy="2115780"/>
          </a:xfrm>
          <a:prstGeom prst="rect">
            <a:avLst/>
          </a:prstGeom>
        </p:spPr>
      </p:pic>
      <p:pic>
        <p:nvPicPr>
          <p:cNvPr id="6" name="Picture 5">
            <a:extLst>
              <a:ext uri="{FF2B5EF4-FFF2-40B4-BE49-F238E27FC236}">
                <a16:creationId xmlns:a16="http://schemas.microsoft.com/office/drawing/2014/main" id="{4390DE19-6C34-F69F-8061-B2ED50709AC4}"/>
              </a:ext>
            </a:extLst>
          </p:cNvPr>
          <p:cNvPicPr>
            <a:picLocks noChangeAspect="1"/>
          </p:cNvPicPr>
          <p:nvPr/>
        </p:nvPicPr>
        <p:blipFill>
          <a:blip r:embed="rId4"/>
          <a:stretch>
            <a:fillRect/>
          </a:stretch>
        </p:blipFill>
        <p:spPr>
          <a:xfrm>
            <a:off x="897187" y="3834581"/>
            <a:ext cx="10886775" cy="801480"/>
          </a:xfrm>
          <a:prstGeom prst="rect">
            <a:avLst/>
          </a:prstGeom>
        </p:spPr>
      </p:pic>
    </p:spTree>
    <p:extLst>
      <p:ext uri="{BB962C8B-B14F-4D97-AF65-F5344CB8AC3E}">
        <p14:creationId xmlns:p14="http://schemas.microsoft.com/office/powerpoint/2010/main" val="252617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5539"/>
            <a:ext cx="10668000" cy="1524000"/>
          </a:xfrm>
        </p:spPr>
        <p:txBody>
          <a:bodyPr/>
          <a:lstStyle/>
          <a:p>
            <a:r>
              <a:rPr lang="en-GB" dirty="0"/>
              <a:t>Step 1: Looking at the dataset</a:t>
            </a:r>
          </a:p>
        </p:txBody>
      </p:sp>
      <p:sp>
        <p:nvSpPr>
          <p:cNvPr id="3" name="Content Placeholder 2"/>
          <p:cNvSpPr>
            <a:spLocks noGrp="1"/>
          </p:cNvSpPr>
          <p:nvPr>
            <p:ph idx="1"/>
          </p:nvPr>
        </p:nvSpPr>
        <p:spPr>
          <a:xfrm>
            <a:off x="762000" y="2115519"/>
            <a:ext cx="10668000" cy="3818083"/>
          </a:xfrm>
        </p:spPr>
        <p:txBody>
          <a:bodyPr>
            <a:normAutofit/>
          </a:bodyPr>
          <a:lstStyle/>
          <a:p>
            <a:r>
              <a:rPr lang="en-GB" sz="2200" dirty="0">
                <a:solidFill>
                  <a:schemeClr val="tx1">
                    <a:lumMod val="95000"/>
                  </a:schemeClr>
                </a:solidFill>
              </a:rPr>
              <a:t>You now know what the name of the variables in your dataset are.</a:t>
            </a:r>
          </a:p>
          <a:p>
            <a:r>
              <a:rPr lang="en-GB" sz="2200" dirty="0">
                <a:solidFill>
                  <a:schemeClr val="tx1">
                    <a:lumMod val="95000"/>
                  </a:schemeClr>
                </a:solidFill>
              </a:rPr>
              <a:t>We now need to take a glimpse of the data to understand a understand how the values are structured based on the column they are in, to give us a rough idea of any inconsistencies.</a:t>
            </a:r>
          </a:p>
          <a:p>
            <a:pPr marL="0" indent="0">
              <a:buNone/>
            </a:pPr>
            <a:endParaRPr lang="en-GB" sz="2200" dirty="0">
              <a:solidFill>
                <a:schemeClr val="tx1">
                  <a:lumMod val="95000"/>
                </a:schemeClr>
              </a:solidFill>
            </a:endParaRPr>
          </a:p>
          <a:p>
            <a:pPr marL="0" indent="0">
              <a:buNone/>
            </a:pPr>
            <a:r>
              <a:rPr lang="en-GB" sz="2200" dirty="0">
                <a:solidFill>
                  <a:schemeClr val="tx1">
                    <a:lumMod val="95000"/>
                  </a:schemeClr>
                </a:solidFill>
              </a:rPr>
              <a:t>How should you do this?</a:t>
            </a:r>
          </a:p>
        </p:txBody>
      </p:sp>
    </p:spTree>
    <p:extLst>
      <p:ext uri="{BB962C8B-B14F-4D97-AF65-F5344CB8AC3E}">
        <p14:creationId xmlns:p14="http://schemas.microsoft.com/office/powerpoint/2010/main" val="1806117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5539"/>
            <a:ext cx="10668000" cy="1524000"/>
          </a:xfrm>
        </p:spPr>
        <p:txBody>
          <a:bodyPr/>
          <a:lstStyle/>
          <a:p>
            <a:r>
              <a:rPr lang="en-GB" dirty="0"/>
              <a:t>Exercise 2</a:t>
            </a:r>
          </a:p>
        </p:txBody>
      </p:sp>
      <p:sp>
        <p:nvSpPr>
          <p:cNvPr id="3" name="Content Placeholder 2"/>
          <p:cNvSpPr>
            <a:spLocks noGrp="1"/>
          </p:cNvSpPr>
          <p:nvPr>
            <p:ph idx="1"/>
          </p:nvPr>
        </p:nvSpPr>
        <p:spPr>
          <a:xfrm>
            <a:off x="762000" y="2115519"/>
            <a:ext cx="10668000" cy="3818083"/>
          </a:xfrm>
        </p:spPr>
        <p:txBody>
          <a:bodyPr/>
          <a:lstStyle/>
          <a:p>
            <a:pPr marL="0" indent="0">
              <a:buNone/>
            </a:pPr>
            <a:r>
              <a:rPr lang="en-GB" sz="2200" b="1" dirty="0">
                <a:solidFill>
                  <a:schemeClr val="tx1">
                    <a:lumMod val="95000"/>
                  </a:schemeClr>
                </a:solidFill>
              </a:rPr>
              <a:t>Q2.1:</a:t>
            </a:r>
            <a:r>
              <a:rPr lang="en-GB" sz="2200" dirty="0">
                <a:solidFill>
                  <a:schemeClr val="tx1">
                    <a:lumMod val="95000"/>
                  </a:schemeClr>
                </a:solidFill>
              </a:rPr>
              <a:t> Print the first 10 rows of data.</a:t>
            </a:r>
            <a:endParaRPr lang="en-GB" sz="2200" b="1" dirty="0">
              <a:solidFill>
                <a:schemeClr val="tx1">
                  <a:lumMod val="95000"/>
                </a:schemeClr>
              </a:solidFill>
            </a:endParaRPr>
          </a:p>
          <a:p>
            <a:pPr marL="0" indent="0">
              <a:buNone/>
            </a:pPr>
            <a:r>
              <a:rPr lang="en-GB" sz="2200" b="1" dirty="0">
                <a:solidFill>
                  <a:schemeClr val="tx1">
                    <a:lumMod val="95000"/>
                  </a:schemeClr>
                </a:solidFill>
              </a:rPr>
              <a:t>Q2.2: </a:t>
            </a:r>
            <a:r>
              <a:rPr lang="en-GB" sz="2200" dirty="0">
                <a:solidFill>
                  <a:schemeClr val="tx1">
                    <a:lumMod val="95000"/>
                  </a:schemeClr>
                </a:solidFill>
              </a:rPr>
              <a:t>Take a look at each column in your dataset, and note any issues that you think might need correcting.</a:t>
            </a:r>
          </a:p>
          <a:p>
            <a:pPr marL="0" indent="0">
              <a:buNone/>
            </a:pPr>
            <a:endParaRPr lang="en-GB" sz="2200" b="1" dirty="0">
              <a:solidFill>
                <a:schemeClr val="tx1">
                  <a:lumMod val="95000"/>
                </a:schemeClr>
              </a:solidFill>
            </a:endParaRPr>
          </a:p>
          <a:p>
            <a:pPr marL="0" indent="0">
              <a:buNone/>
            </a:pPr>
            <a:r>
              <a:rPr lang="en-GB" sz="2200" b="1" dirty="0">
                <a:solidFill>
                  <a:schemeClr val="tx1">
                    <a:lumMod val="95000"/>
                  </a:schemeClr>
                </a:solidFill>
              </a:rPr>
              <a:t>Remember: </a:t>
            </a:r>
            <a:r>
              <a:rPr lang="en-GB" sz="2200" dirty="0">
                <a:solidFill>
                  <a:schemeClr val="tx1">
                    <a:lumMod val="95000"/>
                  </a:schemeClr>
                </a:solidFill>
              </a:rPr>
              <a:t>You can print out specific columns to the screen.</a:t>
            </a:r>
            <a:endParaRPr lang="en-GB" sz="2200" b="1" dirty="0">
              <a:solidFill>
                <a:schemeClr val="tx1">
                  <a:lumMod val="95000"/>
                </a:schemeClr>
              </a:solidFill>
            </a:endParaRPr>
          </a:p>
        </p:txBody>
      </p:sp>
    </p:spTree>
    <p:extLst>
      <p:ext uri="{BB962C8B-B14F-4D97-AF65-F5344CB8AC3E}">
        <p14:creationId xmlns:p14="http://schemas.microsoft.com/office/powerpoint/2010/main" val="4235912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A14DC0-E848-6119-F268-5B8066C1A044}"/>
              </a:ext>
            </a:extLst>
          </p:cNvPr>
          <p:cNvPicPr>
            <a:picLocks noChangeAspect="1"/>
          </p:cNvPicPr>
          <p:nvPr/>
        </p:nvPicPr>
        <p:blipFill>
          <a:blip r:embed="rId2"/>
          <a:stretch>
            <a:fillRect/>
          </a:stretch>
        </p:blipFill>
        <p:spPr>
          <a:xfrm>
            <a:off x="2637913" y="588502"/>
            <a:ext cx="4367571" cy="604026"/>
          </a:xfrm>
          <a:prstGeom prst="rect">
            <a:avLst/>
          </a:prstGeom>
        </p:spPr>
      </p:pic>
      <p:pic>
        <p:nvPicPr>
          <p:cNvPr id="5" name="Picture 4">
            <a:extLst>
              <a:ext uri="{FF2B5EF4-FFF2-40B4-BE49-F238E27FC236}">
                <a16:creationId xmlns:a16="http://schemas.microsoft.com/office/drawing/2014/main" id="{0E1C6122-BA55-EE20-21EF-3DEDF810CFA8}"/>
              </a:ext>
            </a:extLst>
          </p:cNvPr>
          <p:cNvPicPr>
            <a:picLocks noChangeAspect="1"/>
          </p:cNvPicPr>
          <p:nvPr/>
        </p:nvPicPr>
        <p:blipFill>
          <a:blip r:embed="rId3"/>
          <a:stretch>
            <a:fillRect/>
          </a:stretch>
        </p:blipFill>
        <p:spPr>
          <a:xfrm>
            <a:off x="2122333" y="1673531"/>
            <a:ext cx="6682453" cy="2947133"/>
          </a:xfrm>
          <a:prstGeom prst="rect">
            <a:avLst/>
          </a:prstGeom>
        </p:spPr>
      </p:pic>
    </p:spTree>
    <p:extLst>
      <p:ext uri="{BB962C8B-B14F-4D97-AF65-F5344CB8AC3E}">
        <p14:creationId xmlns:p14="http://schemas.microsoft.com/office/powerpoint/2010/main" val="1333836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29DBA-58C0-053D-1F07-CEFCA6C2327E}"/>
              </a:ext>
            </a:extLst>
          </p:cNvPr>
          <p:cNvSpPr>
            <a:spLocks noGrp="1"/>
          </p:cNvSpPr>
          <p:nvPr>
            <p:ph idx="1"/>
          </p:nvPr>
        </p:nvSpPr>
        <p:spPr>
          <a:xfrm>
            <a:off x="762000" y="1002890"/>
            <a:ext cx="10668000" cy="4660491"/>
          </a:xfrm>
        </p:spPr>
        <p:txBody>
          <a:bodyPr>
            <a:normAutofit fontScale="92500"/>
          </a:bodyPr>
          <a:lstStyle/>
          <a:p>
            <a:r>
              <a:rPr lang="en-US" sz="2200" dirty="0">
                <a:solidFill>
                  <a:schemeClr val="tx1">
                    <a:lumMod val="95000"/>
                  </a:schemeClr>
                </a:solidFill>
              </a:rPr>
              <a:t>Looking at the variables shows us that there are columns containing data that are useful to a library, but not to our analysis.</a:t>
            </a:r>
          </a:p>
          <a:p>
            <a:r>
              <a:rPr lang="en-US" sz="2200" dirty="0">
                <a:solidFill>
                  <a:schemeClr val="tx1">
                    <a:lumMod val="95000"/>
                  </a:schemeClr>
                </a:solidFill>
              </a:rPr>
              <a:t>As such, we can drop them.</a:t>
            </a:r>
          </a:p>
          <a:p>
            <a:r>
              <a:rPr lang="en-US" sz="2200" dirty="0">
                <a:solidFill>
                  <a:schemeClr val="tx1">
                    <a:lumMod val="95000"/>
                  </a:schemeClr>
                </a:solidFill>
              </a:rPr>
              <a:t>Dropping unnecessary columns is useful when dealing with large datasets as it helps to save on memory.</a:t>
            </a:r>
          </a:p>
          <a:p>
            <a:r>
              <a:rPr lang="en-US" sz="2200" dirty="0">
                <a:solidFill>
                  <a:schemeClr val="tx1">
                    <a:lumMod val="95000"/>
                  </a:schemeClr>
                </a:solidFill>
              </a:rPr>
              <a:t>To do this, we use the </a:t>
            </a:r>
            <a:r>
              <a:rPr lang="en-US" sz="2200" b="1" dirty="0">
                <a:solidFill>
                  <a:schemeClr val="tx1">
                    <a:lumMod val="95000"/>
                  </a:schemeClr>
                </a:solidFill>
              </a:rPr>
              <a:t>.drop()</a:t>
            </a:r>
            <a:r>
              <a:rPr lang="en-US" sz="2200" dirty="0">
                <a:solidFill>
                  <a:schemeClr val="tx1">
                    <a:lumMod val="95000"/>
                  </a:schemeClr>
                </a:solidFill>
              </a:rPr>
              <a:t> method, which can take several optional arguments.</a:t>
            </a:r>
          </a:p>
          <a:p>
            <a:r>
              <a:rPr lang="en-US" sz="2200" dirty="0">
                <a:solidFill>
                  <a:schemeClr val="tx1">
                    <a:lumMod val="95000"/>
                  </a:schemeClr>
                </a:solidFill>
              </a:rPr>
              <a:t>In the example below, we pass in the </a:t>
            </a:r>
            <a:r>
              <a:rPr lang="en-US" sz="2200" b="1" dirty="0" err="1">
                <a:solidFill>
                  <a:schemeClr val="tx1">
                    <a:lumMod val="95000"/>
                  </a:schemeClr>
                </a:solidFill>
              </a:rPr>
              <a:t>inplace</a:t>
            </a:r>
            <a:r>
              <a:rPr lang="en-US" sz="2200" dirty="0">
                <a:solidFill>
                  <a:schemeClr val="tx1">
                    <a:lumMod val="95000"/>
                  </a:schemeClr>
                </a:solidFill>
              </a:rPr>
              <a:t> parameter as True and the </a:t>
            </a:r>
            <a:r>
              <a:rPr lang="en-US" sz="2200" b="1" dirty="0">
                <a:solidFill>
                  <a:schemeClr val="tx1">
                    <a:lumMod val="95000"/>
                  </a:schemeClr>
                </a:solidFill>
              </a:rPr>
              <a:t>axis</a:t>
            </a:r>
            <a:r>
              <a:rPr lang="en-US" sz="2200" dirty="0">
                <a:solidFill>
                  <a:schemeClr val="tx1">
                    <a:lumMod val="95000"/>
                  </a:schemeClr>
                </a:solidFill>
              </a:rPr>
              <a:t> parameter as 1. This tells Pandas that we want the changes to be made directly in our object and that it should look for the values to be dropped in the columns of the object.</a:t>
            </a:r>
          </a:p>
          <a:p>
            <a:endParaRPr lang="en-US" sz="2200" dirty="0">
              <a:solidFill>
                <a:schemeClr val="tx1">
                  <a:lumMod val="95000"/>
                </a:schemeClr>
              </a:solidFill>
            </a:endParaRPr>
          </a:p>
        </p:txBody>
      </p:sp>
    </p:spTree>
    <p:extLst>
      <p:ext uri="{BB962C8B-B14F-4D97-AF65-F5344CB8AC3E}">
        <p14:creationId xmlns:p14="http://schemas.microsoft.com/office/powerpoint/2010/main" val="1819682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8D0596-AB49-B366-2368-D28CA96C94ED}"/>
              </a:ext>
            </a:extLst>
          </p:cNvPr>
          <p:cNvPicPr>
            <a:picLocks noChangeAspect="1"/>
          </p:cNvPicPr>
          <p:nvPr/>
        </p:nvPicPr>
        <p:blipFill>
          <a:blip r:embed="rId2"/>
          <a:stretch>
            <a:fillRect/>
          </a:stretch>
        </p:blipFill>
        <p:spPr>
          <a:xfrm>
            <a:off x="2263058" y="777977"/>
            <a:ext cx="7636382" cy="859093"/>
          </a:xfrm>
          <a:prstGeom prst="rect">
            <a:avLst/>
          </a:prstGeom>
        </p:spPr>
      </p:pic>
      <p:pic>
        <p:nvPicPr>
          <p:cNvPr id="5" name="Picture 4">
            <a:extLst>
              <a:ext uri="{FF2B5EF4-FFF2-40B4-BE49-F238E27FC236}">
                <a16:creationId xmlns:a16="http://schemas.microsoft.com/office/drawing/2014/main" id="{1BC1DC36-3E16-CA77-892E-2084D54C88A6}"/>
              </a:ext>
            </a:extLst>
          </p:cNvPr>
          <p:cNvPicPr>
            <a:picLocks noChangeAspect="1"/>
          </p:cNvPicPr>
          <p:nvPr/>
        </p:nvPicPr>
        <p:blipFill>
          <a:blip r:embed="rId3"/>
          <a:stretch>
            <a:fillRect/>
          </a:stretch>
        </p:blipFill>
        <p:spPr>
          <a:xfrm>
            <a:off x="1699751" y="2095295"/>
            <a:ext cx="9154384" cy="3228872"/>
          </a:xfrm>
          <a:prstGeom prst="rect">
            <a:avLst/>
          </a:prstGeom>
        </p:spPr>
      </p:pic>
    </p:spTree>
    <p:extLst>
      <p:ext uri="{BB962C8B-B14F-4D97-AF65-F5344CB8AC3E}">
        <p14:creationId xmlns:p14="http://schemas.microsoft.com/office/powerpoint/2010/main" val="284612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1400-4F48-098B-6719-51D74AD5FDA6}"/>
              </a:ext>
            </a:extLst>
          </p:cNvPr>
          <p:cNvSpPr>
            <a:spLocks noGrp="1"/>
          </p:cNvSpPr>
          <p:nvPr>
            <p:ph type="title"/>
          </p:nvPr>
        </p:nvSpPr>
        <p:spPr>
          <a:xfrm>
            <a:off x="677917" y="232764"/>
            <a:ext cx="10836166" cy="1524000"/>
          </a:xfrm>
        </p:spPr>
        <p:txBody>
          <a:bodyPr/>
          <a:lstStyle/>
          <a:p>
            <a:r>
              <a:rPr lang="en-GB" dirty="0"/>
              <a:t>Data science and statistics</a:t>
            </a:r>
          </a:p>
        </p:txBody>
      </p:sp>
      <p:sp>
        <p:nvSpPr>
          <p:cNvPr id="6" name="Content Placeholder 7">
            <a:extLst>
              <a:ext uri="{FF2B5EF4-FFF2-40B4-BE49-F238E27FC236}">
                <a16:creationId xmlns:a16="http://schemas.microsoft.com/office/drawing/2014/main" id="{0AAB346E-9C54-FCA6-5D9F-5815D52381F8}"/>
              </a:ext>
            </a:extLst>
          </p:cNvPr>
          <p:cNvSpPr>
            <a:spLocks noGrp="1"/>
          </p:cNvSpPr>
          <p:nvPr>
            <p:ph sz="half" idx="1"/>
          </p:nvPr>
        </p:nvSpPr>
        <p:spPr>
          <a:xfrm>
            <a:off x="547444" y="1514102"/>
            <a:ext cx="11399288" cy="5014882"/>
          </a:xfrm>
        </p:spPr>
        <p:txBody>
          <a:bodyPr>
            <a:normAutofit lnSpcReduction="10000"/>
          </a:bodyPr>
          <a:lstStyle/>
          <a:p>
            <a:r>
              <a:rPr lang="en-GB" sz="2200" dirty="0">
                <a:solidFill>
                  <a:srgbClr val="FFFFFF"/>
                </a:solidFill>
              </a:rPr>
              <a:t>As covered in session 1, we refer to this as social data science or computational social science, and can more formally be defined as:</a:t>
            </a:r>
          </a:p>
          <a:p>
            <a:pPr marL="0" indent="0">
              <a:buNone/>
            </a:pPr>
            <a:endParaRPr lang="en-GB" sz="2200" dirty="0">
              <a:solidFill>
                <a:srgbClr val="FFFFFF"/>
              </a:solidFill>
            </a:endParaRPr>
          </a:p>
          <a:p>
            <a:pPr marL="0" indent="0" algn="ctr">
              <a:buNone/>
            </a:pPr>
            <a:r>
              <a:rPr lang="en-GB" sz="2200" dirty="0">
                <a:solidFill>
                  <a:srgbClr val="FFFFFF"/>
                </a:solidFill>
              </a:rPr>
              <a:t>	</a:t>
            </a:r>
            <a:r>
              <a:rPr lang="en-GB" sz="2200" i="1" dirty="0">
                <a:solidFill>
                  <a:srgbClr val="FFFFFF"/>
                </a:solidFill>
              </a:rPr>
              <a:t>A</a:t>
            </a:r>
            <a:r>
              <a:rPr lang="en-GB" sz="2200" i="1" dirty="0">
                <a:solidFill>
                  <a:srgbClr val="FFFFFF"/>
                </a:solidFill>
                <a:effectLst/>
                <a:ea typeface="Calibri" panose="020F0502020204030204" pitchFamily="34" charset="0"/>
              </a:rPr>
              <a:t>n interdisciplinary field that combines scientific methods, statistical techniques, and computational methods such as the use of algorithms and machine learning (often referred to as artificial intelligence) and processes in order to gain actionable insights from large, sometimes unstructured and “noisy”, data. </a:t>
            </a:r>
          </a:p>
          <a:p>
            <a:pPr marL="0" indent="0" algn="ctr">
              <a:buNone/>
            </a:pPr>
            <a:endParaRPr lang="en-GB" sz="2200" i="1" dirty="0">
              <a:solidFill>
                <a:srgbClr val="FFFFFF"/>
              </a:solidFill>
              <a:effectLst/>
              <a:ea typeface="Calibri" panose="020F0502020204030204" pitchFamily="34" charset="0"/>
            </a:endParaRPr>
          </a:p>
          <a:p>
            <a:r>
              <a:rPr lang="en-GB" sz="2200" dirty="0">
                <a:solidFill>
                  <a:srgbClr val="FFFFFF"/>
                </a:solidFill>
                <a:ea typeface="Calibri" panose="020F0502020204030204" pitchFamily="34" charset="0"/>
              </a:rPr>
              <a:t>As this definition shows, data science is about more than “just” statistics.</a:t>
            </a:r>
          </a:p>
          <a:p>
            <a:r>
              <a:rPr lang="en-GB" sz="2200" dirty="0">
                <a:solidFill>
                  <a:srgbClr val="FFFFFF"/>
                </a:solidFill>
                <a:effectLst/>
                <a:ea typeface="Calibri" panose="020F0502020204030204" pitchFamily="34" charset="0"/>
              </a:rPr>
              <a:t>However, statistics does make up a large part of data science</a:t>
            </a:r>
            <a:r>
              <a:rPr lang="en-GB" sz="2200" dirty="0">
                <a:solidFill>
                  <a:srgbClr val="FFFFFF"/>
                </a:solidFill>
                <a:ea typeface="Calibri" panose="020F0502020204030204" pitchFamily="34" charset="0"/>
              </a:rPr>
              <a:t>, so it is worth taking a look at some of its underlying concepts.</a:t>
            </a:r>
            <a:endParaRPr lang="en-GB" sz="2200" dirty="0">
              <a:solidFill>
                <a:srgbClr val="FFFFFF"/>
              </a:solidFill>
              <a:effectLst/>
              <a:ea typeface="Calibri" panose="020F0502020204030204" pitchFamily="34" charset="0"/>
            </a:endParaRPr>
          </a:p>
        </p:txBody>
      </p:sp>
    </p:spTree>
    <p:extLst>
      <p:ext uri="{BB962C8B-B14F-4D97-AF65-F5344CB8AC3E}">
        <p14:creationId xmlns:p14="http://schemas.microsoft.com/office/powerpoint/2010/main" val="7428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5539"/>
            <a:ext cx="10668000" cy="1524000"/>
          </a:xfrm>
        </p:spPr>
        <p:txBody>
          <a:bodyPr/>
          <a:lstStyle/>
          <a:p>
            <a:r>
              <a:rPr lang="en-GB" dirty="0"/>
              <a:t>Setting an index</a:t>
            </a:r>
          </a:p>
        </p:txBody>
      </p:sp>
      <p:sp>
        <p:nvSpPr>
          <p:cNvPr id="3" name="Content Placeholder 2"/>
          <p:cNvSpPr>
            <a:spLocks noGrp="1"/>
          </p:cNvSpPr>
          <p:nvPr>
            <p:ph idx="1"/>
          </p:nvPr>
        </p:nvSpPr>
        <p:spPr>
          <a:xfrm>
            <a:off x="762000" y="2115519"/>
            <a:ext cx="10668000" cy="3818083"/>
          </a:xfrm>
        </p:spPr>
        <p:txBody>
          <a:bodyPr>
            <a:normAutofit/>
          </a:bodyPr>
          <a:lstStyle/>
          <a:p>
            <a:r>
              <a:rPr lang="en-GB" sz="2200" dirty="0">
                <a:solidFill>
                  <a:schemeClr val="tx1">
                    <a:lumMod val="95000"/>
                  </a:schemeClr>
                </a:solidFill>
              </a:rPr>
              <a:t>Looking at the columns names, we see there is one entitled “Identifier”</a:t>
            </a:r>
          </a:p>
          <a:p>
            <a:r>
              <a:rPr lang="en-GB" sz="2200" dirty="0">
                <a:solidFill>
                  <a:schemeClr val="tx1">
                    <a:lumMod val="95000"/>
                  </a:schemeClr>
                </a:solidFill>
              </a:rPr>
              <a:t>If this is a set of unique values, it would make a good index.</a:t>
            </a:r>
          </a:p>
          <a:p>
            <a:r>
              <a:rPr lang="en-GB" sz="2200" dirty="0">
                <a:solidFill>
                  <a:schemeClr val="tx1">
                    <a:lumMod val="95000"/>
                  </a:schemeClr>
                </a:solidFill>
              </a:rPr>
              <a:t>So, let’s check if it is a unique set of values, and if it is, set it as the row index for our </a:t>
            </a:r>
            <a:r>
              <a:rPr lang="en-GB" sz="2200" dirty="0" err="1">
                <a:solidFill>
                  <a:schemeClr val="tx1">
                    <a:lumMod val="95000"/>
                  </a:schemeClr>
                </a:solidFill>
              </a:rPr>
              <a:t>dataframe</a:t>
            </a:r>
            <a:r>
              <a:rPr lang="en-GB" sz="2200" dirty="0">
                <a:solidFill>
                  <a:schemeClr val="tx1">
                    <a:lumMod val="95000"/>
                  </a:schemeClr>
                </a:solidFill>
              </a:rPr>
              <a:t>.</a:t>
            </a:r>
          </a:p>
          <a:p>
            <a:endParaRPr lang="en-GB" sz="2200" dirty="0">
              <a:solidFill>
                <a:schemeClr val="tx1">
                  <a:lumMod val="95000"/>
                </a:schemeClr>
              </a:solidFill>
            </a:endParaRPr>
          </a:p>
        </p:txBody>
      </p:sp>
    </p:spTree>
    <p:extLst>
      <p:ext uri="{BB962C8B-B14F-4D97-AF65-F5344CB8AC3E}">
        <p14:creationId xmlns:p14="http://schemas.microsoft.com/office/powerpoint/2010/main" val="4211692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C662A6-B282-A215-E4C2-6963B054F786}"/>
              </a:ext>
            </a:extLst>
          </p:cNvPr>
          <p:cNvPicPr>
            <a:picLocks noChangeAspect="1"/>
          </p:cNvPicPr>
          <p:nvPr/>
        </p:nvPicPr>
        <p:blipFill>
          <a:blip r:embed="rId3"/>
          <a:stretch>
            <a:fillRect/>
          </a:stretch>
        </p:blipFill>
        <p:spPr>
          <a:xfrm>
            <a:off x="1565992" y="1116575"/>
            <a:ext cx="9471447" cy="3588159"/>
          </a:xfrm>
          <a:prstGeom prst="rect">
            <a:avLst/>
          </a:prstGeom>
        </p:spPr>
      </p:pic>
    </p:spTree>
    <p:extLst>
      <p:ext uri="{BB962C8B-B14F-4D97-AF65-F5344CB8AC3E}">
        <p14:creationId xmlns:p14="http://schemas.microsoft.com/office/powerpoint/2010/main" val="3673873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4E5611-81DD-F7EB-4847-E2535B33F09D}"/>
              </a:ext>
            </a:extLst>
          </p:cNvPr>
          <p:cNvPicPr>
            <a:picLocks noChangeAspect="1"/>
          </p:cNvPicPr>
          <p:nvPr/>
        </p:nvPicPr>
        <p:blipFill>
          <a:blip r:embed="rId3"/>
          <a:stretch>
            <a:fillRect/>
          </a:stretch>
        </p:blipFill>
        <p:spPr>
          <a:xfrm>
            <a:off x="1573563" y="4232787"/>
            <a:ext cx="9664791" cy="2330246"/>
          </a:xfrm>
          <a:prstGeom prst="rect">
            <a:avLst/>
          </a:prstGeom>
        </p:spPr>
      </p:pic>
      <p:sp>
        <p:nvSpPr>
          <p:cNvPr id="5" name="Content Placeholder 2">
            <a:extLst>
              <a:ext uri="{FF2B5EF4-FFF2-40B4-BE49-F238E27FC236}">
                <a16:creationId xmlns:a16="http://schemas.microsoft.com/office/drawing/2014/main" id="{D764ADF6-592E-A77D-628A-BADC7BB6CCBC}"/>
              </a:ext>
            </a:extLst>
          </p:cNvPr>
          <p:cNvSpPr>
            <a:spLocks noGrp="1"/>
          </p:cNvSpPr>
          <p:nvPr>
            <p:ph idx="1"/>
          </p:nvPr>
        </p:nvSpPr>
        <p:spPr>
          <a:xfrm>
            <a:off x="762000" y="1002890"/>
            <a:ext cx="10668000" cy="4660491"/>
          </a:xfrm>
        </p:spPr>
        <p:txBody>
          <a:bodyPr>
            <a:normAutofit/>
          </a:bodyPr>
          <a:lstStyle/>
          <a:p>
            <a:r>
              <a:rPr lang="en-US" sz="2200" dirty="0">
                <a:solidFill>
                  <a:schemeClr val="tx1">
                    <a:lumMod val="95000"/>
                  </a:schemeClr>
                </a:solidFill>
              </a:rPr>
              <a:t>We can access each record in a straightforward way with </a:t>
            </a:r>
            <a:r>
              <a:rPr lang="en-US" sz="2200" b="1" dirty="0">
                <a:solidFill>
                  <a:schemeClr val="tx1">
                    <a:lumMod val="95000"/>
                  </a:schemeClr>
                </a:solidFill>
              </a:rPr>
              <a:t>loc[]</a:t>
            </a:r>
            <a:r>
              <a:rPr lang="en-US" sz="2200" dirty="0">
                <a:solidFill>
                  <a:schemeClr val="tx1">
                    <a:lumMod val="95000"/>
                  </a:schemeClr>
                </a:solidFill>
              </a:rPr>
              <a:t>. </a:t>
            </a:r>
          </a:p>
          <a:p>
            <a:r>
              <a:rPr lang="en-US" sz="2200" dirty="0">
                <a:solidFill>
                  <a:schemeClr val="tx1">
                    <a:lumMod val="95000"/>
                  </a:schemeClr>
                </a:solidFill>
              </a:rPr>
              <a:t>Although</a:t>
            </a:r>
            <a:r>
              <a:rPr lang="en-US" sz="2200" b="1" dirty="0">
                <a:solidFill>
                  <a:schemeClr val="tx1">
                    <a:lumMod val="95000"/>
                  </a:schemeClr>
                </a:solidFill>
              </a:rPr>
              <a:t> loc[]</a:t>
            </a:r>
            <a:r>
              <a:rPr lang="en-US" sz="2200" dirty="0">
                <a:solidFill>
                  <a:schemeClr val="tx1">
                    <a:lumMod val="95000"/>
                  </a:schemeClr>
                </a:solidFill>
              </a:rPr>
              <a:t> may not have all that intuitive of a name, it allows us to do label-based indexing, which is the labeling of a row or record without regard to its position.</a:t>
            </a:r>
          </a:p>
          <a:p>
            <a:r>
              <a:rPr lang="en-US" sz="2200" dirty="0">
                <a:solidFill>
                  <a:schemeClr val="tx1">
                    <a:lumMod val="95000"/>
                  </a:schemeClr>
                </a:solidFill>
              </a:rPr>
              <a:t>In other words, 216 is the second label of the index. To access it by position, we could use </a:t>
            </a:r>
            <a:r>
              <a:rPr lang="en-US" sz="2200" b="1" dirty="0" err="1">
                <a:solidFill>
                  <a:schemeClr val="tx1">
                    <a:lumMod val="95000"/>
                  </a:schemeClr>
                </a:solidFill>
              </a:rPr>
              <a:t>df.iloc</a:t>
            </a:r>
            <a:r>
              <a:rPr lang="en-US" sz="2200" b="1" dirty="0">
                <a:solidFill>
                  <a:schemeClr val="tx1">
                    <a:lumMod val="95000"/>
                  </a:schemeClr>
                </a:solidFill>
              </a:rPr>
              <a:t>[1]</a:t>
            </a:r>
            <a:r>
              <a:rPr lang="en-US" sz="2200" dirty="0">
                <a:solidFill>
                  <a:schemeClr val="tx1">
                    <a:lumMod val="95000"/>
                  </a:schemeClr>
                </a:solidFill>
              </a:rPr>
              <a:t>, which does position-based indexing.</a:t>
            </a:r>
          </a:p>
        </p:txBody>
      </p:sp>
    </p:spTree>
    <p:extLst>
      <p:ext uri="{BB962C8B-B14F-4D97-AF65-F5344CB8AC3E}">
        <p14:creationId xmlns:p14="http://schemas.microsoft.com/office/powerpoint/2010/main" val="1368032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5539"/>
            <a:ext cx="10668000" cy="1524000"/>
          </a:xfrm>
        </p:spPr>
        <p:txBody>
          <a:bodyPr/>
          <a:lstStyle/>
          <a:p>
            <a:r>
              <a:rPr lang="en-GB" dirty="0"/>
              <a:t>Step 2: Cleaning specific columns</a:t>
            </a:r>
          </a:p>
        </p:txBody>
      </p:sp>
      <p:sp>
        <p:nvSpPr>
          <p:cNvPr id="3" name="Content Placeholder 2"/>
          <p:cNvSpPr>
            <a:spLocks noGrp="1"/>
          </p:cNvSpPr>
          <p:nvPr>
            <p:ph idx="1"/>
          </p:nvPr>
        </p:nvSpPr>
        <p:spPr>
          <a:xfrm>
            <a:off x="762000" y="2115519"/>
            <a:ext cx="10668000" cy="3818083"/>
          </a:xfrm>
        </p:spPr>
        <p:txBody>
          <a:bodyPr>
            <a:normAutofit/>
          </a:bodyPr>
          <a:lstStyle/>
          <a:p>
            <a:r>
              <a:rPr lang="en-GB" sz="2200" dirty="0">
                <a:solidFill>
                  <a:schemeClr val="tx1">
                    <a:lumMod val="95000"/>
                  </a:schemeClr>
                </a:solidFill>
              </a:rPr>
              <a:t>So far, we have removed unnecessary columns and changed the index of our </a:t>
            </a:r>
            <a:r>
              <a:rPr lang="en-GB" sz="2200" dirty="0" err="1">
                <a:solidFill>
                  <a:schemeClr val="tx1">
                    <a:lumMod val="95000"/>
                  </a:schemeClr>
                </a:solidFill>
              </a:rPr>
              <a:t>dataframe</a:t>
            </a:r>
            <a:r>
              <a:rPr lang="en-GB" sz="2200" dirty="0">
                <a:solidFill>
                  <a:schemeClr val="tx1">
                    <a:lumMod val="95000"/>
                  </a:schemeClr>
                </a:solidFill>
              </a:rPr>
              <a:t> to something more sensible. </a:t>
            </a:r>
          </a:p>
          <a:p>
            <a:r>
              <a:rPr lang="en-GB" sz="2200" dirty="0">
                <a:solidFill>
                  <a:schemeClr val="tx1">
                    <a:lumMod val="95000"/>
                  </a:schemeClr>
                </a:solidFill>
              </a:rPr>
              <a:t>We know want to clean specific columns and get them into a uniform format to get a better understanding of the dataset and enforce consistency. </a:t>
            </a:r>
          </a:p>
          <a:p>
            <a:r>
              <a:rPr lang="en-GB" sz="2200" dirty="0">
                <a:solidFill>
                  <a:schemeClr val="tx1">
                    <a:lumMod val="95000"/>
                  </a:schemeClr>
                </a:solidFill>
              </a:rPr>
              <a:t>In particular, we will be cleaning “Date of Publication” and “Place of Publication” variables.</a:t>
            </a:r>
          </a:p>
          <a:p>
            <a:endParaRPr lang="en-GB" sz="2200" dirty="0">
              <a:solidFill>
                <a:schemeClr val="tx1">
                  <a:lumMod val="95000"/>
                </a:schemeClr>
              </a:solidFill>
            </a:endParaRPr>
          </a:p>
        </p:txBody>
      </p:sp>
    </p:spTree>
    <p:extLst>
      <p:ext uri="{BB962C8B-B14F-4D97-AF65-F5344CB8AC3E}">
        <p14:creationId xmlns:p14="http://schemas.microsoft.com/office/powerpoint/2010/main" val="2161284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07945"/>
            <a:ext cx="10668000" cy="3818083"/>
          </a:xfrm>
        </p:spPr>
        <p:txBody>
          <a:bodyPr>
            <a:normAutofit/>
          </a:bodyPr>
          <a:lstStyle/>
          <a:p>
            <a:r>
              <a:rPr lang="en-GB" sz="2200" dirty="0">
                <a:solidFill>
                  <a:schemeClr val="tx1">
                    <a:lumMod val="95000"/>
                  </a:schemeClr>
                </a:solidFill>
              </a:rPr>
              <a:t>Upon inspection, all of the data types are currently either the object </a:t>
            </a:r>
            <a:r>
              <a:rPr lang="en-GB" sz="2200" dirty="0" err="1">
                <a:solidFill>
                  <a:schemeClr val="tx1">
                    <a:lumMod val="95000"/>
                  </a:schemeClr>
                </a:solidFill>
              </a:rPr>
              <a:t>dtype</a:t>
            </a:r>
            <a:r>
              <a:rPr lang="en-GB" sz="2200" dirty="0">
                <a:solidFill>
                  <a:schemeClr val="tx1">
                    <a:lumMod val="95000"/>
                  </a:schemeClr>
                </a:solidFill>
              </a:rPr>
              <a:t> or float</a:t>
            </a:r>
          </a:p>
          <a:p>
            <a:r>
              <a:rPr lang="en-GB" sz="2200" dirty="0">
                <a:solidFill>
                  <a:schemeClr val="tx1">
                    <a:lumMod val="95000"/>
                  </a:schemeClr>
                </a:solidFill>
              </a:rPr>
              <a:t>The </a:t>
            </a:r>
            <a:r>
              <a:rPr lang="en-GB" sz="2200" dirty="0" err="1">
                <a:solidFill>
                  <a:schemeClr val="tx1">
                    <a:lumMod val="95000"/>
                  </a:schemeClr>
                </a:solidFill>
              </a:rPr>
              <a:t>dtype</a:t>
            </a:r>
            <a:r>
              <a:rPr lang="en-GB" sz="2200" dirty="0">
                <a:solidFill>
                  <a:schemeClr val="tx1">
                    <a:lumMod val="95000"/>
                  </a:schemeClr>
                </a:solidFill>
              </a:rPr>
              <a:t> data type is roughly analogous to str in native Python.</a:t>
            </a:r>
          </a:p>
          <a:p>
            <a:r>
              <a:rPr lang="en-GB" sz="2200" dirty="0">
                <a:solidFill>
                  <a:schemeClr val="tx1">
                    <a:lumMod val="95000"/>
                  </a:schemeClr>
                </a:solidFill>
              </a:rPr>
              <a:t>It encapsulates any field that can’t be neatly fit as numerical or categorical data.</a:t>
            </a:r>
          </a:p>
          <a:p>
            <a:r>
              <a:rPr lang="en-GB" sz="2200" dirty="0">
                <a:solidFill>
                  <a:schemeClr val="tx1">
                    <a:lumMod val="95000"/>
                  </a:schemeClr>
                </a:solidFill>
              </a:rPr>
              <a:t>This therefore makes sense that so many variables in our data are of this type since we’re working with data that is initially a bunch of messy strings</a:t>
            </a:r>
          </a:p>
          <a:p>
            <a:endParaRPr lang="en-GB" sz="2200" dirty="0">
              <a:solidFill>
                <a:schemeClr val="tx1">
                  <a:lumMod val="95000"/>
                </a:schemeClr>
              </a:solidFill>
            </a:endParaRPr>
          </a:p>
          <a:p>
            <a:endParaRPr lang="en-GB" sz="2200" dirty="0">
              <a:solidFill>
                <a:schemeClr val="tx1">
                  <a:lumMod val="95000"/>
                </a:schemeClr>
              </a:solidFill>
            </a:endParaRPr>
          </a:p>
        </p:txBody>
      </p:sp>
      <p:pic>
        <p:nvPicPr>
          <p:cNvPr id="6" name="Picture 5">
            <a:extLst>
              <a:ext uri="{FF2B5EF4-FFF2-40B4-BE49-F238E27FC236}">
                <a16:creationId xmlns:a16="http://schemas.microsoft.com/office/drawing/2014/main" id="{29D12C56-5163-0426-1C58-61CB1887D055}"/>
              </a:ext>
            </a:extLst>
          </p:cNvPr>
          <p:cNvPicPr>
            <a:picLocks noChangeAspect="1"/>
          </p:cNvPicPr>
          <p:nvPr/>
        </p:nvPicPr>
        <p:blipFill>
          <a:blip r:embed="rId3"/>
          <a:stretch>
            <a:fillRect/>
          </a:stretch>
        </p:blipFill>
        <p:spPr>
          <a:xfrm>
            <a:off x="2697522" y="3820075"/>
            <a:ext cx="6534968" cy="1847819"/>
          </a:xfrm>
          <a:prstGeom prst="rect">
            <a:avLst/>
          </a:prstGeom>
        </p:spPr>
      </p:pic>
    </p:spTree>
    <p:extLst>
      <p:ext uri="{BB962C8B-B14F-4D97-AF65-F5344CB8AC3E}">
        <p14:creationId xmlns:p14="http://schemas.microsoft.com/office/powerpoint/2010/main" val="1797800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07945"/>
            <a:ext cx="10668000" cy="1615823"/>
          </a:xfrm>
        </p:spPr>
        <p:txBody>
          <a:bodyPr>
            <a:normAutofit/>
          </a:bodyPr>
          <a:lstStyle/>
          <a:p>
            <a:r>
              <a:rPr lang="en-GB" sz="2200" dirty="0">
                <a:solidFill>
                  <a:schemeClr val="tx1">
                    <a:lumMod val="95000"/>
                  </a:schemeClr>
                </a:solidFill>
              </a:rPr>
              <a:t>One field where it makes sense to enforce a numeric value is the date of publication so that we can do calculations down the road.</a:t>
            </a:r>
          </a:p>
          <a:p>
            <a:pPr marL="0" indent="0">
              <a:buNone/>
            </a:pPr>
            <a:r>
              <a:rPr lang="en-GB" sz="2200" dirty="0">
                <a:solidFill>
                  <a:schemeClr val="tx1">
                    <a:lumMod val="95000"/>
                  </a:schemeClr>
                </a:solidFill>
              </a:rPr>
              <a:t>From looking at the below, what do we need to fix?</a:t>
            </a:r>
          </a:p>
          <a:p>
            <a:endParaRPr lang="en-GB" sz="2200" dirty="0">
              <a:solidFill>
                <a:schemeClr val="tx1">
                  <a:lumMod val="95000"/>
                </a:schemeClr>
              </a:solidFill>
            </a:endParaRPr>
          </a:p>
        </p:txBody>
      </p:sp>
      <p:sp>
        <p:nvSpPr>
          <p:cNvPr id="2" name="Content Placeholder 2">
            <a:extLst>
              <a:ext uri="{FF2B5EF4-FFF2-40B4-BE49-F238E27FC236}">
                <a16:creationId xmlns:a16="http://schemas.microsoft.com/office/drawing/2014/main" id="{14C22E5C-0E35-7955-4004-F1853DCAB963}"/>
              </a:ext>
            </a:extLst>
          </p:cNvPr>
          <p:cNvSpPr txBox="1">
            <a:spLocks/>
          </p:cNvSpPr>
          <p:nvPr/>
        </p:nvSpPr>
        <p:spPr>
          <a:xfrm>
            <a:off x="7123470" y="1881294"/>
            <a:ext cx="4645742" cy="44687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200" dirty="0">
                <a:solidFill>
                  <a:schemeClr val="tx1">
                    <a:lumMod val="95000"/>
                  </a:schemeClr>
                </a:solidFill>
              </a:rPr>
              <a:t>1. Remove the extra dates in square brackets, wherever present: 1879 [1878]</a:t>
            </a:r>
          </a:p>
          <a:p>
            <a:pPr marL="0" indent="0">
              <a:buNone/>
            </a:pPr>
            <a:r>
              <a:rPr lang="en-GB" sz="2200" dirty="0">
                <a:solidFill>
                  <a:schemeClr val="tx1">
                    <a:lumMod val="95000"/>
                  </a:schemeClr>
                </a:solidFill>
              </a:rPr>
              <a:t>2. Convert date ranges to their “start date”, wherever present: 1860-63; 1839, 38-54</a:t>
            </a:r>
          </a:p>
          <a:p>
            <a:pPr marL="0" indent="0">
              <a:buNone/>
            </a:pPr>
            <a:r>
              <a:rPr lang="en-GB" sz="2200" dirty="0">
                <a:solidFill>
                  <a:schemeClr val="tx1">
                    <a:lumMod val="95000"/>
                  </a:schemeClr>
                </a:solidFill>
              </a:rPr>
              <a:t>3.  Completely remove the dates we are not certain about and replace them with NumPy’s </a:t>
            </a:r>
            <a:r>
              <a:rPr lang="en-GB" sz="2200" dirty="0" err="1">
                <a:solidFill>
                  <a:schemeClr val="tx1">
                    <a:lumMod val="95000"/>
                  </a:schemeClr>
                </a:solidFill>
              </a:rPr>
              <a:t>NaN</a:t>
            </a:r>
            <a:r>
              <a:rPr lang="en-GB" sz="2200" dirty="0">
                <a:solidFill>
                  <a:schemeClr val="tx1">
                    <a:lumMod val="95000"/>
                  </a:schemeClr>
                </a:solidFill>
              </a:rPr>
              <a:t>: [1897?]</a:t>
            </a:r>
          </a:p>
          <a:p>
            <a:pPr marL="0" indent="0">
              <a:buNone/>
            </a:pPr>
            <a:r>
              <a:rPr lang="en-GB" sz="2200" dirty="0">
                <a:solidFill>
                  <a:schemeClr val="tx1">
                    <a:lumMod val="95000"/>
                  </a:schemeClr>
                </a:solidFill>
              </a:rPr>
              <a:t>4. Convert the string nan to NumPy’s </a:t>
            </a:r>
            <a:r>
              <a:rPr lang="en-GB" sz="2200" dirty="0" err="1">
                <a:solidFill>
                  <a:schemeClr val="tx1">
                    <a:lumMod val="95000"/>
                  </a:schemeClr>
                </a:solidFill>
              </a:rPr>
              <a:t>NaN</a:t>
            </a:r>
            <a:r>
              <a:rPr lang="en-GB" sz="2200" dirty="0">
                <a:solidFill>
                  <a:schemeClr val="tx1">
                    <a:lumMod val="95000"/>
                  </a:schemeClr>
                </a:solidFill>
              </a:rPr>
              <a:t> value</a:t>
            </a:r>
          </a:p>
        </p:txBody>
      </p:sp>
      <p:pic>
        <p:nvPicPr>
          <p:cNvPr id="4" name="Picture 3">
            <a:extLst>
              <a:ext uri="{FF2B5EF4-FFF2-40B4-BE49-F238E27FC236}">
                <a16:creationId xmlns:a16="http://schemas.microsoft.com/office/drawing/2014/main" id="{D2CB26A5-FB04-4E07-2036-F181AEF21756}"/>
              </a:ext>
            </a:extLst>
          </p:cNvPr>
          <p:cNvPicPr>
            <a:picLocks noChangeAspect="1"/>
          </p:cNvPicPr>
          <p:nvPr/>
        </p:nvPicPr>
        <p:blipFill>
          <a:blip r:embed="rId3"/>
          <a:stretch>
            <a:fillRect/>
          </a:stretch>
        </p:blipFill>
        <p:spPr>
          <a:xfrm>
            <a:off x="422788" y="2513630"/>
            <a:ext cx="6344862" cy="3049230"/>
          </a:xfrm>
          <a:prstGeom prst="rect">
            <a:avLst/>
          </a:prstGeom>
        </p:spPr>
      </p:pic>
    </p:spTree>
    <p:extLst>
      <p:ext uri="{BB962C8B-B14F-4D97-AF65-F5344CB8AC3E}">
        <p14:creationId xmlns:p14="http://schemas.microsoft.com/office/powerpoint/2010/main" val="277577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668000" cy="1524000"/>
          </a:xfrm>
        </p:spPr>
        <p:txBody>
          <a:bodyPr/>
          <a:lstStyle/>
          <a:p>
            <a:r>
              <a:rPr lang="en-GB" dirty="0"/>
              <a:t>Regex</a:t>
            </a:r>
          </a:p>
        </p:txBody>
      </p:sp>
      <p:sp>
        <p:nvSpPr>
          <p:cNvPr id="3" name="Content Placeholder 2"/>
          <p:cNvSpPr>
            <a:spLocks noGrp="1"/>
          </p:cNvSpPr>
          <p:nvPr>
            <p:ph idx="1"/>
          </p:nvPr>
        </p:nvSpPr>
        <p:spPr>
          <a:xfrm>
            <a:off x="762000" y="1239739"/>
            <a:ext cx="11125200" cy="4438390"/>
          </a:xfrm>
        </p:spPr>
        <p:txBody>
          <a:bodyPr>
            <a:normAutofit fontScale="92500" lnSpcReduction="20000"/>
          </a:bodyPr>
          <a:lstStyle/>
          <a:p>
            <a:r>
              <a:rPr lang="en-GB" sz="2200" dirty="0">
                <a:solidFill>
                  <a:schemeClr val="tx1">
                    <a:lumMod val="95000"/>
                  </a:schemeClr>
                </a:solidFill>
              </a:rPr>
              <a:t>Looking at the patterns of issues in this particular dataset, we can make use of something called a regular expression to fix these issues.</a:t>
            </a:r>
          </a:p>
          <a:p>
            <a:r>
              <a:rPr lang="en-GB" sz="2200" dirty="0">
                <a:solidFill>
                  <a:schemeClr val="tx1">
                    <a:lumMod val="95000"/>
                  </a:schemeClr>
                </a:solidFill>
              </a:rPr>
              <a:t>A regular expression (regex) is a pattern that the regular expression attempts to match to the input text.</a:t>
            </a:r>
          </a:p>
          <a:p>
            <a:r>
              <a:rPr lang="en-GB" sz="2200" dirty="0">
                <a:solidFill>
                  <a:schemeClr val="tx1">
                    <a:lumMod val="95000"/>
                  </a:schemeClr>
                </a:solidFill>
              </a:rPr>
              <a:t>For example, the regex below is meant to find any four digits at the beginning of a string, which suffices for our case. </a:t>
            </a:r>
          </a:p>
          <a:p>
            <a:r>
              <a:rPr lang="en-GB" sz="2200" dirty="0">
                <a:solidFill>
                  <a:schemeClr val="tx1">
                    <a:lumMod val="95000"/>
                  </a:schemeClr>
                </a:solidFill>
              </a:rPr>
              <a:t>The regex is in the form of a raw string (meaning that a backslash is no longer an escape character), which is standard practice with regular expressions.</a:t>
            </a:r>
          </a:p>
          <a:p>
            <a:r>
              <a:rPr lang="en-GB" sz="2200" dirty="0">
                <a:solidFill>
                  <a:schemeClr val="tx1">
                    <a:lumMod val="95000"/>
                  </a:schemeClr>
                </a:solidFill>
              </a:rPr>
              <a:t>The </a:t>
            </a:r>
            <a:r>
              <a:rPr lang="en-GB" sz="2200" b="1" dirty="0">
                <a:solidFill>
                  <a:schemeClr val="tx1">
                    <a:lumMod val="95000"/>
                  </a:schemeClr>
                </a:solidFill>
              </a:rPr>
              <a:t>\d</a:t>
            </a:r>
            <a:r>
              <a:rPr lang="en-GB" sz="2200" dirty="0">
                <a:solidFill>
                  <a:schemeClr val="tx1">
                    <a:lumMod val="95000"/>
                  </a:schemeClr>
                </a:solidFill>
              </a:rPr>
              <a:t> represents any digit, and </a:t>
            </a:r>
            <a:r>
              <a:rPr lang="en-GB" sz="2200" b="1" dirty="0">
                <a:solidFill>
                  <a:schemeClr val="tx1">
                    <a:lumMod val="95000"/>
                  </a:schemeClr>
                </a:solidFill>
              </a:rPr>
              <a:t>{4} </a:t>
            </a:r>
            <a:r>
              <a:rPr lang="en-GB" sz="2200" dirty="0">
                <a:solidFill>
                  <a:schemeClr val="tx1">
                    <a:lumMod val="95000"/>
                  </a:schemeClr>
                </a:solidFill>
              </a:rPr>
              <a:t>repeats this rule four times. The </a:t>
            </a:r>
            <a:r>
              <a:rPr lang="en-GB" sz="2200" b="1" dirty="0">
                <a:solidFill>
                  <a:schemeClr val="tx1">
                    <a:lumMod val="95000"/>
                  </a:schemeClr>
                </a:solidFill>
              </a:rPr>
              <a:t>^</a:t>
            </a:r>
            <a:r>
              <a:rPr lang="en-GB" sz="2200" dirty="0">
                <a:solidFill>
                  <a:schemeClr val="tx1">
                    <a:lumMod val="95000"/>
                  </a:schemeClr>
                </a:solidFill>
              </a:rPr>
              <a:t> character matches the start of a string, and the parentheses denote a capturing group, which signals to Python that we want to extract that part of the regex. (We want </a:t>
            </a:r>
            <a:r>
              <a:rPr lang="en-GB" sz="2200" b="1" dirty="0">
                <a:solidFill>
                  <a:schemeClr val="tx1">
                    <a:lumMod val="95000"/>
                  </a:schemeClr>
                </a:solidFill>
              </a:rPr>
              <a:t>^</a:t>
            </a:r>
            <a:r>
              <a:rPr lang="en-GB" sz="2200" dirty="0">
                <a:solidFill>
                  <a:schemeClr val="tx1">
                    <a:lumMod val="95000"/>
                  </a:schemeClr>
                </a:solidFill>
              </a:rPr>
              <a:t> to avoid cases where </a:t>
            </a:r>
            <a:r>
              <a:rPr lang="en-GB" sz="2200" b="1" dirty="0">
                <a:solidFill>
                  <a:schemeClr val="tx1">
                    <a:lumMod val="95000"/>
                  </a:schemeClr>
                </a:solidFill>
              </a:rPr>
              <a:t>[ </a:t>
            </a:r>
            <a:r>
              <a:rPr lang="en-GB" sz="2200" dirty="0">
                <a:solidFill>
                  <a:schemeClr val="tx1">
                    <a:lumMod val="95000"/>
                  </a:schemeClr>
                </a:solidFill>
              </a:rPr>
              <a:t>starts off the string.)</a:t>
            </a:r>
          </a:p>
        </p:txBody>
      </p:sp>
      <p:pic>
        <p:nvPicPr>
          <p:cNvPr id="4" name="Picture 3">
            <a:extLst>
              <a:ext uri="{FF2B5EF4-FFF2-40B4-BE49-F238E27FC236}">
                <a16:creationId xmlns:a16="http://schemas.microsoft.com/office/drawing/2014/main" id="{BB80F4A0-9728-A222-99BF-7658C62F3218}"/>
              </a:ext>
            </a:extLst>
          </p:cNvPr>
          <p:cNvPicPr>
            <a:picLocks noChangeAspect="1"/>
          </p:cNvPicPr>
          <p:nvPr/>
        </p:nvPicPr>
        <p:blipFill>
          <a:blip r:embed="rId3"/>
          <a:stretch>
            <a:fillRect/>
          </a:stretch>
        </p:blipFill>
        <p:spPr>
          <a:xfrm>
            <a:off x="2972190" y="5809990"/>
            <a:ext cx="5982148" cy="631778"/>
          </a:xfrm>
          <a:prstGeom prst="rect">
            <a:avLst/>
          </a:prstGeom>
        </p:spPr>
      </p:pic>
    </p:spTree>
    <p:extLst>
      <p:ext uri="{BB962C8B-B14F-4D97-AF65-F5344CB8AC3E}">
        <p14:creationId xmlns:p14="http://schemas.microsoft.com/office/powerpoint/2010/main" val="3428016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516" y="258534"/>
            <a:ext cx="10579510" cy="2366679"/>
          </a:xfrm>
        </p:spPr>
        <p:txBody>
          <a:bodyPr>
            <a:normAutofit/>
          </a:bodyPr>
          <a:lstStyle/>
          <a:p>
            <a:r>
              <a:rPr lang="en-GB" sz="2200" dirty="0">
                <a:solidFill>
                  <a:schemeClr val="tx1">
                    <a:lumMod val="95000"/>
                  </a:schemeClr>
                </a:solidFill>
              </a:rPr>
              <a:t>We can use this regex to update the “Date of Publication” variable by using nested methods.</a:t>
            </a:r>
          </a:p>
          <a:p>
            <a:r>
              <a:rPr lang="en-GB" sz="2200" dirty="0">
                <a:solidFill>
                  <a:schemeClr val="tx1">
                    <a:lumMod val="95000"/>
                  </a:schemeClr>
                </a:solidFill>
              </a:rPr>
              <a:t>We first use </a:t>
            </a:r>
            <a:r>
              <a:rPr lang="en-GB" sz="2200" b="1" dirty="0">
                <a:solidFill>
                  <a:schemeClr val="tx1">
                    <a:lumMod val="95000"/>
                  </a:schemeClr>
                </a:solidFill>
              </a:rPr>
              <a:t>.</a:t>
            </a:r>
            <a:r>
              <a:rPr lang="en-GB" sz="2200" b="1" dirty="0" err="1">
                <a:solidFill>
                  <a:schemeClr val="tx1">
                    <a:lumMod val="95000"/>
                  </a:schemeClr>
                </a:solidFill>
              </a:rPr>
              <a:t>str.extract</a:t>
            </a:r>
            <a:r>
              <a:rPr lang="en-GB" sz="2200" b="1" dirty="0">
                <a:solidFill>
                  <a:schemeClr val="tx1">
                    <a:lumMod val="95000"/>
                  </a:schemeClr>
                </a:solidFill>
              </a:rPr>
              <a:t>() </a:t>
            </a:r>
            <a:r>
              <a:rPr lang="en-GB" sz="2200" dirty="0">
                <a:solidFill>
                  <a:schemeClr val="tx1">
                    <a:lumMod val="95000"/>
                  </a:schemeClr>
                </a:solidFill>
              </a:rPr>
              <a:t>to convert each of the row values in “Date of Publication” to a string object and then only extract the row values that are matched to the regex.</a:t>
            </a:r>
          </a:p>
        </p:txBody>
      </p:sp>
      <p:pic>
        <p:nvPicPr>
          <p:cNvPr id="7" name="Picture 6">
            <a:extLst>
              <a:ext uri="{FF2B5EF4-FFF2-40B4-BE49-F238E27FC236}">
                <a16:creationId xmlns:a16="http://schemas.microsoft.com/office/drawing/2014/main" id="{061BB98F-CFC3-4857-E614-FCD0D54D863E}"/>
              </a:ext>
            </a:extLst>
          </p:cNvPr>
          <p:cNvPicPr>
            <a:picLocks noChangeAspect="1"/>
          </p:cNvPicPr>
          <p:nvPr/>
        </p:nvPicPr>
        <p:blipFill>
          <a:blip r:embed="rId3"/>
          <a:stretch>
            <a:fillRect/>
          </a:stretch>
        </p:blipFill>
        <p:spPr>
          <a:xfrm>
            <a:off x="4826595" y="2814913"/>
            <a:ext cx="7160566" cy="3552312"/>
          </a:xfrm>
          <a:prstGeom prst="rect">
            <a:avLst/>
          </a:prstGeom>
        </p:spPr>
      </p:pic>
      <p:sp>
        <p:nvSpPr>
          <p:cNvPr id="10" name="TextBox 9">
            <a:extLst>
              <a:ext uri="{FF2B5EF4-FFF2-40B4-BE49-F238E27FC236}">
                <a16:creationId xmlns:a16="http://schemas.microsoft.com/office/drawing/2014/main" id="{4019BD88-8E25-D167-3B45-8045CF35AC0C}"/>
              </a:ext>
            </a:extLst>
          </p:cNvPr>
          <p:cNvSpPr txBox="1"/>
          <p:nvPr/>
        </p:nvSpPr>
        <p:spPr>
          <a:xfrm>
            <a:off x="614516" y="2625213"/>
            <a:ext cx="4212079" cy="4154984"/>
          </a:xfrm>
          <a:prstGeom prst="rect">
            <a:avLst/>
          </a:prstGeom>
          <a:noFill/>
        </p:spPr>
        <p:txBody>
          <a:bodyPr wrap="square">
            <a:spAutoFit/>
          </a:bodyPr>
          <a:lstStyle/>
          <a:p>
            <a:pPr marL="285750" indent="-285750">
              <a:buFont typeface="Arial" panose="020B0604020202020204" pitchFamily="34" charset="0"/>
              <a:buChar char="•"/>
            </a:pPr>
            <a:r>
              <a:rPr lang="en-GB" sz="2200" dirty="0">
                <a:solidFill>
                  <a:schemeClr val="tx1">
                    <a:lumMod val="95000"/>
                  </a:schemeClr>
                </a:solidFill>
              </a:rPr>
              <a:t>We then use </a:t>
            </a:r>
            <a:r>
              <a:rPr lang="en-GB" sz="2200" b="1" dirty="0" err="1">
                <a:solidFill>
                  <a:schemeClr val="tx1">
                    <a:lumMod val="95000"/>
                  </a:schemeClr>
                </a:solidFill>
              </a:rPr>
              <a:t>pd.to_numeric</a:t>
            </a:r>
            <a:r>
              <a:rPr lang="en-GB" sz="2200" b="1" dirty="0">
                <a:solidFill>
                  <a:schemeClr val="tx1">
                    <a:lumMod val="95000"/>
                  </a:schemeClr>
                </a:solidFill>
              </a:rPr>
              <a:t>() </a:t>
            </a:r>
            <a:r>
              <a:rPr lang="en-GB" sz="2200" dirty="0">
                <a:solidFill>
                  <a:schemeClr val="tx1">
                    <a:lumMod val="95000"/>
                  </a:schemeClr>
                </a:solidFill>
              </a:rPr>
              <a:t> to convert convert these strings to numeric type, which will also convert any non-matched strings to </a:t>
            </a:r>
            <a:r>
              <a:rPr lang="en-GB" sz="2200" dirty="0" err="1">
                <a:solidFill>
                  <a:schemeClr val="tx1">
                    <a:lumMod val="95000"/>
                  </a:schemeClr>
                </a:solidFill>
              </a:rPr>
              <a:t>NaNs</a:t>
            </a:r>
            <a:r>
              <a:rPr lang="en-GB" sz="2200" dirty="0">
                <a:solidFill>
                  <a:schemeClr val="tx1">
                    <a:lumMod val="95000"/>
                  </a:schemeClr>
                </a:solidFill>
              </a:rPr>
              <a:t>.</a:t>
            </a:r>
          </a:p>
          <a:p>
            <a:pPr marL="285750" indent="-285750">
              <a:buFont typeface="Arial" panose="020B0604020202020204" pitchFamily="34" charset="0"/>
              <a:buChar char="•"/>
            </a:pPr>
            <a:r>
              <a:rPr lang="en-GB" sz="2200" dirty="0">
                <a:solidFill>
                  <a:schemeClr val="tx1">
                    <a:lumMod val="95000"/>
                  </a:schemeClr>
                </a:solidFill>
              </a:rPr>
              <a:t>This new column of floats and </a:t>
            </a:r>
            <a:r>
              <a:rPr lang="en-GB" sz="2200" dirty="0" err="1">
                <a:solidFill>
                  <a:schemeClr val="tx1">
                    <a:lumMod val="95000"/>
                  </a:schemeClr>
                </a:solidFill>
              </a:rPr>
              <a:t>NaNs</a:t>
            </a:r>
            <a:r>
              <a:rPr lang="en-GB" sz="2200" dirty="0">
                <a:solidFill>
                  <a:schemeClr val="tx1">
                    <a:lumMod val="95000"/>
                  </a:schemeClr>
                </a:solidFill>
              </a:rPr>
              <a:t> is then assigned to the “Date of Publication” variable, which overwrites the original with our new cleaned version.</a:t>
            </a:r>
          </a:p>
        </p:txBody>
      </p:sp>
    </p:spTree>
    <p:extLst>
      <p:ext uri="{BB962C8B-B14F-4D97-AF65-F5344CB8AC3E}">
        <p14:creationId xmlns:p14="http://schemas.microsoft.com/office/powerpoint/2010/main" val="329058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245" y="1062321"/>
            <a:ext cx="10579510" cy="2366679"/>
          </a:xfrm>
        </p:spPr>
        <p:txBody>
          <a:bodyPr>
            <a:normAutofit/>
          </a:bodyPr>
          <a:lstStyle/>
          <a:p>
            <a:r>
              <a:rPr lang="en-GB" sz="2200" dirty="0">
                <a:solidFill>
                  <a:schemeClr val="tx1">
                    <a:lumMod val="95000"/>
                  </a:schemeClr>
                </a:solidFill>
              </a:rPr>
              <a:t>A quick check shows that about 1 in every 10 values are missing from the “Date of Publication” column.</a:t>
            </a:r>
          </a:p>
          <a:p>
            <a:r>
              <a:rPr lang="en-GB" sz="2200" dirty="0">
                <a:solidFill>
                  <a:schemeClr val="tx1">
                    <a:lumMod val="95000"/>
                  </a:schemeClr>
                </a:solidFill>
              </a:rPr>
              <a:t>This is a small price to pay to gain the ability to do computations with the remaining, valid, values.</a:t>
            </a:r>
          </a:p>
        </p:txBody>
      </p:sp>
      <p:pic>
        <p:nvPicPr>
          <p:cNvPr id="2" name="Picture 1">
            <a:extLst>
              <a:ext uri="{FF2B5EF4-FFF2-40B4-BE49-F238E27FC236}">
                <a16:creationId xmlns:a16="http://schemas.microsoft.com/office/drawing/2014/main" id="{F7D64EC1-C012-06F0-5791-C4517678ADC9}"/>
              </a:ext>
            </a:extLst>
          </p:cNvPr>
          <p:cNvPicPr>
            <a:picLocks noChangeAspect="1"/>
          </p:cNvPicPr>
          <p:nvPr/>
        </p:nvPicPr>
        <p:blipFill>
          <a:blip r:embed="rId3"/>
          <a:stretch>
            <a:fillRect/>
          </a:stretch>
        </p:blipFill>
        <p:spPr>
          <a:xfrm>
            <a:off x="1834534" y="3841954"/>
            <a:ext cx="8106699" cy="715297"/>
          </a:xfrm>
          <a:prstGeom prst="rect">
            <a:avLst/>
          </a:prstGeom>
        </p:spPr>
      </p:pic>
    </p:spTree>
    <p:extLst>
      <p:ext uri="{BB962C8B-B14F-4D97-AF65-F5344CB8AC3E}">
        <p14:creationId xmlns:p14="http://schemas.microsoft.com/office/powerpoint/2010/main" val="3806957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5539"/>
            <a:ext cx="10668000" cy="1524000"/>
          </a:xfrm>
        </p:spPr>
        <p:txBody>
          <a:bodyPr/>
          <a:lstStyle/>
          <a:p>
            <a:r>
              <a:rPr lang="en-GB" dirty="0"/>
              <a:t>Step 3: Cleaning columns of strings</a:t>
            </a:r>
          </a:p>
        </p:txBody>
      </p:sp>
      <p:sp>
        <p:nvSpPr>
          <p:cNvPr id="3" name="Content Placeholder 2"/>
          <p:cNvSpPr>
            <a:spLocks noGrp="1"/>
          </p:cNvSpPr>
          <p:nvPr>
            <p:ph idx="1"/>
          </p:nvPr>
        </p:nvSpPr>
        <p:spPr>
          <a:xfrm>
            <a:off x="762000" y="2115519"/>
            <a:ext cx="10668000" cy="3818083"/>
          </a:xfrm>
        </p:spPr>
        <p:txBody>
          <a:bodyPr>
            <a:normAutofit/>
          </a:bodyPr>
          <a:lstStyle/>
          <a:p>
            <a:r>
              <a:rPr lang="en-GB" sz="2200" dirty="0">
                <a:solidFill>
                  <a:schemeClr val="tx1">
                    <a:lumMod val="95000"/>
                  </a:schemeClr>
                </a:solidFill>
              </a:rPr>
              <a:t>We just used </a:t>
            </a:r>
            <a:r>
              <a:rPr lang="en-GB" sz="2200" b="1" dirty="0">
                <a:solidFill>
                  <a:schemeClr val="tx1">
                    <a:lumMod val="95000"/>
                  </a:schemeClr>
                </a:solidFill>
              </a:rPr>
              <a:t>.str </a:t>
            </a:r>
            <a:r>
              <a:rPr lang="en-GB" sz="2200" dirty="0">
                <a:solidFill>
                  <a:schemeClr val="tx1">
                    <a:lumMod val="95000"/>
                  </a:schemeClr>
                </a:solidFill>
              </a:rPr>
              <a:t>to help clean the “Date of Publication” variable.</a:t>
            </a:r>
          </a:p>
          <a:p>
            <a:r>
              <a:rPr lang="en-GB" sz="2200" dirty="0">
                <a:solidFill>
                  <a:schemeClr val="tx1">
                    <a:lumMod val="95000"/>
                  </a:schemeClr>
                </a:solidFill>
              </a:rPr>
              <a:t>This attribute is a way to access string operations in Pandas that largely mimic the in-built Python string operations covered in previous sessions; i.e. </a:t>
            </a:r>
            <a:r>
              <a:rPr lang="en-GB" sz="2200" b="1" dirty="0">
                <a:solidFill>
                  <a:schemeClr val="tx1">
                    <a:lumMod val="95000"/>
                  </a:schemeClr>
                </a:solidFill>
              </a:rPr>
              <a:t>.lower()</a:t>
            </a:r>
            <a:r>
              <a:rPr lang="en-GB" sz="2200" dirty="0">
                <a:solidFill>
                  <a:schemeClr val="tx1">
                    <a:lumMod val="95000"/>
                  </a:schemeClr>
                </a:solidFill>
              </a:rPr>
              <a:t>, </a:t>
            </a:r>
            <a:r>
              <a:rPr lang="en-GB" sz="2200" b="1" dirty="0">
                <a:solidFill>
                  <a:schemeClr val="tx1">
                    <a:lumMod val="95000"/>
                  </a:schemeClr>
                </a:solidFill>
              </a:rPr>
              <a:t>.replace()</a:t>
            </a:r>
            <a:r>
              <a:rPr lang="en-GB" sz="2200" dirty="0">
                <a:solidFill>
                  <a:schemeClr val="tx1">
                    <a:lumMod val="95000"/>
                  </a:schemeClr>
                </a:solidFill>
              </a:rPr>
              <a:t>, etc.</a:t>
            </a:r>
          </a:p>
          <a:p>
            <a:r>
              <a:rPr lang="en-GB" sz="2200" dirty="0">
                <a:solidFill>
                  <a:schemeClr val="tx1">
                    <a:lumMod val="95000"/>
                  </a:schemeClr>
                </a:solidFill>
              </a:rPr>
              <a:t>Let’s take a look at the “Place of Publication” variable.</a:t>
            </a:r>
          </a:p>
          <a:p>
            <a:endParaRPr lang="en-GB" sz="2200" dirty="0">
              <a:solidFill>
                <a:schemeClr val="tx1">
                  <a:lumMod val="95000"/>
                </a:schemeClr>
              </a:solidFill>
            </a:endParaRPr>
          </a:p>
        </p:txBody>
      </p:sp>
    </p:spTree>
    <p:extLst>
      <p:ext uri="{BB962C8B-B14F-4D97-AF65-F5344CB8AC3E}">
        <p14:creationId xmlns:p14="http://schemas.microsoft.com/office/powerpoint/2010/main" val="105290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3085"/>
            <a:ext cx="10668000" cy="1524000"/>
          </a:xfrm>
        </p:spPr>
        <p:txBody>
          <a:bodyPr/>
          <a:lstStyle/>
          <a:p>
            <a:r>
              <a:rPr lang="en-GB" dirty="0"/>
              <a:t>Statistics vs Probability</a:t>
            </a:r>
          </a:p>
        </p:txBody>
      </p:sp>
      <p:sp>
        <p:nvSpPr>
          <p:cNvPr id="3" name="Content Placeholder 2"/>
          <p:cNvSpPr>
            <a:spLocks noGrp="1"/>
          </p:cNvSpPr>
          <p:nvPr>
            <p:ph idx="1"/>
          </p:nvPr>
        </p:nvSpPr>
        <p:spPr>
          <a:xfrm>
            <a:off x="762000" y="1937085"/>
            <a:ext cx="10668000" cy="3818083"/>
          </a:xfrm>
        </p:spPr>
        <p:txBody>
          <a:bodyPr>
            <a:normAutofit/>
          </a:bodyPr>
          <a:lstStyle/>
          <a:p>
            <a:r>
              <a:rPr lang="en-GB" sz="2200" dirty="0">
                <a:solidFill>
                  <a:schemeClr val="tx1">
                    <a:lumMod val="95000"/>
                  </a:schemeClr>
                </a:solidFill>
              </a:rPr>
              <a:t>It is perhaps easiest to understand the nature of statistics by looking at an important difference between it and the related area of probability.</a:t>
            </a:r>
          </a:p>
          <a:p>
            <a:r>
              <a:rPr lang="en-GB" sz="2200" dirty="0">
                <a:solidFill>
                  <a:schemeClr val="tx1">
                    <a:lumMod val="95000"/>
                  </a:schemeClr>
                </a:solidFill>
              </a:rPr>
              <a:t>Probability says “I've got a data generating process” (i.e., throwing two dice and adding the result), “now tell me what sorts of outcomes I can expect from this data generating process”.</a:t>
            </a:r>
          </a:p>
          <a:p>
            <a:r>
              <a:rPr lang="en-GB" sz="2200" dirty="0">
                <a:solidFill>
                  <a:schemeClr val="tx1">
                    <a:lumMod val="95000"/>
                  </a:schemeClr>
                </a:solidFill>
              </a:rPr>
              <a:t>Statistics is the inverse. Statistics says “I have some outcomes” (i.e., data), “Now what can I infer about the process that generated them?”.</a:t>
            </a:r>
          </a:p>
        </p:txBody>
      </p:sp>
    </p:spTree>
    <p:extLst>
      <p:ext uri="{BB962C8B-B14F-4D97-AF65-F5344CB8AC3E}">
        <p14:creationId xmlns:p14="http://schemas.microsoft.com/office/powerpoint/2010/main" val="1188761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78449"/>
            <a:ext cx="10668000" cy="3267642"/>
          </a:xfrm>
        </p:spPr>
        <p:txBody>
          <a:bodyPr>
            <a:normAutofit/>
          </a:bodyPr>
          <a:lstStyle/>
          <a:p>
            <a:r>
              <a:rPr lang="en-GB" sz="2200" dirty="0">
                <a:solidFill>
                  <a:schemeClr val="tx1">
                    <a:lumMod val="95000"/>
                  </a:schemeClr>
                </a:solidFill>
              </a:rPr>
              <a:t>We’re going to combine </a:t>
            </a:r>
            <a:r>
              <a:rPr lang="en-GB" sz="2200" b="1" dirty="0">
                <a:solidFill>
                  <a:schemeClr val="tx1">
                    <a:lumMod val="95000"/>
                  </a:schemeClr>
                </a:solidFill>
              </a:rPr>
              <a:t>.str </a:t>
            </a:r>
            <a:r>
              <a:rPr lang="en-GB" sz="2200" dirty="0">
                <a:solidFill>
                  <a:schemeClr val="tx1">
                    <a:lumMod val="95000"/>
                  </a:schemeClr>
                </a:solidFill>
              </a:rPr>
              <a:t>with NumPy’s </a:t>
            </a:r>
            <a:r>
              <a:rPr lang="en-GB" sz="2200" b="1" dirty="0">
                <a:solidFill>
                  <a:schemeClr val="tx1">
                    <a:lumMod val="95000"/>
                  </a:schemeClr>
                </a:solidFill>
              </a:rPr>
              <a:t>.where()</a:t>
            </a:r>
            <a:r>
              <a:rPr lang="en-GB" sz="2200" dirty="0">
                <a:solidFill>
                  <a:schemeClr val="tx1">
                    <a:lumMod val="95000"/>
                  </a:schemeClr>
                </a:solidFill>
              </a:rPr>
              <a:t> method to clean this variable.</a:t>
            </a:r>
          </a:p>
          <a:p>
            <a:r>
              <a:rPr lang="en-GB" sz="2200" dirty="0">
                <a:solidFill>
                  <a:schemeClr val="tx1">
                    <a:lumMod val="95000"/>
                  </a:schemeClr>
                </a:solidFill>
              </a:rPr>
              <a:t>The </a:t>
            </a:r>
            <a:r>
              <a:rPr lang="en-GB" sz="2200" b="1" dirty="0">
                <a:solidFill>
                  <a:schemeClr val="tx1">
                    <a:lumMod val="95000"/>
                  </a:schemeClr>
                </a:solidFill>
              </a:rPr>
              <a:t>.where()</a:t>
            </a:r>
            <a:r>
              <a:rPr lang="en-GB" sz="2200" dirty="0">
                <a:solidFill>
                  <a:schemeClr val="tx1">
                    <a:lumMod val="95000"/>
                  </a:schemeClr>
                </a:solidFill>
              </a:rPr>
              <a:t> method takes a number of arguments.</a:t>
            </a:r>
          </a:p>
          <a:p>
            <a:r>
              <a:rPr lang="en-GB" sz="2200" dirty="0">
                <a:solidFill>
                  <a:schemeClr val="tx1">
                    <a:lumMod val="95000"/>
                  </a:schemeClr>
                </a:solidFill>
              </a:rPr>
              <a:t>The first (condition) is either an array-like object or a Boolean mask. </a:t>
            </a:r>
          </a:p>
          <a:p>
            <a:r>
              <a:rPr lang="en-GB" sz="2200" dirty="0">
                <a:solidFill>
                  <a:schemeClr val="tx1">
                    <a:lumMod val="95000"/>
                  </a:schemeClr>
                </a:solidFill>
              </a:rPr>
              <a:t>The second (then) is the value to be used if condition evaluates to True</a:t>
            </a:r>
          </a:p>
          <a:p>
            <a:r>
              <a:rPr lang="en-GB" sz="2200" dirty="0">
                <a:solidFill>
                  <a:schemeClr val="tx1">
                    <a:lumMod val="95000"/>
                  </a:schemeClr>
                </a:solidFill>
              </a:rPr>
              <a:t>The third (else) is the value to be used otherwise.</a:t>
            </a:r>
          </a:p>
          <a:p>
            <a:pPr marL="0" indent="0">
              <a:buNone/>
            </a:pPr>
            <a:endParaRPr lang="en-GB" sz="2200" dirty="0">
              <a:solidFill>
                <a:schemeClr val="tx1">
                  <a:lumMod val="95000"/>
                </a:schemeClr>
              </a:solidFill>
            </a:endParaRPr>
          </a:p>
        </p:txBody>
      </p:sp>
      <p:sp>
        <p:nvSpPr>
          <p:cNvPr id="7" name="TextBox 6">
            <a:extLst>
              <a:ext uri="{FF2B5EF4-FFF2-40B4-BE49-F238E27FC236}">
                <a16:creationId xmlns:a16="http://schemas.microsoft.com/office/drawing/2014/main" id="{B9FF6E3B-1E7F-BB18-D332-EF943E010083}"/>
              </a:ext>
            </a:extLst>
          </p:cNvPr>
          <p:cNvSpPr txBox="1"/>
          <p:nvPr/>
        </p:nvSpPr>
        <p:spPr>
          <a:xfrm>
            <a:off x="762000" y="4513007"/>
            <a:ext cx="10889226" cy="1384995"/>
          </a:xfrm>
          <a:prstGeom prst="rect">
            <a:avLst/>
          </a:prstGeom>
          <a:noFill/>
        </p:spPr>
        <p:txBody>
          <a:bodyPr wrap="square">
            <a:spAutoFit/>
          </a:bodyPr>
          <a:lstStyle/>
          <a:p>
            <a:pPr marL="285750" indent="-285750">
              <a:buFont typeface="Arial" panose="020B0604020202020204" pitchFamily="34" charset="0"/>
              <a:buChar char="•"/>
            </a:pPr>
            <a:r>
              <a:rPr lang="en-GB" sz="2200" dirty="0">
                <a:solidFill>
                  <a:schemeClr val="tx1">
                    <a:lumMod val="95000"/>
                  </a:schemeClr>
                </a:solidFill>
              </a:rPr>
              <a:t>The </a:t>
            </a:r>
            <a:r>
              <a:rPr lang="en-GB" sz="2200" b="1" dirty="0">
                <a:solidFill>
                  <a:schemeClr val="tx1">
                    <a:lumMod val="95000"/>
                  </a:schemeClr>
                </a:solidFill>
              </a:rPr>
              <a:t>.where()</a:t>
            </a:r>
            <a:r>
              <a:rPr lang="en-GB" sz="2200" dirty="0">
                <a:solidFill>
                  <a:schemeClr val="tx1">
                    <a:lumMod val="95000"/>
                  </a:schemeClr>
                </a:solidFill>
              </a:rPr>
              <a:t> method takes each element in the object used for condition, checks whether that particular element evaluates to True in the context of the condition, and returns an </a:t>
            </a:r>
            <a:r>
              <a:rPr lang="en-GB" sz="2200" dirty="0" err="1">
                <a:solidFill>
                  <a:schemeClr val="tx1">
                    <a:lumMod val="95000"/>
                  </a:schemeClr>
                </a:solidFill>
              </a:rPr>
              <a:t>ndarray</a:t>
            </a:r>
            <a:r>
              <a:rPr lang="en-GB" sz="2200" dirty="0">
                <a:solidFill>
                  <a:schemeClr val="tx1">
                    <a:lumMod val="95000"/>
                  </a:schemeClr>
                </a:solidFill>
              </a:rPr>
              <a:t> containing then or else, depending on which applies.</a:t>
            </a:r>
          </a:p>
          <a:p>
            <a:endParaRPr lang="en-GB" sz="1800" dirty="0">
              <a:solidFill>
                <a:schemeClr val="tx1">
                  <a:lumMod val="95000"/>
                </a:schemeClr>
              </a:solidFill>
            </a:endParaRPr>
          </a:p>
        </p:txBody>
      </p:sp>
      <p:pic>
        <p:nvPicPr>
          <p:cNvPr id="8" name="Picture 7">
            <a:extLst>
              <a:ext uri="{FF2B5EF4-FFF2-40B4-BE49-F238E27FC236}">
                <a16:creationId xmlns:a16="http://schemas.microsoft.com/office/drawing/2014/main" id="{A562F761-ECC8-6461-FF9A-05537E381B49}"/>
              </a:ext>
            </a:extLst>
          </p:cNvPr>
          <p:cNvPicPr>
            <a:picLocks noChangeAspect="1"/>
          </p:cNvPicPr>
          <p:nvPr/>
        </p:nvPicPr>
        <p:blipFill>
          <a:blip r:embed="rId3"/>
          <a:stretch>
            <a:fillRect/>
          </a:stretch>
        </p:blipFill>
        <p:spPr>
          <a:xfrm>
            <a:off x="3051073" y="3746091"/>
            <a:ext cx="5437892" cy="612057"/>
          </a:xfrm>
          <a:prstGeom prst="rect">
            <a:avLst/>
          </a:prstGeom>
        </p:spPr>
      </p:pic>
    </p:spTree>
    <p:extLst>
      <p:ext uri="{BB962C8B-B14F-4D97-AF65-F5344CB8AC3E}">
        <p14:creationId xmlns:p14="http://schemas.microsoft.com/office/powerpoint/2010/main" val="221468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19CDD-4EB6-BF52-9298-06CE868CEE18}"/>
              </a:ext>
            </a:extLst>
          </p:cNvPr>
          <p:cNvSpPr>
            <a:spLocks noGrp="1"/>
          </p:cNvSpPr>
          <p:nvPr>
            <p:ph idx="1"/>
          </p:nvPr>
        </p:nvSpPr>
        <p:spPr>
          <a:xfrm>
            <a:off x="762000" y="766916"/>
            <a:ext cx="10668000" cy="3818083"/>
          </a:xfrm>
        </p:spPr>
        <p:txBody>
          <a:bodyPr/>
          <a:lstStyle/>
          <a:p>
            <a:r>
              <a:rPr lang="en-GB" sz="2800" dirty="0">
                <a:solidFill>
                  <a:schemeClr val="tx1">
                    <a:lumMod val="95000"/>
                  </a:schemeClr>
                </a:solidFill>
              </a:rPr>
              <a:t>It can be nested into a compound if-then statement, allowing us to compute values based on multiple conditions.</a:t>
            </a:r>
          </a:p>
          <a:p>
            <a:pPr marL="0" indent="0">
              <a:buNone/>
            </a:pPr>
            <a:endParaRPr lang="en-US" dirty="0"/>
          </a:p>
        </p:txBody>
      </p:sp>
      <p:pic>
        <p:nvPicPr>
          <p:cNvPr id="4" name="Picture 3">
            <a:extLst>
              <a:ext uri="{FF2B5EF4-FFF2-40B4-BE49-F238E27FC236}">
                <a16:creationId xmlns:a16="http://schemas.microsoft.com/office/drawing/2014/main" id="{AAA028A2-D76A-DE5B-648C-ECFC7501298A}"/>
              </a:ext>
            </a:extLst>
          </p:cNvPr>
          <p:cNvPicPr>
            <a:picLocks noChangeAspect="1"/>
          </p:cNvPicPr>
          <p:nvPr/>
        </p:nvPicPr>
        <p:blipFill>
          <a:blip r:embed="rId2"/>
          <a:stretch>
            <a:fillRect/>
          </a:stretch>
        </p:blipFill>
        <p:spPr>
          <a:xfrm>
            <a:off x="1621094" y="2786830"/>
            <a:ext cx="8044018" cy="1284339"/>
          </a:xfrm>
          <a:prstGeom prst="rect">
            <a:avLst/>
          </a:prstGeom>
        </p:spPr>
      </p:pic>
    </p:spTree>
    <p:extLst>
      <p:ext uri="{BB962C8B-B14F-4D97-AF65-F5344CB8AC3E}">
        <p14:creationId xmlns:p14="http://schemas.microsoft.com/office/powerpoint/2010/main" val="1526282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7D9D2-A9D7-6FEB-0DCC-716F19DF8B4B}"/>
              </a:ext>
            </a:extLst>
          </p:cNvPr>
          <p:cNvSpPr>
            <a:spLocks noGrp="1"/>
          </p:cNvSpPr>
          <p:nvPr>
            <p:ph idx="1"/>
          </p:nvPr>
        </p:nvSpPr>
        <p:spPr>
          <a:xfrm>
            <a:off x="865239" y="752168"/>
            <a:ext cx="10668000" cy="3818083"/>
          </a:xfrm>
        </p:spPr>
        <p:txBody>
          <a:bodyPr>
            <a:normAutofit/>
          </a:bodyPr>
          <a:lstStyle/>
          <a:p>
            <a:r>
              <a:rPr lang="en-US" sz="2200" dirty="0">
                <a:solidFill>
                  <a:schemeClr val="tx1">
                    <a:lumMod val="95000"/>
                  </a:schemeClr>
                </a:solidFill>
              </a:rPr>
              <a:t>We’ll be making use of these two functions to clean “Place of Publication” since this column has string objects. </a:t>
            </a:r>
          </a:p>
        </p:txBody>
      </p:sp>
      <p:pic>
        <p:nvPicPr>
          <p:cNvPr id="4" name="Picture 3">
            <a:extLst>
              <a:ext uri="{FF2B5EF4-FFF2-40B4-BE49-F238E27FC236}">
                <a16:creationId xmlns:a16="http://schemas.microsoft.com/office/drawing/2014/main" id="{390B0D63-63E8-4A41-DC1C-A11573DFA300}"/>
              </a:ext>
            </a:extLst>
          </p:cNvPr>
          <p:cNvPicPr>
            <a:picLocks noChangeAspect="1"/>
          </p:cNvPicPr>
          <p:nvPr/>
        </p:nvPicPr>
        <p:blipFill>
          <a:blip r:embed="rId2"/>
          <a:stretch>
            <a:fillRect/>
          </a:stretch>
        </p:blipFill>
        <p:spPr>
          <a:xfrm>
            <a:off x="2164939" y="1914626"/>
            <a:ext cx="6875821" cy="3966053"/>
          </a:xfrm>
          <a:prstGeom prst="rect">
            <a:avLst/>
          </a:prstGeom>
        </p:spPr>
      </p:pic>
    </p:spTree>
    <p:extLst>
      <p:ext uri="{BB962C8B-B14F-4D97-AF65-F5344CB8AC3E}">
        <p14:creationId xmlns:p14="http://schemas.microsoft.com/office/powerpoint/2010/main" val="1782603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DAC78-4684-9672-8494-AC7BE852C05C}"/>
              </a:ext>
            </a:extLst>
          </p:cNvPr>
          <p:cNvSpPr>
            <a:spLocks noGrp="1"/>
          </p:cNvSpPr>
          <p:nvPr>
            <p:ph idx="1"/>
          </p:nvPr>
        </p:nvSpPr>
        <p:spPr>
          <a:xfrm>
            <a:off x="762000" y="324464"/>
            <a:ext cx="10668000" cy="2639961"/>
          </a:xfrm>
        </p:spPr>
        <p:txBody>
          <a:bodyPr>
            <a:normAutofit lnSpcReduction="10000"/>
          </a:bodyPr>
          <a:lstStyle/>
          <a:p>
            <a:r>
              <a:rPr lang="en-US" sz="2200" dirty="0">
                <a:solidFill>
                  <a:schemeClr val="tx1">
                    <a:lumMod val="95000"/>
                  </a:schemeClr>
                </a:solidFill>
              </a:rPr>
              <a:t>In some rows, the place of publication is surrounded by other unnecessary information. </a:t>
            </a:r>
          </a:p>
          <a:p>
            <a:r>
              <a:rPr lang="en-US" sz="2200" dirty="0">
                <a:solidFill>
                  <a:schemeClr val="tx1">
                    <a:lumMod val="95000"/>
                  </a:schemeClr>
                </a:solidFill>
              </a:rPr>
              <a:t>If we were to look at more values, we would see that this is the case for only some rows that have their place of publication as ‘London’ or ‘Oxford’.</a:t>
            </a:r>
          </a:p>
          <a:p>
            <a:r>
              <a:rPr lang="en-US" sz="2200" dirty="0">
                <a:solidFill>
                  <a:schemeClr val="tx1">
                    <a:lumMod val="95000"/>
                  </a:schemeClr>
                </a:solidFill>
              </a:rPr>
              <a:t>These two books were published in the same place, but one has hyphens in the name of the place while the other does not.</a:t>
            </a:r>
          </a:p>
        </p:txBody>
      </p:sp>
      <p:pic>
        <p:nvPicPr>
          <p:cNvPr id="4" name="Picture 3">
            <a:extLst>
              <a:ext uri="{FF2B5EF4-FFF2-40B4-BE49-F238E27FC236}">
                <a16:creationId xmlns:a16="http://schemas.microsoft.com/office/drawing/2014/main" id="{0325C9F5-2219-4614-1940-2F7FBA3A378C}"/>
              </a:ext>
            </a:extLst>
          </p:cNvPr>
          <p:cNvPicPr>
            <a:picLocks noChangeAspect="1"/>
          </p:cNvPicPr>
          <p:nvPr/>
        </p:nvPicPr>
        <p:blipFill>
          <a:blip r:embed="rId2"/>
          <a:stretch>
            <a:fillRect/>
          </a:stretch>
        </p:blipFill>
        <p:spPr>
          <a:xfrm>
            <a:off x="2315496" y="3100478"/>
            <a:ext cx="7114870" cy="1834740"/>
          </a:xfrm>
          <a:prstGeom prst="rect">
            <a:avLst/>
          </a:prstGeom>
        </p:spPr>
      </p:pic>
      <p:pic>
        <p:nvPicPr>
          <p:cNvPr id="5" name="Picture 4">
            <a:extLst>
              <a:ext uri="{FF2B5EF4-FFF2-40B4-BE49-F238E27FC236}">
                <a16:creationId xmlns:a16="http://schemas.microsoft.com/office/drawing/2014/main" id="{03353227-BC6B-380D-4D63-5BD71402839C}"/>
              </a:ext>
            </a:extLst>
          </p:cNvPr>
          <p:cNvPicPr>
            <a:picLocks noChangeAspect="1"/>
          </p:cNvPicPr>
          <p:nvPr/>
        </p:nvPicPr>
        <p:blipFill>
          <a:blip r:embed="rId3"/>
          <a:stretch>
            <a:fillRect/>
          </a:stretch>
        </p:blipFill>
        <p:spPr>
          <a:xfrm>
            <a:off x="2340077" y="4935218"/>
            <a:ext cx="7114870" cy="1846174"/>
          </a:xfrm>
          <a:prstGeom prst="rect">
            <a:avLst/>
          </a:prstGeom>
        </p:spPr>
      </p:pic>
    </p:spTree>
    <p:extLst>
      <p:ext uri="{BB962C8B-B14F-4D97-AF65-F5344CB8AC3E}">
        <p14:creationId xmlns:p14="http://schemas.microsoft.com/office/powerpoint/2010/main" val="597393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DAC78-4684-9672-8494-AC7BE852C05C}"/>
              </a:ext>
            </a:extLst>
          </p:cNvPr>
          <p:cNvSpPr>
            <a:spLocks noGrp="1"/>
          </p:cNvSpPr>
          <p:nvPr>
            <p:ph idx="1"/>
          </p:nvPr>
        </p:nvSpPr>
        <p:spPr>
          <a:xfrm>
            <a:off x="762000" y="339212"/>
            <a:ext cx="10668000" cy="914401"/>
          </a:xfrm>
        </p:spPr>
        <p:txBody>
          <a:bodyPr>
            <a:normAutofit/>
          </a:bodyPr>
          <a:lstStyle/>
          <a:p>
            <a:r>
              <a:rPr lang="en-US" sz="2200" dirty="0">
                <a:solidFill>
                  <a:schemeClr val="tx1">
                    <a:lumMod val="95000"/>
                  </a:schemeClr>
                </a:solidFill>
              </a:rPr>
              <a:t>To clean this column in one sweep, we can use </a:t>
            </a:r>
            <a:r>
              <a:rPr lang="en-US" sz="2200" b="1" dirty="0" err="1">
                <a:solidFill>
                  <a:schemeClr val="tx1">
                    <a:lumMod val="95000"/>
                  </a:schemeClr>
                </a:solidFill>
              </a:rPr>
              <a:t>str.contains</a:t>
            </a:r>
            <a:r>
              <a:rPr lang="en-US" sz="2200" b="1" dirty="0">
                <a:solidFill>
                  <a:schemeClr val="tx1">
                    <a:lumMod val="95000"/>
                  </a:schemeClr>
                </a:solidFill>
              </a:rPr>
              <a:t>() </a:t>
            </a:r>
            <a:r>
              <a:rPr lang="en-US" sz="2200" dirty="0">
                <a:solidFill>
                  <a:schemeClr val="tx1">
                    <a:lumMod val="95000"/>
                  </a:schemeClr>
                </a:solidFill>
              </a:rPr>
              <a:t>to get a Boolean mask.</a:t>
            </a:r>
          </a:p>
        </p:txBody>
      </p:sp>
      <p:pic>
        <p:nvPicPr>
          <p:cNvPr id="2" name="Picture 1">
            <a:extLst>
              <a:ext uri="{FF2B5EF4-FFF2-40B4-BE49-F238E27FC236}">
                <a16:creationId xmlns:a16="http://schemas.microsoft.com/office/drawing/2014/main" id="{573FB5B6-454A-43B1-EAD1-2B76F70FA664}"/>
              </a:ext>
            </a:extLst>
          </p:cNvPr>
          <p:cNvPicPr>
            <a:picLocks noChangeAspect="1"/>
          </p:cNvPicPr>
          <p:nvPr/>
        </p:nvPicPr>
        <p:blipFill>
          <a:blip r:embed="rId3"/>
          <a:stretch>
            <a:fillRect/>
          </a:stretch>
        </p:blipFill>
        <p:spPr>
          <a:xfrm>
            <a:off x="2662955" y="1253613"/>
            <a:ext cx="6866090" cy="3893575"/>
          </a:xfrm>
          <a:prstGeom prst="rect">
            <a:avLst/>
          </a:prstGeom>
        </p:spPr>
      </p:pic>
      <p:sp>
        <p:nvSpPr>
          <p:cNvPr id="6" name="Content Placeholder 2">
            <a:extLst>
              <a:ext uri="{FF2B5EF4-FFF2-40B4-BE49-F238E27FC236}">
                <a16:creationId xmlns:a16="http://schemas.microsoft.com/office/drawing/2014/main" id="{DA36D943-F669-6CB6-C9D0-6D5CE9A0BB38}"/>
              </a:ext>
            </a:extLst>
          </p:cNvPr>
          <p:cNvSpPr txBox="1">
            <a:spLocks/>
          </p:cNvSpPr>
          <p:nvPr/>
        </p:nvSpPr>
        <p:spPr>
          <a:xfrm>
            <a:off x="1017639" y="4687259"/>
            <a:ext cx="10668000" cy="914401"/>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95000"/>
                  </a:schemeClr>
                </a:solidFill>
              </a:rPr>
              <a:t>We then combine with </a:t>
            </a:r>
            <a:r>
              <a:rPr lang="en-US" sz="2200" b="1" dirty="0" err="1">
                <a:solidFill>
                  <a:schemeClr val="tx1">
                    <a:lumMod val="95000"/>
                  </a:schemeClr>
                </a:solidFill>
              </a:rPr>
              <a:t>np.where</a:t>
            </a:r>
            <a:r>
              <a:rPr lang="en-US" sz="2200" b="1" dirty="0">
                <a:solidFill>
                  <a:schemeClr val="tx1">
                    <a:lumMod val="95000"/>
                  </a:schemeClr>
                </a:solidFill>
              </a:rPr>
              <a:t>() </a:t>
            </a:r>
            <a:r>
              <a:rPr lang="en-US" sz="2200" dirty="0">
                <a:solidFill>
                  <a:schemeClr val="tx1">
                    <a:lumMod val="95000"/>
                  </a:schemeClr>
                </a:solidFill>
              </a:rPr>
              <a:t>to clean the column.</a:t>
            </a:r>
          </a:p>
        </p:txBody>
      </p:sp>
    </p:spTree>
    <p:extLst>
      <p:ext uri="{BB962C8B-B14F-4D97-AF65-F5344CB8AC3E}">
        <p14:creationId xmlns:p14="http://schemas.microsoft.com/office/powerpoint/2010/main" val="1307820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A36D943-F669-6CB6-C9D0-6D5CE9A0BB38}"/>
              </a:ext>
            </a:extLst>
          </p:cNvPr>
          <p:cNvSpPr txBox="1">
            <a:spLocks/>
          </p:cNvSpPr>
          <p:nvPr/>
        </p:nvSpPr>
        <p:spPr>
          <a:xfrm>
            <a:off x="884903" y="432349"/>
            <a:ext cx="10668000" cy="2996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95000"/>
                  </a:schemeClr>
                </a:solidFill>
              </a:rPr>
              <a:t>We then combine with </a:t>
            </a:r>
            <a:r>
              <a:rPr lang="en-US" sz="2200" b="1" dirty="0" err="1">
                <a:solidFill>
                  <a:schemeClr val="tx1">
                    <a:lumMod val="95000"/>
                  </a:schemeClr>
                </a:solidFill>
              </a:rPr>
              <a:t>np.where</a:t>
            </a:r>
            <a:r>
              <a:rPr lang="en-US" sz="2200" b="1" dirty="0">
                <a:solidFill>
                  <a:schemeClr val="tx1">
                    <a:lumMod val="95000"/>
                  </a:schemeClr>
                </a:solidFill>
              </a:rPr>
              <a:t>() </a:t>
            </a:r>
            <a:r>
              <a:rPr lang="en-US" sz="2200" dirty="0">
                <a:solidFill>
                  <a:schemeClr val="tx1">
                    <a:lumMod val="95000"/>
                  </a:schemeClr>
                </a:solidFill>
              </a:rPr>
              <a:t>to clean the column.</a:t>
            </a:r>
          </a:p>
          <a:p>
            <a:r>
              <a:rPr lang="en-US" sz="2200" dirty="0">
                <a:solidFill>
                  <a:schemeClr val="tx1">
                    <a:lumMod val="95000"/>
                  </a:schemeClr>
                </a:solidFill>
              </a:rPr>
              <a:t>This method is called in a nested structure, with condition being a series of Booleans obtained with </a:t>
            </a:r>
            <a:r>
              <a:rPr lang="en-US" sz="2200" b="1" dirty="0" err="1">
                <a:solidFill>
                  <a:schemeClr val="tx1">
                    <a:lumMod val="95000"/>
                  </a:schemeClr>
                </a:solidFill>
              </a:rPr>
              <a:t>str.contains</a:t>
            </a:r>
            <a:r>
              <a:rPr lang="en-US" sz="2200" b="1" dirty="0">
                <a:solidFill>
                  <a:schemeClr val="tx1">
                    <a:lumMod val="95000"/>
                  </a:schemeClr>
                </a:solidFill>
              </a:rPr>
              <a:t>()</a:t>
            </a:r>
            <a:r>
              <a:rPr lang="en-US" sz="2200" dirty="0">
                <a:solidFill>
                  <a:schemeClr val="tx1">
                    <a:lumMod val="95000"/>
                  </a:schemeClr>
                </a:solidFill>
              </a:rPr>
              <a:t>. The </a:t>
            </a:r>
            <a:r>
              <a:rPr lang="en-US" sz="2200" b="1" dirty="0">
                <a:solidFill>
                  <a:schemeClr val="tx1">
                    <a:lumMod val="95000"/>
                  </a:schemeClr>
                </a:solidFill>
              </a:rPr>
              <a:t>contains()</a:t>
            </a:r>
            <a:r>
              <a:rPr lang="en-US" sz="2200" dirty="0">
                <a:solidFill>
                  <a:schemeClr val="tx1">
                    <a:lumMod val="95000"/>
                  </a:schemeClr>
                </a:solidFill>
              </a:rPr>
              <a:t> method works similarly to the in-built </a:t>
            </a:r>
            <a:r>
              <a:rPr lang="en-US" sz="2200" b="1" dirty="0">
                <a:solidFill>
                  <a:schemeClr val="tx1">
                    <a:lumMod val="95000"/>
                  </a:schemeClr>
                </a:solidFill>
              </a:rPr>
              <a:t>in</a:t>
            </a:r>
            <a:r>
              <a:rPr lang="en-US" sz="2200" dirty="0">
                <a:solidFill>
                  <a:schemeClr val="tx1">
                    <a:lumMod val="95000"/>
                  </a:schemeClr>
                </a:solidFill>
              </a:rPr>
              <a:t> keyword used to find the occurrence of an entity in an </a:t>
            </a:r>
            <a:r>
              <a:rPr lang="en-US" sz="2200" dirty="0" err="1">
                <a:solidFill>
                  <a:schemeClr val="tx1">
                    <a:lumMod val="95000"/>
                  </a:schemeClr>
                </a:solidFill>
              </a:rPr>
              <a:t>iterable</a:t>
            </a:r>
            <a:r>
              <a:rPr lang="en-US" sz="2200" dirty="0">
                <a:solidFill>
                  <a:schemeClr val="tx1">
                    <a:lumMod val="95000"/>
                  </a:schemeClr>
                </a:solidFill>
              </a:rPr>
              <a:t> (or substring in a string).</a:t>
            </a:r>
          </a:p>
          <a:p>
            <a:r>
              <a:rPr lang="en-US" sz="2200" dirty="0">
                <a:solidFill>
                  <a:schemeClr val="tx1">
                    <a:lumMod val="95000"/>
                  </a:schemeClr>
                </a:solidFill>
              </a:rPr>
              <a:t>The replacement to be used is a string representing our desired place of publication. We also replace hyphens with a space with </a:t>
            </a:r>
            <a:r>
              <a:rPr lang="en-US" sz="2200" b="1" dirty="0" err="1">
                <a:solidFill>
                  <a:schemeClr val="tx1">
                    <a:lumMod val="95000"/>
                  </a:schemeClr>
                </a:solidFill>
              </a:rPr>
              <a:t>str.replace</a:t>
            </a:r>
            <a:r>
              <a:rPr lang="en-US" sz="2200" b="1" dirty="0">
                <a:solidFill>
                  <a:schemeClr val="tx1">
                    <a:lumMod val="95000"/>
                  </a:schemeClr>
                </a:solidFill>
              </a:rPr>
              <a:t>()</a:t>
            </a:r>
            <a:r>
              <a:rPr lang="en-US" sz="2200" dirty="0">
                <a:solidFill>
                  <a:schemeClr val="tx1">
                    <a:lumMod val="95000"/>
                  </a:schemeClr>
                </a:solidFill>
              </a:rPr>
              <a:t> and reassign to the column in our </a:t>
            </a:r>
            <a:r>
              <a:rPr lang="en-US" sz="2200" dirty="0" err="1">
                <a:solidFill>
                  <a:schemeClr val="tx1">
                    <a:lumMod val="95000"/>
                  </a:schemeClr>
                </a:solidFill>
              </a:rPr>
              <a:t>dataframe</a:t>
            </a:r>
            <a:r>
              <a:rPr lang="en-US" sz="2200" dirty="0">
                <a:solidFill>
                  <a:schemeClr val="tx1">
                    <a:lumMod val="95000"/>
                  </a:schemeClr>
                </a:solidFill>
              </a:rPr>
              <a:t>.</a:t>
            </a:r>
          </a:p>
        </p:txBody>
      </p:sp>
      <p:pic>
        <p:nvPicPr>
          <p:cNvPr id="7" name="Picture 6">
            <a:extLst>
              <a:ext uri="{FF2B5EF4-FFF2-40B4-BE49-F238E27FC236}">
                <a16:creationId xmlns:a16="http://schemas.microsoft.com/office/drawing/2014/main" id="{12C5BC42-6A34-5C6D-ED20-A3563FC26E65}"/>
              </a:ext>
            </a:extLst>
          </p:cNvPr>
          <p:cNvPicPr>
            <a:picLocks noChangeAspect="1"/>
          </p:cNvPicPr>
          <p:nvPr/>
        </p:nvPicPr>
        <p:blipFill>
          <a:blip r:embed="rId3"/>
          <a:stretch>
            <a:fillRect/>
          </a:stretch>
        </p:blipFill>
        <p:spPr>
          <a:xfrm>
            <a:off x="2027801" y="3541456"/>
            <a:ext cx="8136398" cy="3183808"/>
          </a:xfrm>
          <a:prstGeom prst="rect">
            <a:avLst/>
          </a:prstGeom>
        </p:spPr>
      </p:pic>
    </p:spTree>
    <p:extLst>
      <p:ext uri="{BB962C8B-B14F-4D97-AF65-F5344CB8AC3E}">
        <p14:creationId xmlns:p14="http://schemas.microsoft.com/office/powerpoint/2010/main" val="1998676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D0691-8155-A68B-92B7-A6B3A43592F9}"/>
              </a:ext>
            </a:extLst>
          </p:cNvPr>
          <p:cNvSpPr>
            <a:spLocks noGrp="1"/>
          </p:cNvSpPr>
          <p:nvPr>
            <p:ph idx="1"/>
          </p:nvPr>
        </p:nvSpPr>
        <p:spPr>
          <a:xfrm>
            <a:off x="762000" y="619433"/>
            <a:ext cx="10668000" cy="958645"/>
          </a:xfrm>
        </p:spPr>
        <p:txBody>
          <a:bodyPr>
            <a:normAutofit/>
          </a:bodyPr>
          <a:lstStyle/>
          <a:p>
            <a:r>
              <a:rPr lang="en-US" sz="2200" dirty="0">
                <a:solidFill>
                  <a:schemeClr val="tx1">
                    <a:lumMod val="95000"/>
                  </a:schemeClr>
                </a:solidFill>
              </a:rPr>
              <a:t>Let’s take a look at the top five rows of our cleaned data.</a:t>
            </a:r>
          </a:p>
        </p:txBody>
      </p:sp>
      <p:pic>
        <p:nvPicPr>
          <p:cNvPr id="4" name="Picture 3">
            <a:extLst>
              <a:ext uri="{FF2B5EF4-FFF2-40B4-BE49-F238E27FC236}">
                <a16:creationId xmlns:a16="http://schemas.microsoft.com/office/drawing/2014/main" id="{E1AB74E0-18D5-6729-CE5D-018417D9B75B}"/>
              </a:ext>
            </a:extLst>
          </p:cNvPr>
          <p:cNvPicPr>
            <a:picLocks noChangeAspect="1"/>
          </p:cNvPicPr>
          <p:nvPr/>
        </p:nvPicPr>
        <p:blipFill>
          <a:blip r:embed="rId3"/>
          <a:stretch>
            <a:fillRect/>
          </a:stretch>
        </p:blipFill>
        <p:spPr>
          <a:xfrm>
            <a:off x="425859" y="1578076"/>
            <a:ext cx="5373375" cy="3023419"/>
          </a:xfrm>
          <a:prstGeom prst="rect">
            <a:avLst/>
          </a:prstGeom>
        </p:spPr>
      </p:pic>
      <p:pic>
        <p:nvPicPr>
          <p:cNvPr id="5" name="Picture 4">
            <a:extLst>
              <a:ext uri="{FF2B5EF4-FFF2-40B4-BE49-F238E27FC236}">
                <a16:creationId xmlns:a16="http://schemas.microsoft.com/office/drawing/2014/main" id="{FBCE2AAE-6A72-DA99-5479-DCBEADBCCC64}"/>
              </a:ext>
            </a:extLst>
          </p:cNvPr>
          <p:cNvPicPr>
            <a:picLocks noChangeAspect="1"/>
          </p:cNvPicPr>
          <p:nvPr/>
        </p:nvPicPr>
        <p:blipFill>
          <a:blip r:embed="rId4"/>
          <a:stretch>
            <a:fillRect/>
          </a:stretch>
        </p:blipFill>
        <p:spPr>
          <a:xfrm>
            <a:off x="6005711" y="1578076"/>
            <a:ext cx="6149576" cy="3023419"/>
          </a:xfrm>
          <a:prstGeom prst="rect">
            <a:avLst/>
          </a:prstGeom>
        </p:spPr>
      </p:pic>
      <p:sp>
        <p:nvSpPr>
          <p:cNvPr id="6" name="Content Placeholder 2">
            <a:extLst>
              <a:ext uri="{FF2B5EF4-FFF2-40B4-BE49-F238E27FC236}">
                <a16:creationId xmlns:a16="http://schemas.microsoft.com/office/drawing/2014/main" id="{736FA8EE-84DE-4367-1308-095507F2282E}"/>
              </a:ext>
            </a:extLst>
          </p:cNvPr>
          <p:cNvSpPr txBox="1">
            <a:spLocks/>
          </p:cNvSpPr>
          <p:nvPr/>
        </p:nvSpPr>
        <p:spPr>
          <a:xfrm>
            <a:off x="762000" y="5279922"/>
            <a:ext cx="10668000" cy="958645"/>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95000"/>
                  </a:schemeClr>
                </a:solidFill>
              </a:rPr>
              <a:t>Although there is more dirty data in this dataset, we will discuss only these two columns for now.</a:t>
            </a:r>
          </a:p>
        </p:txBody>
      </p:sp>
    </p:spTree>
    <p:extLst>
      <p:ext uri="{BB962C8B-B14F-4D97-AF65-F5344CB8AC3E}">
        <p14:creationId xmlns:p14="http://schemas.microsoft.com/office/powerpoint/2010/main" val="1542843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A05C-95E2-97D7-9E76-ECD187F0E3DA}"/>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405989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186"/>
            <a:ext cx="10668000" cy="1524000"/>
          </a:xfrm>
        </p:spPr>
        <p:txBody>
          <a:bodyPr/>
          <a:lstStyle/>
          <a:p>
            <a:r>
              <a:rPr lang="en-GB" dirty="0"/>
              <a:t>The Nature of the Beast</a:t>
            </a:r>
          </a:p>
        </p:txBody>
      </p:sp>
      <p:sp>
        <p:nvSpPr>
          <p:cNvPr id="3" name="Content Placeholder 2"/>
          <p:cNvSpPr>
            <a:spLocks noGrp="1"/>
          </p:cNvSpPr>
          <p:nvPr>
            <p:ph idx="1"/>
          </p:nvPr>
        </p:nvSpPr>
        <p:spPr>
          <a:xfrm>
            <a:off x="649705" y="1344679"/>
            <a:ext cx="10892589" cy="5080183"/>
          </a:xfrm>
        </p:spPr>
        <p:txBody>
          <a:bodyPr>
            <a:normAutofit fontScale="77500" lnSpcReduction="20000"/>
          </a:bodyPr>
          <a:lstStyle/>
          <a:p>
            <a:r>
              <a:rPr lang="en-GB" dirty="0">
                <a:solidFill>
                  <a:schemeClr val="tx1">
                    <a:lumMod val="95000"/>
                  </a:schemeClr>
                </a:solidFill>
              </a:rPr>
              <a:t>All forms of statistical analysis are based upon an inferential move that gets a lot of mileage in statistics, one that is based on the following logic:</a:t>
            </a:r>
          </a:p>
          <a:p>
            <a:pPr marL="0" indent="0">
              <a:buNone/>
            </a:pPr>
            <a:r>
              <a:rPr lang="en-GB" dirty="0">
                <a:solidFill>
                  <a:schemeClr val="tx1">
                    <a:lumMod val="95000"/>
                  </a:schemeClr>
                </a:solidFill>
              </a:rPr>
              <a:t>	1. It argues that, if the world were a certain way, what sort of outcomes would 	     we expect to see?</a:t>
            </a:r>
          </a:p>
          <a:p>
            <a:pPr marL="0" indent="0">
              <a:buNone/>
            </a:pPr>
            <a:r>
              <a:rPr lang="en-GB" dirty="0">
                <a:solidFill>
                  <a:schemeClr val="tx1">
                    <a:lumMod val="95000"/>
                  </a:schemeClr>
                </a:solidFill>
              </a:rPr>
              <a:t>	2. We then compare the predicted outcome in that hypothetical world to 	     the outcome we’ve actually seen in the real world.</a:t>
            </a:r>
          </a:p>
          <a:p>
            <a:pPr marL="0" indent="0">
              <a:buNone/>
            </a:pPr>
            <a:r>
              <a:rPr lang="en-GB" dirty="0">
                <a:solidFill>
                  <a:schemeClr val="tx1">
                    <a:lumMod val="95000"/>
                  </a:schemeClr>
                </a:solidFill>
              </a:rPr>
              <a:t>	3. We then reason that the real-world result either is or isn’t close enough 	     to the hypothetical one to make us suspect that the hypothetical 		     world’s data-generating process is actually a good description of the real 	     one.</a:t>
            </a:r>
          </a:p>
          <a:p>
            <a:r>
              <a:rPr lang="en-GB" dirty="0">
                <a:solidFill>
                  <a:schemeClr val="tx1">
                    <a:lumMod val="95000"/>
                  </a:schemeClr>
                </a:solidFill>
              </a:rPr>
              <a:t>Once you “get” that inferential strategy, all of statistics starts to make a lot more sense.</a:t>
            </a:r>
          </a:p>
          <a:p>
            <a:endParaRPr lang="en-GB" dirty="0"/>
          </a:p>
        </p:txBody>
      </p:sp>
    </p:spTree>
    <p:extLst>
      <p:ext uri="{BB962C8B-B14F-4D97-AF65-F5344CB8AC3E}">
        <p14:creationId xmlns:p14="http://schemas.microsoft.com/office/powerpoint/2010/main" val="158586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1368"/>
            <a:ext cx="10668000" cy="1524000"/>
          </a:xfrm>
        </p:spPr>
        <p:txBody>
          <a:bodyPr/>
          <a:lstStyle/>
          <a:p>
            <a:r>
              <a:rPr lang="en-GB" dirty="0"/>
              <a:t>Things to Remember</a:t>
            </a:r>
          </a:p>
        </p:txBody>
      </p:sp>
      <p:sp>
        <p:nvSpPr>
          <p:cNvPr id="3" name="Content Placeholder 2"/>
          <p:cNvSpPr>
            <a:spLocks noGrp="1"/>
          </p:cNvSpPr>
          <p:nvPr>
            <p:ph idx="1"/>
          </p:nvPr>
        </p:nvSpPr>
        <p:spPr>
          <a:xfrm>
            <a:off x="762000" y="2045368"/>
            <a:ext cx="10668000" cy="3818083"/>
          </a:xfrm>
        </p:spPr>
        <p:txBody>
          <a:bodyPr>
            <a:normAutofit/>
          </a:bodyPr>
          <a:lstStyle/>
          <a:p>
            <a:r>
              <a:rPr lang="en-GB" sz="2200" dirty="0">
                <a:solidFill>
                  <a:schemeClr val="tx1">
                    <a:lumMod val="95000"/>
                  </a:schemeClr>
                </a:solidFill>
              </a:rPr>
              <a:t>Remember that some of statistics is convention: i.e. why are we so interested in the squared differences from the mean?</a:t>
            </a:r>
          </a:p>
          <a:p>
            <a:r>
              <a:rPr lang="en-GB" sz="2200" dirty="0">
                <a:solidFill>
                  <a:schemeClr val="tx1">
                    <a:lumMod val="95000"/>
                  </a:schemeClr>
                </a:solidFill>
              </a:rPr>
              <a:t>Not everything is exact, there's often more than one way to do things.</a:t>
            </a:r>
          </a:p>
          <a:p>
            <a:r>
              <a:rPr lang="en-GB" sz="2200" dirty="0">
                <a:solidFill>
                  <a:schemeClr val="tx1">
                    <a:lumMod val="95000"/>
                  </a:schemeClr>
                </a:solidFill>
              </a:rPr>
              <a:t>The statistical tests we favour might have been different if we'd had a different history of statistical development.</a:t>
            </a:r>
          </a:p>
          <a:p>
            <a:r>
              <a:rPr lang="en-GB" sz="2200" dirty="0">
                <a:solidFill>
                  <a:schemeClr val="tx1">
                    <a:lumMod val="95000"/>
                  </a:schemeClr>
                </a:solidFill>
              </a:rPr>
              <a:t>There's a pragmatic rather than a pure spirit about statistical thinking.</a:t>
            </a:r>
          </a:p>
        </p:txBody>
      </p:sp>
    </p:spTree>
    <p:extLst>
      <p:ext uri="{BB962C8B-B14F-4D97-AF65-F5344CB8AC3E}">
        <p14:creationId xmlns:p14="http://schemas.microsoft.com/office/powerpoint/2010/main" val="299078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4483"/>
            <a:ext cx="10668000" cy="1524000"/>
          </a:xfrm>
        </p:spPr>
        <p:txBody>
          <a:bodyPr/>
          <a:lstStyle/>
          <a:p>
            <a:r>
              <a:rPr lang="en-GB" dirty="0"/>
              <a:t>Data Analytics</a:t>
            </a:r>
          </a:p>
        </p:txBody>
      </p:sp>
      <p:sp>
        <p:nvSpPr>
          <p:cNvPr id="3" name="Content Placeholder 2"/>
          <p:cNvSpPr>
            <a:spLocks noGrp="1"/>
          </p:cNvSpPr>
          <p:nvPr>
            <p:ph idx="1"/>
          </p:nvPr>
        </p:nvSpPr>
        <p:spPr>
          <a:xfrm>
            <a:off x="629652" y="1383631"/>
            <a:ext cx="10800347" cy="4981074"/>
          </a:xfrm>
        </p:spPr>
        <p:txBody>
          <a:bodyPr>
            <a:normAutofit lnSpcReduction="10000"/>
          </a:bodyPr>
          <a:lstStyle/>
          <a:p>
            <a:r>
              <a:rPr lang="en-GB" sz="2400" dirty="0">
                <a:solidFill>
                  <a:schemeClr val="tx1">
                    <a:lumMod val="95000"/>
                  </a:schemeClr>
                </a:solidFill>
              </a:rPr>
              <a:t>This “pragmatic over purest” thinking led to the notion of data analytics, the idea of applying statistical techniques for practical purposes, in a range of domains; including business and science. </a:t>
            </a:r>
          </a:p>
          <a:p>
            <a:r>
              <a:rPr lang="en-GB" sz="2400" dirty="0">
                <a:solidFill>
                  <a:schemeClr val="tx1">
                    <a:lumMod val="95000"/>
                  </a:schemeClr>
                </a:solidFill>
              </a:rPr>
              <a:t>As Tukey stated:</a:t>
            </a:r>
          </a:p>
          <a:p>
            <a:endParaRPr lang="en-GB" sz="2400" dirty="0">
              <a:solidFill>
                <a:schemeClr val="tx1">
                  <a:lumMod val="95000"/>
                </a:schemeClr>
              </a:solidFill>
            </a:endParaRPr>
          </a:p>
          <a:p>
            <a:pPr marL="0" indent="0">
              <a:buNone/>
            </a:pPr>
            <a:r>
              <a:rPr lang="en-GB" sz="2400" i="1" dirty="0">
                <a:solidFill>
                  <a:schemeClr val="tx1">
                    <a:lumMod val="95000"/>
                  </a:schemeClr>
                </a:solidFill>
              </a:rPr>
              <a:t>“Procedures for analysing data, techniques for interpreting the results of such procedures, ways of planning the gathering </a:t>
            </a:r>
            <a:r>
              <a:rPr lang="en-GB" sz="2200" i="1" dirty="0">
                <a:solidFill>
                  <a:schemeClr val="tx1">
                    <a:lumMod val="95000"/>
                  </a:schemeClr>
                </a:solidFill>
              </a:rPr>
              <a:t>of</a:t>
            </a:r>
            <a:r>
              <a:rPr lang="en-GB" sz="2400" i="1" dirty="0">
                <a:solidFill>
                  <a:schemeClr val="tx1">
                    <a:lumMod val="95000"/>
                  </a:schemeClr>
                </a:solidFill>
              </a:rPr>
              <a:t> data to make its analysis easier, more precise or more accurate, and all the machinery and results of (mathematical) statistics which apply to analysing data.”</a:t>
            </a:r>
          </a:p>
          <a:p>
            <a:pPr marL="0" indent="0">
              <a:buNone/>
            </a:pPr>
            <a:r>
              <a:rPr lang="en-GB" sz="2400" dirty="0">
                <a:solidFill>
                  <a:schemeClr val="tx1">
                    <a:lumMod val="95000"/>
                  </a:schemeClr>
                </a:solidFill>
              </a:rPr>
              <a:t>					- John Tukey (1961).</a:t>
            </a:r>
          </a:p>
          <a:p>
            <a:endParaRPr lang="en-GB" dirty="0">
              <a:solidFill>
                <a:schemeClr val="tx1">
                  <a:lumMod val="95000"/>
                </a:schemeClr>
              </a:solidFill>
            </a:endParaRPr>
          </a:p>
          <a:p>
            <a:pPr marL="0" indent="0">
              <a:buNone/>
            </a:pPr>
            <a:endParaRPr lang="en-GB" dirty="0">
              <a:solidFill>
                <a:schemeClr val="tx1">
                  <a:lumMod val="95000"/>
                </a:schemeClr>
              </a:solidFill>
            </a:endParaRPr>
          </a:p>
        </p:txBody>
      </p:sp>
    </p:spTree>
    <p:extLst>
      <p:ext uri="{BB962C8B-B14F-4D97-AF65-F5344CB8AC3E}">
        <p14:creationId xmlns:p14="http://schemas.microsoft.com/office/powerpoint/2010/main" val="368299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536" y="1554121"/>
            <a:ext cx="10861147" cy="4714332"/>
          </a:xfrm>
        </p:spPr>
        <p:txBody>
          <a:bodyPr>
            <a:normAutofit fontScale="77500" lnSpcReduction="20000"/>
          </a:bodyPr>
          <a:lstStyle/>
          <a:p>
            <a:r>
              <a:rPr lang="en-GB" sz="2400" dirty="0">
                <a:solidFill>
                  <a:schemeClr val="tx1">
                    <a:lumMod val="95000"/>
                  </a:schemeClr>
                </a:solidFill>
              </a:rPr>
              <a:t>Technological advancements have increasingly impacted our daily lives, and have resulted in an ever-increasing data-rich social world, which combined with increases in computational power of machines used for analysis, has led to the emergence of data science.</a:t>
            </a:r>
          </a:p>
          <a:p>
            <a:r>
              <a:rPr lang="en-GB" sz="2400" dirty="0">
                <a:solidFill>
                  <a:schemeClr val="tx1">
                    <a:lumMod val="95000"/>
                  </a:schemeClr>
                </a:solidFill>
              </a:rPr>
              <a:t>Data science now follows similar principles to data analytics, but builds on top of it by including the use of computational methods, such as algorithms, and having more of a focus on domain-specific knowledge; i.e. security, politics, behavioural science, etc.</a:t>
            </a:r>
          </a:p>
          <a:p>
            <a:r>
              <a:rPr lang="en-GB" sz="2400" dirty="0">
                <a:solidFill>
                  <a:schemeClr val="tx1">
                    <a:lumMod val="95000"/>
                  </a:schemeClr>
                </a:solidFill>
              </a:rPr>
              <a:t>Data science is therefore multifaceted, and can be described as a science, a research paradigm, a research method, a discipline, a workflow, and a profession.</a:t>
            </a:r>
          </a:p>
          <a:p>
            <a:r>
              <a:rPr lang="en-GB" sz="2400" dirty="0">
                <a:solidFill>
                  <a:schemeClr val="tx1">
                    <a:lumMod val="95000"/>
                  </a:schemeClr>
                </a:solidFill>
              </a:rPr>
              <a:t>It uses techniques and theories drawn from many fields within the context of mathematics, statistics, computer science, information science, and domain knowledge.</a:t>
            </a:r>
          </a:p>
          <a:p>
            <a:r>
              <a:rPr lang="en-GB" sz="2400" dirty="0">
                <a:solidFill>
                  <a:schemeClr val="tx1">
                    <a:lumMod val="95000"/>
                  </a:schemeClr>
                </a:solidFill>
              </a:rPr>
              <a:t>A data scientist is therefore a professional who combines computational methods with statistical knowledge and domain-specific understanding to create gain insights from data.</a:t>
            </a:r>
          </a:p>
          <a:p>
            <a:endParaRPr lang="en-GB" sz="2400" dirty="0">
              <a:solidFill>
                <a:schemeClr val="tx1">
                  <a:lumMod val="95000"/>
                </a:schemeClr>
              </a:solidFill>
            </a:endParaRPr>
          </a:p>
          <a:p>
            <a:endParaRPr lang="en-GB" sz="2400" dirty="0">
              <a:solidFill>
                <a:schemeClr val="tx1">
                  <a:lumMod val="95000"/>
                </a:schemeClr>
              </a:solidFill>
            </a:endParaRPr>
          </a:p>
        </p:txBody>
      </p:sp>
      <p:sp>
        <p:nvSpPr>
          <p:cNvPr id="2" name="Title 1">
            <a:extLst>
              <a:ext uri="{FF2B5EF4-FFF2-40B4-BE49-F238E27FC236}">
                <a16:creationId xmlns:a16="http://schemas.microsoft.com/office/drawing/2014/main" id="{D411A697-2ABE-8329-9D50-71A198504C84}"/>
              </a:ext>
            </a:extLst>
          </p:cNvPr>
          <p:cNvSpPr>
            <a:spLocks noGrp="1"/>
          </p:cNvSpPr>
          <p:nvPr>
            <p:ph type="title"/>
          </p:nvPr>
        </p:nvSpPr>
        <p:spPr>
          <a:xfrm>
            <a:off x="762000" y="184483"/>
            <a:ext cx="10668000" cy="1524000"/>
          </a:xfrm>
        </p:spPr>
        <p:txBody>
          <a:bodyPr/>
          <a:lstStyle/>
          <a:p>
            <a:r>
              <a:rPr lang="en-GB" dirty="0"/>
              <a:t>Data science</a:t>
            </a:r>
          </a:p>
        </p:txBody>
      </p:sp>
    </p:spTree>
    <p:extLst>
      <p:ext uri="{BB962C8B-B14F-4D97-AF65-F5344CB8AC3E}">
        <p14:creationId xmlns:p14="http://schemas.microsoft.com/office/powerpoint/2010/main" val="1874288275"/>
      </p:ext>
    </p:extLst>
  </p:cSld>
  <p:clrMapOvr>
    <a:masterClrMapping/>
  </p:clrMapOvr>
</p:sld>
</file>

<file path=ppt/theme/theme1.xml><?xml version="1.0" encoding="utf-8"?>
<a:theme xmlns:a="http://schemas.openxmlformats.org/drawingml/2006/main" name="Pebbl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3E26D5B6108B428DBE05BE5FDC472C" ma:contentTypeVersion="15" ma:contentTypeDescription="Create a new document." ma:contentTypeScope="" ma:versionID="d2693f65f30e634e2d1d9fa7c513f86b">
  <xsd:schema xmlns:xsd="http://www.w3.org/2001/XMLSchema" xmlns:xs="http://www.w3.org/2001/XMLSchema" xmlns:p="http://schemas.microsoft.com/office/2006/metadata/properties" xmlns:ns2="7cd282cf-b72a-42a4-9cd6-712c6800f520" xmlns:ns3="0fcc2beb-f7ca-4e86-b412-f865a9ac0bb4" targetNamespace="http://schemas.microsoft.com/office/2006/metadata/properties" ma:root="true" ma:fieldsID="306de2b54497dbeb684ce36aa60c2abb" ns2:_="" ns3:_="">
    <xsd:import namespace="7cd282cf-b72a-42a4-9cd6-712c6800f520"/>
    <xsd:import namespace="0fcc2beb-f7ca-4e86-b412-f865a9ac0b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d282cf-b72a-42a4-9cd6-712c6800f5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3e67f-0598-4a90-8a4a-cec34b03bf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cc2beb-f7ca-4e86-b412-f865a9ac0bb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be2a280-a49d-4741-9907-fd64bd1efab1}" ma:internalName="TaxCatchAll" ma:showField="CatchAllData" ma:web="0fcc2beb-f7ca-4e86-b412-f865a9ac0bb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cd282cf-b72a-42a4-9cd6-712c6800f520">
      <Terms xmlns="http://schemas.microsoft.com/office/infopath/2007/PartnerControls"/>
    </lcf76f155ced4ddcb4097134ff3c332f>
    <TaxCatchAll xmlns="0fcc2beb-f7ca-4e86-b412-f865a9ac0bb4" xsi:nil="true"/>
  </documentManagement>
</p:properties>
</file>

<file path=customXml/itemProps1.xml><?xml version="1.0" encoding="utf-8"?>
<ds:datastoreItem xmlns:ds="http://schemas.openxmlformats.org/officeDocument/2006/customXml" ds:itemID="{859C1A7F-A64C-4C10-AEC3-62196789BD3E}"/>
</file>

<file path=customXml/itemProps2.xml><?xml version="1.0" encoding="utf-8"?>
<ds:datastoreItem xmlns:ds="http://schemas.openxmlformats.org/officeDocument/2006/customXml" ds:itemID="{F4A8088F-22FE-4186-AAC9-AC0F0FBBE3F4}"/>
</file>

<file path=customXml/itemProps3.xml><?xml version="1.0" encoding="utf-8"?>
<ds:datastoreItem xmlns:ds="http://schemas.openxmlformats.org/officeDocument/2006/customXml" ds:itemID="{446F46EE-5207-4C2E-A425-5BB0973C5A48}"/>
</file>

<file path=docProps/app.xml><?xml version="1.0" encoding="utf-8"?>
<Properties xmlns="http://schemas.openxmlformats.org/officeDocument/2006/extended-properties" xmlns:vt="http://schemas.openxmlformats.org/officeDocument/2006/docPropsVTypes">
  <TotalTime>1960</TotalTime>
  <Words>4177</Words>
  <Application>Microsoft Macintosh PowerPoint</Application>
  <PresentationFormat>Widescreen</PresentationFormat>
  <Paragraphs>277</Paragraphs>
  <Slides>57</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Avenir Next LT Pro</vt:lpstr>
      <vt:lpstr>Avenir Next LT Pro Light</vt:lpstr>
      <vt:lpstr>Calibri</vt:lpstr>
      <vt:lpstr>Sitka Subheading</vt:lpstr>
      <vt:lpstr>PebbleVTI</vt:lpstr>
      <vt:lpstr>NCRM April 2024 – Intro to python for Data Analysis: Session 6: Data cleaning</vt:lpstr>
      <vt:lpstr>Recap</vt:lpstr>
      <vt:lpstr>Data science, statistics, and data analytics</vt:lpstr>
      <vt:lpstr>Data science and statistics</vt:lpstr>
      <vt:lpstr>Statistics vs Probability</vt:lpstr>
      <vt:lpstr>The Nature of the Beast</vt:lpstr>
      <vt:lpstr>Things to Remember</vt:lpstr>
      <vt:lpstr>Data Analytics</vt:lpstr>
      <vt:lpstr>Data science</vt:lpstr>
      <vt:lpstr>PowerPoint Presentation</vt:lpstr>
      <vt:lpstr>Spyder IDE</vt:lpstr>
      <vt:lpstr>The Spyder IDE</vt:lpstr>
      <vt:lpstr>PowerPoint Presentation</vt:lpstr>
      <vt:lpstr>Principles of Data cleaning</vt:lpstr>
      <vt:lpstr>Raw data</vt:lpstr>
      <vt:lpstr>PowerPoint Presentation</vt:lpstr>
      <vt:lpstr>1. Remove unwanted observations</vt:lpstr>
      <vt:lpstr>Duplicate observations</vt:lpstr>
      <vt:lpstr>Irrelevant observations</vt:lpstr>
      <vt:lpstr>2. Fix Structural Errors</vt:lpstr>
      <vt:lpstr>PowerPoint Presentation</vt:lpstr>
      <vt:lpstr>3. Filter Unwanted Outliers</vt:lpstr>
      <vt:lpstr>4. Handle Missing Data</vt:lpstr>
      <vt:lpstr>Dropping observations</vt:lpstr>
      <vt:lpstr>Inputting</vt:lpstr>
      <vt:lpstr>Dealing with missing values</vt:lpstr>
      <vt:lpstr>Missing categorical data</vt:lpstr>
      <vt:lpstr>Missing numeric data</vt:lpstr>
      <vt:lpstr>Communicate with the source</vt:lpstr>
      <vt:lpstr>There are other approaches to data cleaning</vt:lpstr>
      <vt:lpstr>Use the correct tools</vt:lpstr>
      <vt:lpstr>Data cleaning with pandas and NumPy</vt:lpstr>
      <vt:lpstr>Exercise 1</vt:lpstr>
      <vt:lpstr>PowerPoint Presentation</vt:lpstr>
      <vt:lpstr>Step 1: Looking at the dataset</vt:lpstr>
      <vt:lpstr>Exercise 2</vt:lpstr>
      <vt:lpstr>PowerPoint Presentation</vt:lpstr>
      <vt:lpstr>PowerPoint Presentation</vt:lpstr>
      <vt:lpstr>PowerPoint Presentation</vt:lpstr>
      <vt:lpstr>Setting an index</vt:lpstr>
      <vt:lpstr>PowerPoint Presentation</vt:lpstr>
      <vt:lpstr>PowerPoint Presentation</vt:lpstr>
      <vt:lpstr>Step 2: Cleaning specific columns</vt:lpstr>
      <vt:lpstr>PowerPoint Presentation</vt:lpstr>
      <vt:lpstr>PowerPoint Presentation</vt:lpstr>
      <vt:lpstr>Regex</vt:lpstr>
      <vt:lpstr>PowerPoint Presentation</vt:lpstr>
      <vt:lpstr>PowerPoint Presentation</vt:lpstr>
      <vt:lpstr>Step 3: Cleaning columns of strings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Introduction to course and Python/Installing Python</dc:title>
  <dc:creator>Brace, Lewys</dc:creator>
  <cp:lastModifiedBy>Brace, Lewys</cp:lastModifiedBy>
  <cp:revision>1</cp:revision>
  <dcterms:created xsi:type="dcterms:W3CDTF">2023-05-22T14:11:34Z</dcterms:created>
  <dcterms:modified xsi:type="dcterms:W3CDTF">2024-04-19T13:17:54Z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0x010100433E26D5B6108B428DBE05BE5FDC472C</vt:lpwstr>
  </property>
</Properties>
</file>