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sldIdLst>
    <p:sldId id="288" r:id="rId2"/>
    <p:sldId id="310" r:id="rId3"/>
    <p:sldId id="309" r:id="rId4"/>
    <p:sldId id="311" r:id="rId5"/>
    <p:sldId id="312" r:id="rId6"/>
    <p:sldId id="313" r:id="rId7"/>
    <p:sldId id="314" r:id="rId8"/>
    <p:sldId id="315" r:id="rId9"/>
    <p:sldId id="316" r:id="rId10"/>
    <p:sldId id="317" r:id="rId11"/>
    <p:sldId id="318" r:id="rId12"/>
    <p:sldId id="319" r:id="rId13"/>
    <p:sldId id="320" r:id="rId14"/>
    <p:sldId id="321" r:id="rId15"/>
    <p:sldId id="257" r:id="rId16"/>
    <p:sldId id="258" r:id="rId17"/>
    <p:sldId id="322" r:id="rId18"/>
    <p:sldId id="259" r:id="rId19"/>
    <p:sldId id="260" r:id="rId20"/>
    <p:sldId id="261" r:id="rId21"/>
    <p:sldId id="262" r:id="rId22"/>
    <p:sldId id="263" r:id="rId23"/>
    <p:sldId id="264" r:id="rId24"/>
    <p:sldId id="265" r:id="rId25"/>
    <p:sldId id="266" r:id="rId26"/>
    <p:sldId id="267" r:id="rId27"/>
    <p:sldId id="269"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0A526-FDD0-2847-87D6-D2098F37443F}" v="56" dt="2024-04-19T13:18:49.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5793"/>
  </p:normalViewPr>
  <p:slideViewPr>
    <p:cSldViewPr snapToGrid="0">
      <p:cViewPr varScale="1">
        <p:scale>
          <a:sx n="90" d="100"/>
          <a:sy n="90" d="100"/>
        </p:scale>
        <p:origin x="2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ce, Lewys" userId="9bd9ef77-a98a-4547-b91b-f4387f2705bc" providerId="ADAL" clId="{157CA3C1-145E-C64B-B541-E677F47EB73E}"/>
    <pc:docChg chg="undo custSel addSld delSld modSld sldOrd">
      <pc:chgData name="Brace, Lewys" userId="9bd9ef77-a98a-4547-b91b-f4387f2705bc" providerId="ADAL" clId="{157CA3C1-145E-C64B-B541-E677F47EB73E}" dt="2023-07-25T13:02:44.171" v="5371" actId="20577"/>
      <pc:docMkLst>
        <pc:docMk/>
      </pc:docMkLst>
      <pc:sldChg chg="del">
        <pc:chgData name="Brace, Lewys" userId="9bd9ef77-a98a-4547-b91b-f4387f2705bc" providerId="ADAL" clId="{157CA3C1-145E-C64B-B541-E677F47EB73E}" dt="2023-07-25T11:06:10.532" v="3426" actId="2696"/>
        <pc:sldMkLst>
          <pc:docMk/>
          <pc:sldMk cId="3813520361" sldId="257"/>
        </pc:sldMkLst>
      </pc:sldChg>
      <pc:sldChg chg="modSp mod ord">
        <pc:chgData name="Brace, Lewys" userId="9bd9ef77-a98a-4547-b91b-f4387f2705bc" providerId="ADAL" clId="{157CA3C1-145E-C64B-B541-E677F47EB73E}" dt="2023-07-25T10:25:04.677" v="1930" actId="27636"/>
        <pc:sldMkLst>
          <pc:docMk/>
          <pc:sldMk cId="2132446060" sldId="258"/>
        </pc:sldMkLst>
        <pc:spChg chg="mod">
          <ac:chgData name="Brace, Lewys" userId="9bd9ef77-a98a-4547-b91b-f4387f2705bc" providerId="ADAL" clId="{157CA3C1-145E-C64B-B541-E677F47EB73E}" dt="2023-07-25T09:32:39.395" v="57" actId="20577"/>
          <ac:spMkLst>
            <pc:docMk/>
            <pc:sldMk cId="2132446060" sldId="258"/>
            <ac:spMk id="2" creationId="{0F511400-4F48-098B-6719-51D74AD5FDA6}"/>
          </ac:spMkLst>
        </pc:spChg>
        <pc:spChg chg="mod">
          <ac:chgData name="Brace, Lewys" userId="9bd9ef77-a98a-4547-b91b-f4387f2705bc" providerId="ADAL" clId="{157CA3C1-145E-C64B-B541-E677F47EB73E}" dt="2023-07-25T10:25:04.677" v="1930" actId="27636"/>
          <ac:spMkLst>
            <pc:docMk/>
            <pc:sldMk cId="2132446060" sldId="258"/>
            <ac:spMk id="6" creationId="{0AAB346E-9C54-FCA6-5D9F-5815D52381F8}"/>
          </ac:spMkLst>
        </pc:spChg>
      </pc:sldChg>
      <pc:sldChg chg="del">
        <pc:chgData name="Brace, Lewys" userId="9bd9ef77-a98a-4547-b91b-f4387f2705bc" providerId="ADAL" clId="{157CA3C1-145E-C64B-B541-E677F47EB73E}" dt="2023-07-25T11:06:10.532" v="3426" actId="2696"/>
        <pc:sldMkLst>
          <pc:docMk/>
          <pc:sldMk cId="2252612579" sldId="259"/>
        </pc:sldMkLst>
      </pc:sldChg>
      <pc:sldChg chg="modSp add mod">
        <pc:chgData name="Brace, Lewys" userId="9bd9ef77-a98a-4547-b91b-f4387f2705bc" providerId="ADAL" clId="{157CA3C1-145E-C64B-B541-E677F47EB73E}" dt="2023-07-25T12:32:31.678" v="4261" actId="947"/>
        <pc:sldMkLst>
          <pc:docMk/>
          <pc:sldMk cId="4171769634" sldId="259"/>
        </pc:sldMkLst>
        <pc:spChg chg="mod">
          <ac:chgData name="Brace, Lewys" userId="9bd9ef77-a98a-4547-b91b-f4387f2705bc" providerId="ADAL" clId="{157CA3C1-145E-C64B-B541-E677F47EB73E}" dt="2023-07-25T12:32:24.583" v="4260" actId="1076"/>
          <ac:spMkLst>
            <pc:docMk/>
            <pc:sldMk cId="4171769634" sldId="259"/>
            <ac:spMk id="2" creationId="{00000000-0000-0000-0000-000000000000}"/>
          </ac:spMkLst>
        </pc:spChg>
        <pc:spChg chg="mod">
          <ac:chgData name="Brace, Lewys" userId="9bd9ef77-a98a-4547-b91b-f4387f2705bc" providerId="ADAL" clId="{157CA3C1-145E-C64B-B541-E677F47EB73E}" dt="2023-07-25T12:32:31.678" v="4261" actId="947"/>
          <ac:spMkLst>
            <pc:docMk/>
            <pc:sldMk cId="4171769634" sldId="259"/>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2446814353" sldId="260"/>
        </pc:sldMkLst>
      </pc:sldChg>
      <pc:sldChg chg="modSp add mod">
        <pc:chgData name="Brace, Lewys" userId="9bd9ef77-a98a-4547-b91b-f4387f2705bc" providerId="ADAL" clId="{157CA3C1-145E-C64B-B541-E677F47EB73E}" dt="2023-07-25T12:43:12.540" v="5218" actId="1076"/>
        <pc:sldMkLst>
          <pc:docMk/>
          <pc:sldMk cId="3312912809" sldId="260"/>
        </pc:sldMkLst>
        <pc:spChg chg="mod">
          <ac:chgData name="Brace, Lewys" userId="9bd9ef77-a98a-4547-b91b-f4387f2705bc" providerId="ADAL" clId="{157CA3C1-145E-C64B-B541-E677F47EB73E}" dt="2023-07-25T12:43:10.004" v="5217" actId="20577"/>
          <ac:spMkLst>
            <pc:docMk/>
            <pc:sldMk cId="3312912809" sldId="260"/>
            <ac:spMk id="3" creationId="{00000000-0000-0000-0000-000000000000}"/>
          </ac:spMkLst>
        </pc:spChg>
        <pc:spChg chg="mod">
          <ac:chgData name="Brace, Lewys" userId="9bd9ef77-a98a-4547-b91b-f4387f2705bc" providerId="ADAL" clId="{157CA3C1-145E-C64B-B541-E677F47EB73E}" dt="2023-07-25T12:43:12.540" v="5218" actId="1076"/>
          <ac:spMkLst>
            <pc:docMk/>
            <pc:sldMk cId="3312912809" sldId="260"/>
            <ac:spMk id="4" creationId="{00000000-0000-0000-0000-000000000000}"/>
          </ac:spMkLst>
        </pc:spChg>
        <pc:picChg chg="mod">
          <ac:chgData name="Brace, Lewys" userId="9bd9ef77-a98a-4547-b91b-f4387f2705bc" providerId="ADAL" clId="{157CA3C1-145E-C64B-B541-E677F47EB73E}" dt="2023-07-25T12:43:08.089" v="5214" actId="1076"/>
          <ac:picMkLst>
            <pc:docMk/>
            <pc:sldMk cId="3312912809" sldId="260"/>
            <ac:picMk id="5" creationId="{00000000-0000-0000-0000-000000000000}"/>
          </ac:picMkLst>
        </pc:picChg>
      </pc:sldChg>
      <pc:sldChg chg="del">
        <pc:chgData name="Brace, Lewys" userId="9bd9ef77-a98a-4547-b91b-f4387f2705bc" providerId="ADAL" clId="{157CA3C1-145E-C64B-B541-E677F47EB73E}" dt="2023-07-25T11:06:10.532" v="3426" actId="2696"/>
        <pc:sldMkLst>
          <pc:docMk/>
          <pc:sldMk cId="1159279923" sldId="261"/>
        </pc:sldMkLst>
      </pc:sldChg>
      <pc:sldChg chg="modSp add mod modNotesTx">
        <pc:chgData name="Brace, Lewys" userId="9bd9ef77-a98a-4547-b91b-f4387f2705bc" providerId="ADAL" clId="{157CA3C1-145E-C64B-B541-E677F47EB73E}" dt="2023-07-25T12:43:39.046" v="5223" actId="947"/>
        <pc:sldMkLst>
          <pc:docMk/>
          <pc:sldMk cId="3156297738" sldId="261"/>
        </pc:sldMkLst>
        <pc:spChg chg="mod">
          <ac:chgData name="Brace, Lewys" userId="9bd9ef77-a98a-4547-b91b-f4387f2705bc" providerId="ADAL" clId="{157CA3C1-145E-C64B-B541-E677F47EB73E}" dt="2023-07-25T12:43:29.965" v="5222" actId="1076"/>
          <ac:spMkLst>
            <pc:docMk/>
            <pc:sldMk cId="3156297738" sldId="261"/>
            <ac:spMk id="2" creationId="{00000000-0000-0000-0000-000000000000}"/>
          </ac:spMkLst>
        </pc:spChg>
        <pc:spChg chg="mod">
          <ac:chgData name="Brace, Lewys" userId="9bd9ef77-a98a-4547-b91b-f4387f2705bc" providerId="ADAL" clId="{157CA3C1-145E-C64B-B541-E677F47EB73E}" dt="2023-07-25T12:43:39.046" v="5223" actId="947"/>
          <ac:spMkLst>
            <pc:docMk/>
            <pc:sldMk cId="3156297738" sldId="261"/>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638256827" sldId="262"/>
        </pc:sldMkLst>
      </pc:sldChg>
      <pc:sldChg chg="modSp add mod">
        <pc:chgData name="Brace, Lewys" userId="9bd9ef77-a98a-4547-b91b-f4387f2705bc" providerId="ADAL" clId="{157CA3C1-145E-C64B-B541-E677F47EB73E}" dt="2023-07-25T12:44:59.762" v="5250" actId="1076"/>
        <pc:sldMkLst>
          <pc:docMk/>
          <pc:sldMk cId="3914320370" sldId="262"/>
        </pc:sldMkLst>
        <pc:spChg chg="mod">
          <ac:chgData name="Brace, Lewys" userId="9bd9ef77-a98a-4547-b91b-f4387f2705bc" providerId="ADAL" clId="{157CA3C1-145E-C64B-B541-E677F47EB73E}" dt="2023-07-25T12:44:34.180" v="5246" actId="1076"/>
          <ac:spMkLst>
            <pc:docMk/>
            <pc:sldMk cId="3914320370" sldId="262"/>
            <ac:spMk id="2" creationId="{00000000-0000-0000-0000-000000000000}"/>
          </ac:spMkLst>
        </pc:spChg>
        <pc:spChg chg="mod">
          <ac:chgData name="Brace, Lewys" userId="9bd9ef77-a98a-4547-b91b-f4387f2705bc" providerId="ADAL" clId="{157CA3C1-145E-C64B-B541-E677F47EB73E}" dt="2023-07-25T12:44:46.575" v="5248" actId="947"/>
          <ac:spMkLst>
            <pc:docMk/>
            <pc:sldMk cId="3914320370" sldId="262"/>
            <ac:spMk id="3" creationId="{00000000-0000-0000-0000-000000000000}"/>
          </ac:spMkLst>
        </pc:spChg>
        <pc:spChg chg="mod">
          <ac:chgData name="Brace, Lewys" userId="9bd9ef77-a98a-4547-b91b-f4387f2705bc" providerId="ADAL" clId="{157CA3C1-145E-C64B-B541-E677F47EB73E}" dt="2023-07-25T12:44:59.762" v="5250" actId="1076"/>
          <ac:spMkLst>
            <pc:docMk/>
            <pc:sldMk cId="3914320370" sldId="262"/>
            <ac:spMk id="5" creationId="{00000000-0000-0000-0000-000000000000}"/>
          </ac:spMkLst>
        </pc:spChg>
      </pc:sldChg>
      <pc:sldChg chg="del">
        <pc:chgData name="Brace, Lewys" userId="9bd9ef77-a98a-4547-b91b-f4387f2705bc" providerId="ADAL" clId="{157CA3C1-145E-C64B-B541-E677F47EB73E}" dt="2023-07-25T11:06:10.532" v="3426" actId="2696"/>
        <pc:sldMkLst>
          <pc:docMk/>
          <pc:sldMk cId="2862442781" sldId="263"/>
        </pc:sldMkLst>
      </pc:sldChg>
      <pc:sldChg chg="modSp add mod">
        <pc:chgData name="Brace, Lewys" userId="9bd9ef77-a98a-4547-b91b-f4387f2705bc" providerId="ADAL" clId="{157CA3C1-145E-C64B-B541-E677F47EB73E}" dt="2023-07-25T12:45:26.733" v="5257" actId="1076"/>
        <pc:sldMkLst>
          <pc:docMk/>
          <pc:sldMk cId="3941918602" sldId="263"/>
        </pc:sldMkLst>
        <pc:spChg chg="mod">
          <ac:chgData name="Brace, Lewys" userId="9bd9ef77-a98a-4547-b91b-f4387f2705bc" providerId="ADAL" clId="{157CA3C1-145E-C64B-B541-E677F47EB73E}" dt="2023-07-25T12:45:26.733" v="5257" actId="1076"/>
          <ac:spMkLst>
            <pc:docMk/>
            <pc:sldMk cId="3941918602" sldId="263"/>
            <ac:spMk id="2" creationId="{00000000-0000-0000-0000-000000000000}"/>
          </ac:spMkLst>
        </pc:spChg>
        <pc:spChg chg="mod">
          <ac:chgData name="Brace, Lewys" userId="9bd9ef77-a98a-4547-b91b-f4387f2705bc" providerId="ADAL" clId="{157CA3C1-145E-C64B-B541-E677F47EB73E}" dt="2023-07-25T12:45:25.032" v="5256" actId="1076"/>
          <ac:spMkLst>
            <pc:docMk/>
            <pc:sldMk cId="3941918602" sldId="263"/>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126289338" sldId="264"/>
        </pc:sldMkLst>
      </pc:sldChg>
      <pc:sldChg chg="modSp add mod">
        <pc:chgData name="Brace, Lewys" userId="9bd9ef77-a98a-4547-b91b-f4387f2705bc" providerId="ADAL" clId="{157CA3C1-145E-C64B-B541-E677F47EB73E}" dt="2023-07-25T12:45:59.687" v="5263" actId="1076"/>
        <pc:sldMkLst>
          <pc:docMk/>
          <pc:sldMk cId="3461819605" sldId="264"/>
        </pc:sldMkLst>
        <pc:spChg chg="mod">
          <ac:chgData name="Brace, Lewys" userId="9bd9ef77-a98a-4547-b91b-f4387f2705bc" providerId="ADAL" clId="{157CA3C1-145E-C64B-B541-E677F47EB73E}" dt="2023-07-25T12:45:49.018" v="5260" actId="1076"/>
          <ac:spMkLst>
            <pc:docMk/>
            <pc:sldMk cId="3461819605" sldId="264"/>
            <ac:spMk id="2" creationId="{00000000-0000-0000-0000-000000000000}"/>
          </ac:spMkLst>
        </pc:spChg>
        <pc:spChg chg="mod">
          <ac:chgData name="Brace, Lewys" userId="9bd9ef77-a98a-4547-b91b-f4387f2705bc" providerId="ADAL" clId="{157CA3C1-145E-C64B-B541-E677F47EB73E}" dt="2023-07-25T12:45:59.687" v="5263" actId="1076"/>
          <ac:spMkLst>
            <pc:docMk/>
            <pc:sldMk cId="3461819605" sldId="264"/>
            <ac:spMk id="3" creationId="{00000000-0000-0000-0000-000000000000}"/>
          </ac:spMkLst>
        </pc:spChg>
      </pc:sldChg>
      <pc:sldChg chg="modSp add mod">
        <pc:chgData name="Brace, Lewys" userId="9bd9ef77-a98a-4547-b91b-f4387f2705bc" providerId="ADAL" clId="{157CA3C1-145E-C64B-B541-E677F47EB73E}" dt="2023-07-25T12:46:26.138" v="5268" actId="27636"/>
        <pc:sldMkLst>
          <pc:docMk/>
          <pc:sldMk cId="555210799" sldId="265"/>
        </pc:sldMkLst>
        <pc:spChg chg="mod">
          <ac:chgData name="Brace, Lewys" userId="9bd9ef77-a98a-4547-b91b-f4387f2705bc" providerId="ADAL" clId="{157CA3C1-145E-C64B-B541-E677F47EB73E}" dt="2023-07-25T12:46:12.267" v="5266" actId="1076"/>
          <ac:spMkLst>
            <pc:docMk/>
            <pc:sldMk cId="555210799" sldId="265"/>
            <ac:spMk id="2" creationId="{00000000-0000-0000-0000-000000000000}"/>
          </ac:spMkLst>
        </pc:spChg>
        <pc:spChg chg="mod">
          <ac:chgData name="Brace, Lewys" userId="9bd9ef77-a98a-4547-b91b-f4387f2705bc" providerId="ADAL" clId="{157CA3C1-145E-C64B-B541-E677F47EB73E}" dt="2023-07-25T12:46:26.138" v="5268" actId="27636"/>
          <ac:spMkLst>
            <pc:docMk/>
            <pc:sldMk cId="555210799" sldId="265"/>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239337884" sldId="265"/>
        </pc:sldMkLst>
      </pc:sldChg>
      <pc:sldChg chg="del">
        <pc:chgData name="Brace, Lewys" userId="9bd9ef77-a98a-4547-b91b-f4387f2705bc" providerId="ADAL" clId="{157CA3C1-145E-C64B-B541-E677F47EB73E}" dt="2023-07-25T11:06:10.532" v="3426" actId="2696"/>
        <pc:sldMkLst>
          <pc:docMk/>
          <pc:sldMk cId="1494099934" sldId="266"/>
        </pc:sldMkLst>
      </pc:sldChg>
      <pc:sldChg chg="modSp add mod">
        <pc:chgData name="Brace, Lewys" userId="9bd9ef77-a98a-4547-b91b-f4387f2705bc" providerId="ADAL" clId="{157CA3C1-145E-C64B-B541-E677F47EB73E}" dt="2023-07-25T12:46:43.438" v="5271" actId="947"/>
        <pc:sldMkLst>
          <pc:docMk/>
          <pc:sldMk cId="2193646680" sldId="266"/>
        </pc:sldMkLst>
        <pc:spChg chg="mod">
          <ac:chgData name="Brace, Lewys" userId="9bd9ef77-a98a-4547-b91b-f4387f2705bc" providerId="ADAL" clId="{157CA3C1-145E-C64B-B541-E677F47EB73E}" dt="2023-07-25T12:46:35.699" v="5270" actId="1076"/>
          <ac:spMkLst>
            <pc:docMk/>
            <pc:sldMk cId="2193646680" sldId="266"/>
            <ac:spMk id="2" creationId="{00000000-0000-0000-0000-000000000000}"/>
          </ac:spMkLst>
        </pc:spChg>
        <pc:spChg chg="mod">
          <ac:chgData name="Brace, Lewys" userId="9bd9ef77-a98a-4547-b91b-f4387f2705bc" providerId="ADAL" clId="{157CA3C1-145E-C64B-B541-E677F47EB73E}" dt="2023-07-25T12:46:43.438" v="5271" actId="947"/>
          <ac:spMkLst>
            <pc:docMk/>
            <pc:sldMk cId="2193646680" sldId="266"/>
            <ac:spMk id="3" creationId="{00000000-0000-0000-0000-000000000000}"/>
          </ac:spMkLst>
        </pc:spChg>
      </pc:sldChg>
      <pc:sldChg chg="modSp add mod">
        <pc:chgData name="Brace, Lewys" userId="9bd9ef77-a98a-4547-b91b-f4387f2705bc" providerId="ADAL" clId="{157CA3C1-145E-C64B-B541-E677F47EB73E}" dt="2023-07-25T12:47:12.097" v="5275" actId="1076"/>
        <pc:sldMkLst>
          <pc:docMk/>
          <pc:sldMk cId="1109717881" sldId="267"/>
        </pc:sldMkLst>
        <pc:spChg chg="mod">
          <ac:chgData name="Brace, Lewys" userId="9bd9ef77-a98a-4547-b91b-f4387f2705bc" providerId="ADAL" clId="{157CA3C1-145E-C64B-B541-E677F47EB73E}" dt="2023-07-25T12:47:02.281" v="5273" actId="1076"/>
          <ac:spMkLst>
            <pc:docMk/>
            <pc:sldMk cId="1109717881" sldId="267"/>
            <ac:spMk id="2" creationId="{00000000-0000-0000-0000-000000000000}"/>
          </ac:spMkLst>
        </pc:spChg>
        <pc:spChg chg="mod">
          <ac:chgData name="Brace, Lewys" userId="9bd9ef77-a98a-4547-b91b-f4387f2705bc" providerId="ADAL" clId="{157CA3C1-145E-C64B-B541-E677F47EB73E}" dt="2023-07-25T12:47:12.097" v="5275" actId="1076"/>
          <ac:spMkLst>
            <pc:docMk/>
            <pc:sldMk cId="1109717881" sldId="267"/>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2870231690" sldId="267"/>
        </pc:sldMkLst>
      </pc:sldChg>
      <pc:sldChg chg="modSp add mod">
        <pc:chgData name="Brace, Lewys" userId="9bd9ef77-a98a-4547-b91b-f4387f2705bc" providerId="ADAL" clId="{157CA3C1-145E-C64B-B541-E677F47EB73E}" dt="2023-07-25T12:47:48.639" v="5289" actId="20577"/>
        <pc:sldMkLst>
          <pc:docMk/>
          <pc:sldMk cId="1141490911" sldId="268"/>
        </pc:sldMkLst>
        <pc:spChg chg="mod">
          <ac:chgData name="Brace, Lewys" userId="9bd9ef77-a98a-4547-b91b-f4387f2705bc" providerId="ADAL" clId="{157CA3C1-145E-C64B-B541-E677F47EB73E}" dt="2023-07-25T12:47:23.231" v="5278" actId="1076"/>
          <ac:spMkLst>
            <pc:docMk/>
            <pc:sldMk cId="1141490911" sldId="268"/>
            <ac:spMk id="2" creationId="{00000000-0000-0000-0000-000000000000}"/>
          </ac:spMkLst>
        </pc:spChg>
        <pc:spChg chg="mod">
          <ac:chgData name="Brace, Lewys" userId="9bd9ef77-a98a-4547-b91b-f4387f2705bc" providerId="ADAL" clId="{157CA3C1-145E-C64B-B541-E677F47EB73E}" dt="2023-07-25T12:47:48.639" v="5289" actId="20577"/>
          <ac:spMkLst>
            <pc:docMk/>
            <pc:sldMk cId="1141490911" sldId="268"/>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411965615" sldId="268"/>
        </pc:sldMkLst>
      </pc:sldChg>
      <pc:sldChg chg="modSp add mod">
        <pc:chgData name="Brace, Lewys" userId="9bd9ef77-a98a-4547-b91b-f4387f2705bc" providerId="ADAL" clId="{157CA3C1-145E-C64B-B541-E677F47EB73E}" dt="2023-07-25T12:44:00.608" v="5228" actId="27636"/>
        <pc:sldMkLst>
          <pc:docMk/>
          <pc:sldMk cId="1672053975" sldId="269"/>
        </pc:sldMkLst>
        <pc:spChg chg="mod">
          <ac:chgData name="Brace, Lewys" userId="9bd9ef77-a98a-4547-b91b-f4387f2705bc" providerId="ADAL" clId="{157CA3C1-145E-C64B-B541-E677F47EB73E}" dt="2023-07-25T12:44:00.608" v="5228" actId="27636"/>
          <ac:spMkLst>
            <pc:docMk/>
            <pc:sldMk cId="1672053975" sldId="269"/>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4225132726" sldId="269"/>
        </pc:sldMkLst>
      </pc:sldChg>
      <pc:sldChg chg="del">
        <pc:chgData name="Brace, Lewys" userId="9bd9ef77-a98a-4547-b91b-f4387f2705bc" providerId="ADAL" clId="{157CA3C1-145E-C64B-B541-E677F47EB73E}" dt="2023-07-25T11:06:10.532" v="3426" actId="2696"/>
        <pc:sldMkLst>
          <pc:docMk/>
          <pc:sldMk cId="3286425019" sldId="270"/>
        </pc:sldMkLst>
      </pc:sldChg>
      <pc:sldChg chg="modSp add mod modNotesTx">
        <pc:chgData name="Brace, Lewys" userId="9bd9ef77-a98a-4547-b91b-f4387f2705bc" providerId="ADAL" clId="{157CA3C1-145E-C64B-B541-E677F47EB73E}" dt="2023-07-25T12:48:21.297" v="5293" actId="1076"/>
        <pc:sldMkLst>
          <pc:docMk/>
          <pc:sldMk cId="3388982843" sldId="270"/>
        </pc:sldMkLst>
        <pc:spChg chg="mod">
          <ac:chgData name="Brace, Lewys" userId="9bd9ef77-a98a-4547-b91b-f4387f2705bc" providerId="ADAL" clId="{157CA3C1-145E-C64B-B541-E677F47EB73E}" dt="2023-07-25T12:48:21.297" v="5293" actId="1076"/>
          <ac:spMkLst>
            <pc:docMk/>
            <pc:sldMk cId="3388982843" sldId="270"/>
            <ac:spMk id="2" creationId="{00000000-0000-0000-0000-000000000000}"/>
          </ac:spMkLst>
        </pc:spChg>
        <pc:spChg chg="mod">
          <ac:chgData name="Brace, Lewys" userId="9bd9ef77-a98a-4547-b91b-f4387f2705bc" providerId="ADAL" clId="{157CA3C1-145E-C64B-B541-E677F47EB73E}" dt="2023-07-25T12:48:18.555" v="5292" actId="947"/>
          <ac:spMkLst>
            <pc:docMk/>
            <pc:sldMk cId="3388982843" sldId="270"/>
            <ac:spMk id="3" creationId="{00000000-0000-0000-0000-000000000000}"/>
          </ac:spMkLst>
        </pc:spChg>
      </pc:sldChg>
      <pc:sldChg chg="modSp add mod">
        <pc:chgData name="Brace, Lewys" userId="9bd9ef77-a98a-4547-b91b-f4387f2705bc" providerId="ADAL" clId="{157CA3C1-145E-C64B-B541-E677F47EB73E}" dt="2023-07-25T12:48:41.268" v="5297" actId="1076"/>
        <pc:sldMkLst>
          <pc:docMk/>
          <pc:sldMk cId="57668262" sldId="271"/>
        </pc:sldMkLst>
        <pc:spChg chg="mod">
          <ac:chgData name="Brace, Lewys" userId="9bd9ef77-a98a-4547-b91b-f4387f2705bc" providerId="ADAL" clId="{157CA3C1-145E-C64B-B541-E677F47EB73E}" dt="2023-07-25T12:48:31.428" v="5295" actId="1076"/>
          <ac:spMkLst>
            <pc:docMk/>
            <pc:sldMk cId="57668262" sldId="271"/>
            <ac:spMk id="2" creationId="{00000000-0000-0000-0000-000000000000}"/>
          </ac:spMkLst>
        </pc:spChg>
        <pc:spChg chg="mod">
          <ac:chgData name="Brace, Lewys" userId="9bd9ef77-a98a-4547-b91b-f4387f2705bc" providerId="ADAL" clId="{157CA3C1-145E-C64B-B541-E677F47EB73E}" dt="2023-07-25T12:48:41.268" v="5297" actId="1076"/>
          <ac:spMkLst>
            <pc:docMk/>
            <pc:sldMk cId="57668262" sldId="271"/>
            <ac:spMk id="3" creationId="{00000000-0000-0000-0000-000000000000}"/>
          </ac:spMkLst>
        </pc:spChg>
      </pc:sldChg>
      <pc:sldChg chg="del">
        <pc:chgData name="Brace, Lewys" userId="9bd9ef77-a98a-4547-b91b-f4387f2705bc" providerId="ADAL" clId="{157CA3C1-145E-C64B-B541-E677F47EB73E}" dt="2023-07-25T11:06:10.532" v="3426" actId="2696"/>
        <pc:sldMkLst>
          <pc:docMk/>
          <pc:sldMk cId="3890980973" sldId="271"/>
        </pc:sldMkLst>
      </pc:sldChg>
      <pc:sldChg chg="modSp add mod modNotesTx">
        <pc:chgData name="Brace, Lewys" userId="9bd9ef77-a98a-4547-b91b-f4387f2705bc" providerId="ADAL" clId="{157CA3C1-145E-C64B-B541-E677F47EB73E}" dt="2023-07-25T12:50:08.792" v="5315" actId="20577"/>
        <pc:sldMkLst>
          <pc:docMk/>
          <pc:sldMk cId="2191898323" sldId="272"/>
        </pc:sldMkLst>
        <pc:spChg chg="mod">
          <ac:chgData name="Brace, Lewys" userId="9bd9ef77-a98a-4547-b91b-f4387f2705bc" providerId="ADAL" clId="{157CA3C1-145E-C64B-B541-E677F47EB73E}" dt="2023-07-25T12:48:57.114" v="5301" actId="1076"/>
          <ac:spMkLst>
            <pc:docMk/>
            <pc:sldMk cId="2191898323" sldId="272"/>
            <ac:spMk id="2" creationId="{00000000-0000-0000-0000-000000000000}"/>
          </ac:spMkLst>
        </pc:spChg>
        <pc:spChg chg="mod">
          <ac:chgData name="Brace, Lewys" userId="9bd9ef77-a98a-4547-b91b-f4387f2705bc" providerId="ADAL" clId="{157CA3C1-145E-C64B-B541-E677F47EB73E}" dt="2023-07-25T12:49:52.596" v="5312" actId="1076"/>
          <ac:spMkLst>
            <pc:docMk/>
            <pc:sldMk cId="2191898323" sldId="272"/>
            <ac:spMk id="4" creationId="{00000000-0000-0000-0000-000000000000}"/>
          </ac:spMkLst>
        </pc:spChg>
        <pc:spChg chg="mod">
          <ac:chgData name="Brace, Lewys" userId="9bd9ef77-a98a-4547-b91b-f4387f2705bc" providerId="ADAL" clId="{157CA3C1-145E-C64B-B541-E677F47EB73E}" dt="2023-07-25T12:49:55.579" v="5313" actId="1076"/>
          <ac:spMkLst>
            <pc:docMk/>
            <pc:sldMk cId="2191898323" sldId="272"/>
            <ac:spMk id="5" creationId="{00000000-0000-0000-0000-000000000000}"/>
          </ac:spMkLst>
        </pc:spChg>
        <pc:spChg chg="mod">
          <ac:chgData name="Brace, Lewys" userId="9bd9ef77-a98a-4547-b91b-f4387f2705bc" providerId="ADAL" clId="{157CA3C1-145E-C64B-B541-E677F47EB73E}" dt="2023-07-25T12:49:58.813" v="5314" actId="1076"/>
          <ac:spMkLst>
            <pc:docMk/>
            <pc:sldMk cId="2191898323" sldId="272"/>
            <ac:spMk id="6" creationId="{00000000-0000-0000-0000-000000000000}"/>
          </ac:spMkLst>
        </pc:spChg>
      </pc:sldChg>
      <pc:sldChg chg="del">
        <pc:chgData name="Brace, Lewys" userId="9bd9ef77-a98a-4547-b91b-f4387f2705bc" providerId="ADAL" clId="{157CA3C1-145E-C64B-B541-E677F47EB73E}" dt="2023-07-25T11:06:10.532" v="3426" actId="2696"/>
        <pc:sldMkLst>
          <pc:docMk/>
          <pc:sldMk cId="3819491187" sldId="272"/>
        </pc:sldMkLst>
      </pc:sldChg>
      <pc:sldChg chg="del">
        <pc:chgData name="Brace, Lewys" userId="9bd9ef77-a98a-4547-b91b-f4387f2705bc" providerId="ADAL" clId="{157CA3C1-145E-C64B-B541-E677F47EB73E}" dt="2023-07-25T11:06:10.532" v="3426" actId="2696"/>
        <pc:sldMkLst>
          <pc:docMk/>
          <pc:sldMk cId="2226552578" sldId="273"/>
        </pc:sldMkLst>
      </pc:sldChg>
      <pc:sldChg chg="del">
        <pc:chgData name="Brace, Lewys" userId="9bd9ef77-a98a-4547-b91b-f4387f2705bc" providerId="ADAL" clId="{157CA3C1-145E-C64B-B541-E677F47EB73E}" dt="2023-07-25T11:06:10.532" v="3426" actId="2696"/>
        <pc:sldMkLst>
          <pc:docMk/>
          <pc:sldMk cId="1715503323" sldId="274"/>
        </pc:sldMkLst>
      </pc:sldChg>
      <pc:sldChg chg="del">
        <pc:chgData name="Brace, Lewys" userId="9bd9ef77-a98a-4547-b91b-f4387f2705bc" providerId="ADAL" clId="{157CA3C1-145E-C64B-B541-E677F47EB73E}" dt="2023-07-25T11:06:10.532" v="3426" actId="2696"/>
        <pc:sldMkLst>
          <pc:docMk/>
          <pc:sldMk cId="1563395795" sldId="275"/>
        </pc:sldMkLst>
      </pc:sldChg>
      <pc:sldChg chg="del">
        <pc:chgData name="Brace, Lewys" userId="9bd9ef77-a98a-4547-b91b-f4387f2705bc" providerId="ADAL" clId="{157CA3C1-145E-C64B-B541-E677F47EB73E}" dt="2023-07-25T11:06:10.532" v="3426" actId="2696"/>
        <pc:sldMkLst>
          <pc:docMk/>
          <pc:sldMk cId="3813115862" sldId="276"/>
        </pc:sldMkLst>
      </pc:sldChg>
      <pc:sldChg chg="del">
        <pc:chgData name="Brace, Lewys" userId="9bd9ef77-a98a-4547-b91b-f4387f2705bc" providerId="ADAL" clId="{157CA3C1-145E-C64B-B541-E677F47EB73E}" dt="2023-07-25T11:06:10.532" v="3426" actId="2696"/>
        <pc:sldMkLst>
          <pc:docMk/>
          <pc:sldMk cId="1059511585" sldId="277"/>
        </pc:sldMkLst>
      </pc:sldChg>
      <pc:sldChg chg="del">
        <pc:chgData name="Brace, Lewys" userId="9bd9ef77-a98a-4547-b91b-f4387f2705bc" providerId="ADAL" clId="{157CA3C1-145E-C64B-B541-E677F47EB73E}" dt="2023-07-25T11:06:10.532" v="3426" actId="2696"/>
        <pc:sldMkLst>
          <pc:docMk/>
          <pc:sldMk cId="4285274767" sldId="278"/>
        </pc:sldMkLst>
      </pc:sldChg>
      <pc:sldChg chg="del">
        <pc:chgData name="Brace, Lewys" userId="9bd9ef77-a98a-4547-b91b-f4387f2705bc" providerId="ADAL" clId="{157CA3C1-145E-C64B-B541-E677F47EB73E}" dt="2023-07-25T11:06:10.532" v="3426" actId="2696"/>
        <pc:sldMkLst>
          <pc:docMk/>
          <pc:sldMk cId="104744699" sldId="279"/>
        </pc:sldMkLst>
      </pc:sldChg>
      <pc:sldChg chg="del">
        <pc:chgData name="Brace, Lewys" userId="9bd9ef77-a98a-4547-b91b-f4387f2705bc" providerId="ADAL" clId="{157CA3C1-145E-C64B-B541-E677F47EB73E}" dt="2023-07-25T11:06:10.532" v="3426" actId="2696"/>
        <pc:sldMkLst>
          <pc:docMk/>
          <pc:sldMk cId="4008010433" sldId="280"/>
        </pc:sldMkLst>
      </pc:sldChg>
      <pc:sldChg chg="del">
        <pc:chgData name="Brace, Lewys" userId="9bd9ef77-a98a-4547-b91b-f4387f2705bc" providerId="ADAL" clId="{157CA3C1-145E-C64B-B541-E677F47EB73E}" dt="2023-07-25T11:06:10.532" v="3426" actId="2696"/>
        <pc:sldMkLst>
          <pc:docMk/>
          <pc:sldMk cId="2098776401" sldId="281"/>
        </pc:sldMkLst>
      </pc:sldChg>
      <pc:sldChg chg="del">
        <pc:chgData name="Brace, Lewys" userId="9bd9ef77-a98a-4547-b91b-f4387f2705bc" providerId="ADAL" clId="{157CA3C1-145E-C64B-B541-E677F47EB73E}" dt="2023-07-25T11:06:10.532" v="3426" actId="2696"/>
        <pc:sldMkLst>
          <pc:docMk/>
          <pc:sldMk cId="910120652" sldId="282"/>
        </pc:sldMkLst>
      </pc:sldChg>
      <pc:sldChg chg="del">
        <pc:chgData name="Brace, Lewys" userId="9bd9ef77-a98a-4547-b91b-f4387f2705bc" providerId="ADAL" clId="{157CA3C1-145E-C64B-B541-E677F47EB73E}" dt="2023-07-25T11:06:10.532" v="3426" actId="2696"/>
        <pc:sldMkLst>
          <pc:docMk/>
          <pc:sldMk cId="889638311" sldId="283"/>
        </pc:sldMkLst>
      </pc:sldChg>
      <pc:sldChg chg="del">
        <pc:chgData name="Brace, Lewys" userId="9bd9ef77-a98a-4547-b91b-f4387f2705bc" providerId="ADAL" clId="{157CA3C1-145E-C64B-B541-E677F47EB73E}" dt="2023-07-25T11:06:10.532" v="3426" actId="2696"/>
        <pc:sldMkLst>
          <pc:docMk/>
          <pc:sldMk cId="3960425370" sldId="285"/>
        </pc:sldMkLst>
      </pc:sldChg>
      <pc:sldChg chg="del">
        <pc:chgData name="Brace, Lewys" userId="9bd9ef77-a98a-4547-b91b-f4387f2705bc" providerId="ADAL" clId="{157CA3C1-145E-C64B-B541-E677F47EB73E}" dt="2023-07-25T11:06:10.532" v="3426" actId="2696"/>
        <pc:sldMkLst>
          <pc:docMk/>
          <pc:sldMk cId="152340232" sldId="286"/>
        </pc:sldMkLst>
      </pc:sldChg>
      <pc:sldChg chg="del">
        <pc:chgData name="Brace, Lewys" userId="9bd9ef77-a98a-4547-b91b-f4387f2705bc" providerId="ADAL" clId="{157CA3C1-145E-C64B-B541-E677F47EB73E}" dt="2023-07-25T11:06:10.532" v="3426" actId="2696"/>
        <pc:sldMkLst>
          <pc:docMk/>
          <pc:sldMk cId="1831160295" sldId="287"/>
        </pc:sldMkLst>
      </pc:sldChg>
      <pc:sldChg chg="modSp">
        <pc:chgData name="Brace, Lewys" userId="9bd9ef77-a98a-4547-b91b-f4387f2705bc" providerId="ADAL" clId="{157CA3C1-145E-C64B-B541-E677F47EB73E}" dt="2023-07-25T09:32:21.524" v="51" actId="20577"/>
        <pc:sldMkLst>
          <pc:docMk/>
          <pc:sldMk cId="710273954" sldId="288"/>
        </pc:sldMkLst>
        <pc:spChg chg="mod">
          <ac:chgData name="Brace, Lewys" userId="9bd9ef77-a98a-4547-b91b-f4387f2705bc" providerId="ADAL" clId="{157CA3C1-145E-C64B-B541-E677F47EB73E}" dt="2023-07-25T09:32:21.524" v="51" actId="20577"/>
          <ac:spMkLst>
            <pc:docMk/>
            <pc:sldMk cId="710273954" sldId="288"/>
            <ac:spMk id="2" creationId="{AE0B654B-6D67-4C56-F6F8-F30656E10AA2}"/>
          </ac:spMkLst>
        </pc:spChg>
      </pc:sldChg>
      <pc:sldChg chg="del">
        <pc:chgData name="Brace, Lewys" userId="9bd9ef77-a98a-4547-b91b-f4387f2705bc" providerId="ADAL" clId="{157CA3C1-145E-C64B-B541-E677F47EB73E}" dt="2023-07-25T11:06:10.532" v="3426" actId="2696"/>
        <pc:sldMkLst>
          <pc:docMk/>
          <pc:sldMk cId="1521237261" sldId="289"/>
        </pc:sldMkLst>
      </pc:sldChg>
      <pc:sldChg chg="modSp mod ord modNotesTx">
        <pc:chgData name="Brace, Lewys" userId="9bd9ef77-a98a-4547-b91b-f4387f2705bc" providerId="ADAL" clId="{157CA3C1-145E-C64B-B541-E677F47EB73E}" dt="2023-07-25T10:10:34.778" v="1317" actId="1076"/>
        <pc:sldMkLst>
          <pc:docMk/>
          <pc:sldMk cId="7428151" sldId="290"/>
        </pc:sldMkLst>
        <pc:spChg chg="mod">
          <ac:chgData name="Brace, Lewys" userId="9bd9ef77-a98a-4547-b91b-f4387f2705bc" providerId="ADAL" clId="{157CA3C1-145E-C64B-B541-E677F47EB73E}" dt="2023-07-25T09:56:35.816" v="944" actId="20577"/>
          <ac:spMkLst>
            <pc:docMk/>
            <pc:sldMk cId="7428151" sldId="290"/>
            <ac:spMk id="2" creationId="{0F511400-4F48-098B-6719-51D74AD5FDA6}"/>
          </ac:spMkLst>
        </pc:spChg>
        <pc:spChg chg="mod">
          <ac:chgData name="Brace, Lewys" userId="9bd9ef77-a98a-4547-b91b-f4387f2705bc" providerId="ADAL" clId="{157CA3C1-145E-C64B-B541-E677F47EB73E}" dt="2023-07-25T10:10:34.778" v="1317" actId="1076"/>
          <ac:spMkLst>
            <pc:docMk/>
            <pc:sldMk cId="7428151" sldId="290"/>
            <ac:spMk id="6" creationId="{0AAB346E-9C54-FCA6-5D9F-5815D52381F8}"/>
          </ac:spMkLst>
        </pc:spChg>
      </pc:sldChg>
      <pc:sldChg chg="del">
        <pc:chgData name="Brace, Lewys" userId="9bd9ef77-a98a-4547-b91b-f4387f2705bc" providerId="ADAL" clId="{157CA3C1-145E-C64B-B541-E677F47EB73E}" dt="2023-07-25T11:06:10.532" v="3426" actId="2696"/>
        <pc:sldMkLst>
          <pc:docMk/>
          <pc:sldMk cId="2164101206" sldId="291"/>
        </pc:sldMkLst>
      </pc:sldChg>
      <pc:sldChg chg="del">
        <pc:chgData name="Brace, Lewys" userId="9bd9ef77-a98a-4547-b91b-f4387f2705bc" providerId="ADAL" clId="{157CA3C1-145E-C64B-B541-E677F47EB73E}" dt="2023-07-25T11:06:10.532" v="3426" actId="2696"/>
        <pc:sldMkLst>
          <pc:docMk/>
          <pc:sldMk cId="2550137422" sldId="292"/>
        </pc:sldMkLst>
      </pc:sldChg>
      <pc:sldChg chg="del">
        <pc:chgData name="Brace, Lewys" userId="9bd9ef77-a98a-4547-b91b-f4387f2705bc" providerId="ADAL" clId="{157CA3C1-145E-C64B-B541-E677F47EB73E}" dt="2023-07-25T11:06:10.532" v="3426" actId="2696"/>
        <pc:sldMkLst>
          <pc:docMk/>
          <pc:sldMk cId="1345437847" sldId="293"/>
        </pc:sldMkLst>
      </pc:sldChg>
      <pc:sldChg chg="del">
        <pc:chgData name="Brace, Lewys" userId="9bd9ef77-a98a-4547-b91b-f4387f2705bc" providerId="ADAL" clId="{157CA3C1-145E-C64B-B541-E677F47EB73E}" dt="2023-07-25T11:06:10.532" v="3426" actId="2696"/>
        <pc:sldMkLst>
          <pc:docMk/>
          <pc:sldMk cId="2078591481" sldId="294"/>
        </pc:sldMkLst>
      </pc:sldChg>
      <pc:sldChg chg="modSp mod">
        <pc:chgData name="Brace, Lewys" userId="9bd9ef77-a98a-4547-b91b-f4387f2705bc" providerId="ADAL" clId="{157CA3C1-145E-C64B-B541-E677F47EB73E}" dt="2023-07-25T12:44:25.831" v="5245" actId="1076"/>
        <pc:sldMkLst>
          <pc:docMk/>
          <pc:sldMk cId="972757025" sldId="295"/>
        </pc:sldMkLst>
        <pc:spChg chg="mod">
          <ac:chgData name="Brace, Lewys" userId="9bd9ef77-a98a-4547-b91b-f4387f2705bc" providerId="ADAL" clId="{157CA3C1-145E-C64B-B541-E677F47EB73E}" dt="2023-07-25T12:44:25.831" v="5245" actId="1076"/>
          <ac:spMkLst>
            <pc:docMk/>
            <pc:sldMk cId="972757025" sldId="295"/>
            <ac:spMk id="2" creationId="{E473DFAC-37B2-5A1D-249B-EEBDD67367BC}"/>
          </ac:spMkLst>
        </pc:spChg>
      </pc:sldChg>
      <pc:sldChg chg="delSp modSp add del mod">
        <pc:chgData name="Brace, Lewys" userId="9bd9ef77-a98a-4547-b91b-f4387f2705bc" providerId="ADAL" clId="{157CA3C1-145E-C64B-B541-E677F47EB73E}" dt="2023-07-25T12:40:11.934" v="5174" actId="1076"/>
        <pc:sldMkLst>
          <pc:docMk/>
          <pc:sldMk cId="2285360935" sldId="296"/>
        </pc:sldMkLst>
        <pc:spChg chg="mod">
          <ac:chgData name="Brace, Lewys" userId="9bd9ef77-a98a-4547-b91b-f4387f2705bc" providerId="ADAL" clId="{157CA3C1-145E-C64B-B541-E677F47EB73E}" dt="2023-07-25T12:40:11.934" v="5174" actId="1076"/>
          <ac:spMkLst>
            <pc:docMk/>
            <pc:sldMk cId="2285360935" sldId="296"/>
            <ac:spMk id="6" creationId="{ECE5B93C-D6D8-B56C-A67A-21CC543D8A43}"/>
          </ac:spMkLst>
        </pc:spChg>
        <pc:spChg chg="del mod">
          <ac:chgData name="Brace, Lewys" userId="9bd9ef77-a98a-4547-b91b-f4387f2705bc" providerId="ADAL" clId="{157CA3C1-145E-C64B-B541-E677F47EB73E}" dt="2023-07-25T12:34:33.801" v="4296"/>
          <ac:spMkLst>
            <pc:docMk/>
            <pc:sldMk cId="2285360935" sldId="296"/>
            <ac:spMk id="7" creationId="{94074A46-8EE0-3A92-A63E-89F641A926FE}"/>
          </ac:spMkLst>
        </pc:spChg>
        <pc:picChg chg="del">
          <ac:chgData name="Brace, Lewys" userId="9bd9ef77-a98a-4547-b91b-f4387f2705bc" providerId="ADAL" clId="{157CA3C1-145E-C64B-B541-E677F47EB73E}" dt="2023-07-25T12:33:41.812" v="4276" actId="21"/>
          <ac:picMkLst>
            <pc:docMk/>
            <pc:sldMk cId="2285360935" sldId="296"/>
            <ac:picMk id="5" creationId="{1FA18A41-D8B1-1E6F-1591-8818B00DCE47}"/>
          </ac:picMkLst>
        </pc:picChg>
      </pc:sldChg>
      <pc:sldChg chg="del">
        <pc:chgData name="Brace, Lewys" userId="9bd9ef77-a98a-4547-b91b-f4387f2705bc" providerId="ADAL" clId="{157CA3C1-145E-C64B-B541-E677F47EB73E}" dt="2023-07-25T11:06:10.532" v="3426" actId="2696"/>
        <pc:sldMkLst>
          <pc:docMk/>
          <pc:sldMk cId="3091482287" sldId="297"/>
        </pc:sldMkLst>
      </pc:sldChg>
      <pc:sldChg chg="del">
        <pc:chgData name="Brace, Lewys" userId="9bd9ef77-a98a-4547-b91b-f4387f2705bc" providerId="ADAL" clId="{157CA3C1-145E-C64B-B541-E677F47EB73E}" dt="2023-07-25T11:06:10.532" v="3426" actId="2696"/>
        <pc:sldMkLst>
          <pc:docMk/>
          <pc:sldMk cId="2531736145" sldId="298"/>
        </pc:sldMkLst>
      </pc:sldChg>
      <pc:sldChg chg="del">
        <pc:chgData name="Brace, Lewys" userId="9bd9ef77-a98a-4547-b91b-f4387f2705bc" providerId="ADAL" clId="{157CA3C1-145E-C64B-B541-E677F47EB73E}" dt="2023-07-25T11:06:10.532" v="3426" actId="2696"/>
        <pc:sldMkLst>
          <pc:docMk/>
          <pc:sldMk cId="3775188227" sldId="299"/>
        </pc:sldMkLst>
      </pc:sldChg>
      <pc:sldChg chg="del">
        <pc:chgData name="Brace, Lewys" userId="9bd9ef77-a98a-4547-b91b-f4387f2705bc" providerId="ADAL" clId="{157CA3C1-145E-C64B-B541-E677F47EB73E}" dt="2023-07-25T11:06:10.532" v="3426" actId="2696"/>
        <pc:sldMkLst>
          <pc:docMk/>
          <pc:sldMk cId="2648139718" sldId="300"/>
        </pc:sldMkLst>
      </pc:sldChg>
      <pc:sldChg chg="del">
        <pc:chgData name="Brace, Lewys" userId="9bd9ef77-a98a-4547-b91b-f4387f2705bc" providerId="ADAL" clId="{157CA3C1-145E-C64B-B541-E677F47EB73E}" dt="2023-07-25T11:06:10.532" v="3426" actId="2696"/>
        <pc:sldMkLst>
          <pc:docMk/>
          <pc:sldMk cId="3436179740" sldId="301"/>
        </pc:sldMkLst>
      </pc:sldChg>
      <pc:sldChg chg="del">
        <pc:chgData name="Brace, Lewys" userId="9bd9ef77-a98a-4547-b91b-f4387f2705bc" providerId="ADAL" clId="{157CA3C1-145E-C64B-B541-E677F47EB73E}" dt="2023-07-25T11:06:10.532" v="3426" actId="2696"/>
        <pc:sldMkLst>
          <pc:docMk/>
          <pc:sldMk cId="306599555" sldId="302"/>
        </pc:sldMkLst>
      </pc:sldChg>
      <pc:sldChg chg="modSp add mod">
        <pc:chgData name="Brace, Lewys" userId="9bd9ef77-a98a-4547-b91b-f4387f2705bc" providerId="ADAL" clId="{157CA3C1-145E-C64B-B541-E677F47EB73E}" dt="2023-07-25T10:25:34.647" v="1932" actId="27636"/>
        <pc:sldMkLst>
          <pc:docMk/>
          <pc:sldMk cId="1188761323" sldId="304"/>
        </pc:sldMkLst>
        <pc:spChg chg="mod">
          <ac:chgData name="Brace, Lewys" userId="9bd9ef77-a98a-4547-b91b-f4387f2705bc" providerId="ADAL" clId="{157CA3C1-145E-C64B-B541-E677F47EB73E}" dt="2023-07-25T09:56:55.779" v="950" actId="20577"/>
          <ac:spMkLst>
            <pc:docMk/>
            <pc:sldMk cId="1188761323" sldId="304"/>
            <ac:spMk id="2" creationId="{00000000-0000-0000-0000-000000000000}"/>
          </ac:spMkLst>
        </pc:spChg>
        <pc:spChg chg="mod">
          <ac:chgData name="Brace, Lewys" userId="9bd9ef77-a98a-4547-b91b-f4387f2705bc" providerId="ADAL" clId="{157CA3C1-145E-C64B-B541-E677F47EB73E}" dt="2023-07-25T10:25:34.647" v="1932" actId="27636"/>
          <ac:spMkLst>
            <pc:docMk/>
            <pc:sldMk cId="1188761323" sldId="304"/>
            <ac:spMk id="3" creationId="{00000000-0000-0000-0000-000000000000}"/>
          </ac:spMkLst>
        </pc:spChg>
      </pc:sldChg>
      <pc:sldChg chg="modSp add mod">
        <pc:chgData name="Brace, Lewys" userId="9bd9ef77-a98a-4547-b91b-f4387f2705bc" providerId="ADAL" clId="{157CA3C1-145E-C64B-B541-E677F47EB73E}" dt="2023-07-25T10:01:44.198" v="1041" actId="20577"/>
        <pc:sldMkLst>
          <pc:docMk/>
          <pc:sldMk cId="1585861343" sldId="305"/>
        </pc:sldMkLst>
        <pc:spChg chg="mod">
          <ac:chgData name="Brace, Lewys" userId="9bd9ef77-a98a-4547-b91b-f4387f2705bc" providerId="ADAL" clId="{157CA3C1-145E-C64B-B541-E677F47EB73E}" dt="2023-07-25T10:01:19.867" v="1015" actId="1076"/>
          <ac:spMkLst>
            <pc:docMk/>
            <pc:sldMk cId="1585861343" sldId="305"/>
            <ac:spMk id="2" creationId="{00000000-0000-0000-0000-000000000000}"/>
          </ac:spMkLst>
        </pc:spChg>
        <pc:spChg chg="mod">
          <ac:chgData name="Brace, Lewys" userId="9bd9ef77-a98a-4547-b91b-f4387f2705bc" providerId="ADAL" clId="{157CA3C1-145E-C64B-B541-E677F47EB73E}" dt="2023-07-25T10:01:44.198" v="1041" actId="20577"/>
          <ac:spMkLst>
            <pc:docMk/>
            <pc:sldMk cId="1585861343" sldId="305"/>
            <ac:spMk id="3" creationId="{00000000-0000-0000-0000-000000000000}"/>
          </ac:spMkLst>
        </pc:spChg>
      </pc:sldChg>
      <pc:sldChg chg="modSp add mod">
        <pc:chgData name="Brace, Lewys" userId="9bd9ef77-a98a-4547-b91b-f4387f2705bc" providerId="ADAL" clId="{157CA3C1-145E-C64B-B541-E677F47EB73E}" dt="2023-07-25T10:25:55.018" v="1943" actId="6549"/>
        <pc:sldMkLst>
          <pc:docMk/>
          <pc:sldMk cId="2990786073" sldId="306"/>
        </pc:sldMkLst>
        <pc:spChg chg="mod">
          <ac:chgData name="Brace, Lewys" userId="9bd9ef77-a98a-4547-b91b-f4387f2705bc" providerId="ADAL" clId="{157CA3C1-145E-C64B-B541-E677F47EB73E}" dt="2023-07-25T10:02:04.179" v="1044" actId="1076"/>
          <ac:spMkLst>
            <pc:docMk/>
            <pc:sldMk cId="2990786073" sldId="306"/>
            <ac:spMk id="2" creationId="{00000000-0000-0000-0000-000000000000}"/>
          </ac:spMkLst>
        </pc:spChg>
        <pc:spChg chg="mod">
          <ac:chgData name="Brace, Lewys" userId="9bd9ef77-a98a-4547-b91b-f4387f2705bc" providerId="ADAL" clId="{157CA3C1-145E-C64B-B541-E677F47EB73E}" dt="2023-07-25T10:25:55.018" v="1943" actId="6549"/>
          <ac:spMkLst>
            <pc:docMk/>
            <pc:sldMk cId="2990786073" sldId="306"/>
            <ac:spMk id="3" creationId="{00000000-0000-0000-0000-000000000000}"/>
          </ac:spMkLst>
        </pc:spChg>
      </pc:sldChg>
      <pc:sldChg chg="modSp add mod">
        <pc:chgData name="Brace, Lewys" userId="9bd9ef77-a98a-4547-b91b-f4387f2705bc" providerId="ADAL" clId="{157CA3C1-145E-C64B-B541-E677F47EB73E}" dt="2023-07-25T10:31:12.311" v="2469" actId="20577"/>
        <pc:sldMkLst>
          <pc:docMk/>
          <pc:sldMk cId="3682993818" sldId="307"/>
        </pc:sldMkLst>
        <pc:spChg chg="mod">
          <ac:chgData name="Brace, Lewys" userId="9bd9ef77-a98a-4547-b91b-f4387f2705bc" providerId="ADAL" clId="{157CA3C1-145E-C64B-B541-E677F47EB73E}" dt="2023-07-25T10:31:12.311" v="2469" actId="20577"/>
          <ac:spMkLst>
            <pc:docMk/>
            <pc:sldMk cId="3682993818" sldId="307"/>
            <ac:spMk id="2" creationId="{00000000-0000-0000-0000-000000000000}"/>
          </ac:spMkLst>
        </pc:spChg>
        <pc:spChg chg="mod">
          <ac:chgData name="Brace, Lewys" userId="9bd9ef77-a98a-4547-b91b-f4387f2705bc" providerId="ADAL" clId="{157CA3C1-145E-C64B-B541-E677F47EB73E}" dt="2023-07-25T10:26:31.607" v="1955" actId="255"/>
          <ac:spMkLst>
            <pc:docMk/>
            <pc:sldMk cId="3682993818" sldId="307"/>
            <ac:spMk id="3" creationId="{00000000-0000-0000-0000-000000000000}"/>
          </ac:spMkLst>
        </pc:spChg>
      </pc:sldChg>
      <pc:sldChg chg="addSp delSp modSp add mod">
        <pc:chgData name="Brace, Lewys" userId="9bd9ef77-a98a-4547-b91b-f4387f2705bc" providerId="ADAL" clId="{157CA3C1-145E-C64B-B541-E677F47EB73E}" dt="2023-07-25T10:32:58.401" v="2613" actId="20577"/>
        <pc:sldMkLst>
          <pc:docMk/>
          <pc:sldMk cId="1874288275" sldId="308"/>
        </pc:sldMkLst>
        <pc:spChg chg="add mod">
          <ac:chgData name="Brace, Lewys" userId="9bd9ef77-a98a-4547-b91b-f4387f2705bc" providerId="ADAL" clId="{157CA3C1-145E-C64B-B541-E677F47EB73E}" dt="2023-07-25T10:31:20.034" v="2477" actId="20577"/>
          <ac:spMkLst>
            <pc:docMk/>
            <pc:sldMk cId="1874288275" sldId="308"/>
            <ac:spMk id="2" creationId="{D411A697-2ABE-8329-9D50-71A198504C84}"/>
          </ac:spMkLst>
        </pc:spChg>
        <pc:spChg chg="mod">
          <ac:chgData name="Brace, Lewys" userId="9bd9ef77-a98a-4547-b91b-f4387f2705bc" providerId="ADAL" clId="{157CA3C1-145E-C64B-B541-E677F47EB73E}" dt="2023-07-25T10:32:58.401" v="2613" actId="20577"/>
          <ac:spMkLst>
            <pc:docMk/>
            <pc:sldMk cId="1874288275" sldId="308"/>
            <ac:spMk id="3" creationId="{00000000-0000-0000-0000-000000000000}"/>
          </ac:spMkLst>
        </pc:spChg>
        <pc:spChg chg="del">
          <ac:chgData name="Brace, Lewys" userId="9bd9ef77-a98a-4547-b91b-f4387f2705bc" providerId="ADAL" clId="{157CA3C1-145E-C64B-B541-E677F47EB73E}" dt="2023-07-25T10:12:53.229" v="1604" actId="478"/>
          <ac:spMkLst>
            <pc:docMk/>
            <pc:sldMk cId="1874288275" sldId="308"/>
            <ac:spMk id="9" creationId="{00000000-0000-0000-0000-000000000000}"/>
          </ac:spMkLst>
        </pc:spChg>
        <pc:spChg chg="del">
          <ac:chgData name="Brace, Lewys" userId="9bd9ef77-a98a-4547-b91b-f4387f2705bc" providerId="ADAL" clId="{157CA3C1-145E-C64B-B541-E677F47EB73E}" dt="2023-07-25T10:12:51.991" v="1603" actId="478"/>
          <ac:spMkLst>
            <pc:docMk/>
            <pc:sldMk cId="1874288275" sldId="308"/>
            <ac:spMk id="10" creationId="{00000000-0000-0000-0000-000000000000}"/>
          </ac:spMkLst>
        </pc:spChg>
        <pc:spChg chg="del mod">
          <ac:chgData name="Brace, Lewys" userId="9bd9ef77-a98a-4547-b91b-f4387f2705bc" providerId="ADAL" clId="{157CA3C1-145E-C64B-B541-E677F47EB73E}" dt="2023-07-25T10:12:50.349" v="1602" actId="478"/>
          <ac:spMkLst>
            <pc:docMk/>
            <pc:sldMk cId="1874288275" sldId="308"/>
            <ac:spMk id="11" creationId="{00000000-0000-0000-0000-000000000000}"/>
          </ac:spMkLst>
        </pc:spChg>
        <pc:picChg chg="del mod">
          <ac:chgData name="Brace, Lewys" userId="9bd9ef77-a98a-4547-b91b-f4387f2705bc" providerId="ADAL" clId="{157CA3C1-145E-C64B-B541-E677F47EB73E}" dt="2023-07-25T10:31:06.572" v="2467" actId="478"/>
          <ac:picMkLst>
            <pc:docMk/>
            <pc:sldMk cId="1874288275" sldId="308"/>
            <ac:picMk id="8" creationId="{00000000-0000-0000-0000-000000000000}"/>
          </ac:picMkLst>
        </pc:picChg>
      </pc:sldChg>
      <pc:sldChg chg="modSp add mod">
        <pc:chgData name="Brace, Lewys" userId="9bd9ef77-a98a-4547-b91b-f4387f2705bc" providerId="ADAL" clId="{157CA3C1-145E-C64B-B541-E677F47EB73E}" dt="2023-07-25T10:53:39.915" v="3243" actId="1076"/>
        <pc:sldMkLst>
          <pc:docMk/>
          <pc:sldMk cId="1780047740" sldId="309"/>
        </pc:sldMkLst>
        <pc:spChg chg="mod">
          <ac:chgData name="Brace, Lewys" userId="9bd9ef77-a98a-4547-b91b-f4387f2705bc" providerId="ADAL" clId="{157CA3C1-145E-C64B-B541-E677F47EB73E}" dt="2023-07-25T10:53:39.915" v="3243" actId="1076"/>
          <ac:spMkLst>
            <pc:docMk/>
            <pc:sldMk cId="1780047740" sldId="309"/>
            <ac:spMk id="3" creationId="{00000000-0000-0000-0000-000000000000}"/>
          </ac:spMkLst>
        </pc:spChg>
        <pc:spChg chg="mod">
          <ac:chgData name="Brace, Lewys" userId="9bd9ef77-a98a-4547-b91b-f4387f2705bc" providerId="ADAL" clId="{157CA3C1-145E-C64B-B541-E677F47EB73E}" dt="2023-07-25T10:53:17.983" v="3197" actId="1076"/>
          <ac:spMkLst>
            <pc:docMk/>
            <pc:sldMk cId="1780047740" sldId="309"/>
            <ac:spMk id="4" creationId="{00000000-0000-0000-0000-000000000000}"/>
          </ac:spMkLst>
        </pc:spChg>
        <pc:picChg chg="mod">
          <ac:chgData name="Brace, Lewys" userId="9bd9ef77-a98a-4547-b91b-f4387f2705bc" providerId="ADAL" clId="{157CA3C1-145E-C64B-B541-E677F47EB73E}" dt="2023-07-25T10:53:01.982" v="3188" actId="1076"/>
          <ac:picMkLst>
            <pc:docMk/>
            <pc:sldMk cId="1780047740" sldId="309"/>
            <ac:picMk id="1026" creationId="{00000000-0000-0000-0000-000000000000}"/>
          </ac:picMkLst>
        </pc:picChg>
      </pc:sldChg>
      <pc:sldChg chg="modSp add mod">
        <pc:chgData name="Brace, Lewys" userId="9bd9ef77-a98a-4547-b91b-f4387f2705bc" providerId="ADAL" clId="{157CA3C1-145E-C64B-B541-E677F47EB73E}" dt="2023-07-25T10:52:29.871" v="3184" actId="1076"/>
        <pc:sldMkLst>
          <pc:docMk/>
          <pc:sldMk cId="2163035901" sldId="310"/>
        </pc:sldMkLst>
        <pc:spChg chg="mod">
          <ac:chgData name="Brace, Lewys" userId="9bd9ef77-a98a-4547-b91b-f4387f2705bc" providerId="ADAL" clId="{157CA3C1-145E-C64B-B541-E677F47EB73E}" dt="2023-07-25T10:52:21.256" v="3183" actId="20577"/>
          <ac:spMkLst>
            <pc:docMk/>
            <pc:sldMk cId="2163035901" sldId="310"/>
            <ac:spMk id="3" creationId="{00000000-0000-0000-0000-000000000000}"/>
          </ac:spMkLst>
        </pc:spChg>
        <pc:picChg chg="mod">
          <ac:chgData name="Brace, Lewys" userId="9bd9ef77-a98a-4547-b91b-f4387f2705bc" providerId="ADAL" clId="{157CA3C1-145E-C64B-B541-E677F47EB73E}" dt="2023-07-25T10:52:29.871" v="3184" actId="1076"/>
          <ac:picMkLst>
            <pc:docMk/>
            <pc:sldMk cId="2163035901" sldId="310"/>
            <ac:picMk id="8" creationId="{00000000-0000-0000-0000-000000000000}"/>
          </ac:picMkLst>
        </pc:picChg>
      </pc:sldChg>
      <pc:sldChg chg="modSp add mod modNotesTx">
        <pc:chgData name="Brace, Lewys" userId="9bd9ef77-a98a-4547-b91b-f4387f2705bc" providerId="ADAL" clId="{157CA3C1-145E-C64B-B541-E677F47EB73E}" dt="2023-07-25T11:00:24.902" v="3299" actId="20577"/>
        <pc:sldMkLst>
          <pc:docMk/>
          <pc:sldMk cId="1021091922" sldId="311"/>
        </pc:sldMkLst>
        <pc:spChg chg="mod">
          <ac:chgData name="Brace, Lewys" userId="9bd9ef77-a98a-4547-b91b-f4387f2705bc" providerId="ADAL" clId="{157CA3C1-145E-C64B-B541-E677F47EB73E}" dt="2023-07-25T10:56:20.437" v="3246" actId="1076"/>
          <ac:spMkLst>
            <pc:docMk/>
            <pc:sldMk cId="1021091922" sldId="311"/>
            <ac:spMk id="2" creationId="{00000000-0000-0000-0000-000000000000}"/>
          </ac:spMkLst>
        </pc:spChg>
        <pc:spChg chg="mod">
          <ac:chgData name="Brace, Lewys" userId="9bd9ef77-a98a-4547-b91b-f4387f2705bc" providerId="ADAL" clId="{157CA3C1-145E-C64B-B541-E677F47EB73E}" dt="2023-07-25T10:56:33.991" v="3250" actId="947"/>
          <ac:spMkLst>
            <pc:docMk/>
            <pc:sldMk cId="1021091922" sldId="311"/>
            <ac:spMk id="3" creationId="{00000000-0000-0000-0000-000000000000}"/>
          </ac:spMkLst>
        </pc:spChg>
      </pc:sldChg>
      <pc:sldChg chg="modSp add del mod">
        <pc:chgData name="Brace, Lewys" userId="9bd9ef77-a98a-4547-b91b-f4387f2705bc" providerId="ADAL" clId="{157CA3C1-145E-C64B-B541-E677F47EB73E}" dt="2023-07-25T10:56:43.257" v="3253" actId="2696"/>
        <pc:sldMkLst>
          <pc:docMk/>
          <pc:sldMk cId="1401636918" sldId="312"/>
        </pc:sldMkLst>
        <pc:spChg chg="mod">
          <ac:chgData name="Brace, Lewys" userId="9bd9ef77-a98a-4547-b91b-f4387f2705bc" providerId="ADAL" clId="{157CA3C1-145E-C64B-B541-E677F47EB73E}" dt="2023-07-25T10:56:38.815" v="3252" actId="27636"/>
          <ac:spMkLst>
            <pc:docMk/>
            <pc:sldMk cId="1401636918" sldId="312"/>
            <ac:spMk id="3" creationId="{00000000-0000-0000-0000-000000000000}"/>
          </ac:spMkLst>
        </pc:spChg>
      </pc:sldChg>
      <pc:sldChg chg="modSp add mod modNotesTx">
        <pc:chgData name="Brace, Lewys" userId="9bd9ef77-a98a-4547-b91b-f4387f2705bc" providerId="ADAL" clId="{157CA3C1-145E-C64B-B541-E677F47EB73E}" dt="2023-07-25T11:00:19.346" v="3298" actId="20577"/>
        <pc:sldMkLst>
          <pc:docMk/>
          <pc:sldMk cId="4064418634" sldId="312"/>
        </pc:sldMkLst>
        <pc:spChg chg="mod">
          <ac:chgData name="Brace, Lewys" userId="9bd9ef77-a98a-4547-b91b-f4387f2705bc" providerId="ADAL" clId="{157CA3C1-145E-C64B-B541-E677F47EB73E}" dt="2023-07-25T10:57:14.372" v="3256" actId="1076"/>
          <ac:spMkLst>
            <pc:docMk/>
            <pc:sldMk cId="4064418634" sldId="312"/>
            <ac:spMk id="2" creationId="{00000000-0000-0000-0000-000000000000}"/>
          </ac:spMkLst>
        </pc:spChg>
        <pc:spChg chg="mod">
          <ac:chgData name="Brace, Lewys" userId="9bd9ef77-a98a-4547-b91b-f4387f2705bc" providerId="ADAL" clId="{157CA3C1-145E-C64B-B541-E677F47EB73E}" dt="2023-07-25T10:57:24.940" v="3262" actId="14100"/>
          <ac:spMkLst>
            <pc:docMk/>
            <pc:sldMk cId="4064418634" sldId="312"/>
            <ac:spMk id="4" creationId="{00000000-0000-0000-0000-000000000000}"/>
          </ac:spMkLst>
        </pc:spChg>
      </pc:sldChg>
      <pc:sldChg chg="modSp add mod">
        <pc:chgData name="Brace, Lewys" userId="9bd9ef77-a98a-4547-b91b-f4387f2705bc" providerId="ADAL" clId="{157CA3C1-145E-C64B-B541-E677F47EB73E}" dt="2023-07-25T10:57:41.785" v="3267" actId="947"/>
        <pc:sldMkLst>
          <pc:docMk/>
          <pc:sldMk cId="2128618292" sldId="313"/>
        </pc:sldMkLst>
        <pc:spChg chg="mod">
          <ac:chgData name="Brace, Lewys" userId="9bd9ef77-a98a-4547-b91b-f4387f2705bc" providerId="ADAL" clId="{157CA3C1-145E-C64B-B541-E677F47EB73E}" dt="2023-07-25T10:57:41.785" v="3267" actId="947"/>
          <ac:spMkLst>
            <pc:docMk/>
            <pc:sldMk cId="2128618292" sldId="313"/>
            <ac:spMk id="3" creationId="{00000000-0000-0000-0000-000000000000}"/>
          </ac:spMkLst>
        </pc:spChg>
      </pc:sldChg>
      <pc:sldChg chg="modSp add mod">
        <pc:chgData name="Brace, Lewys" userId="9bd9ef77-a98a-4547-b91b-f4387f2705bc" providerId="ADAL" clId="{157CA3C1-145E-C64B-B541-E677F47EB73E}" dt="2023-07-25T10:58:04.272" v="3272" actId="1076"/>
        <pc:sldMkLst>
          <pc:docMk/>
          <pc:sldMk cId="1512936816" sldId="314"/>
        </pc:sldMkLst>
        <pc:spChg chg="mod">
          <ac:chgData name="Brace, Lewys" userId="9bd9ef77-a98a-4547-b91b-f4387f2705bc" providerId="ADAL" clId="{157CA3C1-145E-C64B-B541-E677F47EB73E}" dt="2023-07-25T10:58:04.272" v="3272" actId="1076"/>
          <ac:spMkLst>
            <pc:docMk/>
            <pc:sldMk cId="1512936816" sldId="314"/>
            <ac:spMk id="3" creationId="{00000000-0000-0000-0000-000000000000}"/>
          </ac:spMkLst>
        </pc:spChg>
      </pc:sldChg>
      <pc:sldChg chg="modSp add mod modNotesTx">
        <pc:chgData name="Brace, Lewys" userId="9bd9ef77-a98a-4547-b91b-f4387f2705bc" providerId="ADAL" clId="{157CA3C1-145E-C64B-B541-E677F47EB73E}" dt="2023-07-25T10:59:57.049" v="3293" actId="6549"/>
        <pc:sldMkLst>
          <pc:docMk/>
          <pc:sldMk cId="1401636918" sldId="315"/>
        </pc:sldMkLst>
        <pc:spChg chg="mod">
          <ac:chgData name="Brace, Lewys" userId="9bd9ef77-a98a-4547-b91b-f4387f2705bc" providerId="ADAL" clId="{157CA3C1-145E-C64B-B541-E677F47EB73E}" dt="2023-07-25T10:59:10.571" v="3283" actId="1076"/>
          <ac:spMkLst>
            <pc:docMk/>
            <pc:sldMk cId="1401636918" sldId="315"/>
            <ac:spMk id="3" creationId="{00000000-0000-0000-0000-000000000000}"/>
          </ac:spMkLst>
        </pc:spChg>
        <pc:spChg chg="mod">
          <ac:chgData name="Brace, Lewys" userId="9bd9ef77-a98a-4547-b91b-f4387f2705bc" providerId="ADAL" clId="{157CA3C1-145E-C64B-B541-E677F47EB73E}" dt="2023-07-25T10:59:07.185" v="3282" actId="1076"/>
          <ac:spMkLst>
            <pc:docMk/>
            <pc:sldMk cId="1401636918" sldId="315"/>
            <ac:spMk id="4" creationId="{00000000-0000-0000-0000-000000000000}"/>
          </ac:spMkLst>
        </pc:spChg>
        <pc:spChg chg="mod">
          <ac:chgData name="Brace, Lewys" userId="9bd9ef77-a98a-4547-b91b-f4387f2705bc" providerId="ADAL" clId="{157CA3C1-145E-C64B-B541-E677F47EB73E}" dt="2023-07-25T10:59:15.543" v="3285" actId="1076"/>
          <ac:spMkLst>
            <pc:docMk/>
            <pc:sldMk cId="1401636918" sldId="315"/>
            <ac:spMk id="5" creationId="{00000000-0000-0000-0000-000000000000}"/>
          </ac:spMkLst>
        </pc:spChg>
        <pc:picChg chg="mod">
          <ac:chgData name="Brace, Lewys" userId="9bd9ef77-a98a-4547-b91b-f4387f2705bc" providerId="ADAL" clId="{157CA3C1-145E-C64B-B541-E677F47EB73E}" dt="2023-07-25T10:59:12.878" v="3284" actId="1076"/>
          <ac:picMkLst>
            <pc:docMk/>
            <pc:sldMk cId="1401636918" sldId="315"/>
            <ac:picMk id="1026" creationId="{00000000-0000-0000-0000-000000000000}"/>
          </ac:picMkLst>
        </pc:picChg>
      </pc:sldChg>
      <pc:sldChg chg="modSp add mod">
        <pc:chgData name="Brace, Lewys" userId="9bd9ef77-a98a-4547-b91b-f4387f2705bc" providerId="ADAL" clId="{157CA3C1-145E-C64B-B541-E677F47EB73E}" dt="2023-07-25T10:59:32.762" v="3290" actId="947"/>
        <pc:sldMkLst>
          <pc:docMk/>
          <pc:sldMk cId="1887417354" sldId="316"/>
        </pc:sldMkLst>
        <pc:spChg chg="mod">
          <ac:chgData name="Brace, Lewys" userId="9bd9ef77-a98a-4547-b91b-f4387f2705bc" providerId="ADAL" clId="{157CA3C1-145E-C64B-B541-E677F47EB73E}" dt="2023-07-25T10:59:32.762" v="3290" actId="947"/>
          <ac:spMkLst>
            <pc:docMk/>
            <pc:sldMk cId="1887417354" sldId="316"/>
            <ac:spMk id="3" creationId="{00000000-0000-0000-0000-000000000000}"/>
          </ac:spMkLst>
        </pc:spChg>
      </pc:sldChg>
      <pc:sldChg chg="add modNotesTx">
        <pc:chgData name="Brace, Lewys" userId="9bd9ef77-a98a-4547-b91b-f4387f2705bc" providerId="ADAL" clId="{157CA3C1-145E-C64B-B541-E677F47EB73E}" dt="2023-07-25T10:59:50.261" v="3292" actId="20577"/>
        <pc:sldMkLst>
          <pc:docMk/>
          <pc:sldMk cId="1816546193" sldId="317"/>
        </pc:sldMkLst>
      </pc:sldChg>
      <pc:sldChg chg="modSp add mod">
        <pc:chgData name="Brace, Lewys" userId="9bd9ef77-a98a-4547-b91b-f4387f2705bc" providerId="ADAL" clId="{157CA3C1-145E-C64B-B541-E677F47EB73E}" dt="2023-07-25T11:00:52.525" v="3302" actId="947"/>
        <pc:sldMkLst>
          <pc:docMk/>
          <pc:sldMk cId="2788538794" sldId="318"/>
        </pc:sldMkLst>
        <pc:spChg chg="mod">
          <ac:chgData name="Brace, Lewys" userId="9bd9ef77-a98a-4547-b91b-f4387f2705bc" providerId="ADAL" clId="{157CA3C1-145E-C64B-B541-E677F47EB73E}" dt="2023-07-25T11:00:52.525" v="3302" actId="947"/>
          <ac:spMkLst>
            <pc:docMk/>
            <pc:sldMk cId="2788538794" sldId="318"/>
            <ac:spMk id="3" creationId="{00000000-0000-0000-0000-000000000000}"/>
          </ac:spMkLst>
        </pc:spChg>
      </pc:sldChg>
      <pc:sldChg chg="modSp add mod">
        <pc:chgData name="Brace, Lewys" userId="9bd9ef77-a98a-4547-b91b-f4387f2705bc" providerId="ADAL" clId="{157CA3C1-145E-C64B-B541-E677F47EB73E}" dt="2023-07-25T11:03:40.918" v="3308" actId="947"/>
        <pc:sldMkLst>
          <pc:docMk/>
          <pc:sldMk cId="1160861950" sldId="319"/>
        </pc:sldMkLst>
        <pc:spChg chg="mod">
          <ac:chgData name="Brace, Lewys" userId="9bd9ef77-a98a-4547-b91b-f4387f2705bc" providerId="ADAL" clId="{157CA3C1-145E-C64B-B541-E677F47EB73E}" dt="2023-07-25T11:03:10.024" v="3305" actId="1076"/>
          <ac:spMkLst>
            <pc:docMk/>
            <pc:sldMk cId="1160861950" sldId="319"/>
            <ac:spMk id="2" creationId="{00000000-0000-0000-0000-000000000000}"/>
          </ac:spMkLst>
        </pc:spChg>
        <pc:spChg chg="mod">
          <ac:chgData name="Brace, Lewys" userId="9bd9ef77-a98a-4547-b91b-f4387f2705bc" providerId="ADAL" clId="{157CA3C1-145E-C64B-B541-E677F47EB73E}" dt="2023-07-25T11:03:40.918" v="3308" actId="947"/>
          <ac:spMkLst>
            <pc:docMk/>
            <pc:sldMk cId="1160861950" sldId="319"/>
            <ac:spMk id="3" creationId="{00000000-0000-0000-0000-000000000000}"/>
          </ac:spMkLst>
        </pc:spChg>
      </pc:sldChg>
      <pc:sldChg chg="modSp add mod">
        <pc:chgData name="Brace, Lewys" userId="9bd9ef77-a98a-4547-b91b-f4387f2705bc" providerId="ADAL" clId="{157CA3C1-145E-C64B-B541-E677F47EB73E}" dt="2023-07-25T11:04:17.129" v="3313" actId="947"/>
        <pc:sldMkLst>
          <pc:docMk/>
          <pc:sldMk cId="1991018011" sldId="320"/>
        </pc:sldMkLst>
        <pc:spChg chg="mod">
          <ac:chgData name="Brace, Lewys" userId="9bd9ef77-a98a-4547-b91b-f4387f2705bc" providerId="ADAL" clId="{157CA3C1-145E-C64B-B541-E677F47EB73E}" dt="2023-07-25T11:04:17.129" v="3313" actId="947"/>
          <ac:spMkLst>
            <pc:docMk/>
            <pc:sldMk cId="1991018011" sldId="320"/>
            <ac:spMk id="3" creationId="{00000000-0000-0000-0000-000000000000}"/>
          </ac:spMkLst>
        </pc:spChg>
      </pc:sldChg>
      <pc:sldChg chg="modSp add mod">
        <pc:chgData name="Brace, Lewys" userId="9bd9ef77-a98a-4547-b91b-f4387f2705bc" providerId="ADAL" clId="{157CA3C1-145E-C64B-B541-E677F47EB73E}" dt="2023-07-25T11:04:54.657" v="3346" actId="20577"/>
        <pc:sldMkLst>
          <pc:docMk/>
          <pc:sldMk cId="3787929443" sldId="321"/>
        </pc:sldMkLst>
        <pc:spChg chg="mod">
          <ac:chgData name="Brace, Lewys" userId="9bd9ef77-a98a-4547-b91b-f4387f2705bc" providerId="ADAL" clId="{157CA3C1-145E-C64B-B541-E677F47EB73E}" dt="2023-07-25T11:04:54.657" v="3346" actId="20577"/>
          <ac:spMkLst>
            <pc:docMk/>
            <pc:sldMk cId="3787929443" sldId="321"/>
            <ac:spMk id="2" creationId="{E473DFAC-37B2-5A1D-249B-EEBDD67367BC}"/>
          </ac:spMkLst>
        </pc:spChg>
      </pc:sldChg>
      <pc:sldChg chg="modSp add mod">
        <pc:chgData name="Brace, Lewys" userId="9bd9ef77-a98a-4547-b91b-f4387f2705bc" providerId="ADAL" clId="{157CA3C1-145E-C64B-B541-E677F47EB73E}" dt="2023-07-25T11:05:34.171" v="3425" actId="1076"/>
        <pc:sldMkLst>
          <pc:docMk/>
          <pc:sldMk cId="942907402" sldId="322"/>
        </pc:sldMkLst>
        <pc:spChg chg="mod">
          <ac:chgData name="Brace, Lewys" userId="9bd9ef77-a98a-4547-b91b-f4387f2705bc" providerId="ADAL" clId="{157CA3C1-145E-C64B-B541-E677F47EB73E}" dt="2023-07-25T11:05:34.171" v="3425" actId="1076"/>
          <ac:spMkLst>
            <pc:docMk/>
            <pc:sldMk cId="942907402" sldId="322"/>
            <ac:spMk id="2" creationId="{E473DFAC-37B2-5A1D-249B-EEBDD67367BC}"/>
          </ac:spMkLst>
        </pc:spChg>
      </pc:sldChg>
      <pc:sldChg chg="modSp add mod">
        <pc:chgData name="Brace, Lewys" userId="9bd9ef77-a98a-4547-b91b-f4387f2705bc" providerId="ADAL" clId="{157CA3C1-145E-C64B-B541-E677F47EB73E}" dt="2023-07-25T12:00:10.586" v="4142" actId="947"/>
        <pc:sldMkLst>
          <pc:docMk/>
          <pc:sldMk cId="3234439907" sldId="323"/>
        </pc:sldMkLst>
        <pc:spChg chg="mod">
          <ac:chgData name="Brace, Lewys" userId="9bd9ef77-a98a-4547-b91b-f4387f2705bc" providerId="ADAL" clId="{157CA3C1-145E-C64B-B541-E677F47EB73E}" dt="2023-07-25T11:45:05.360" v="3470" actId="1076"/>
          <ac:spMkLst>
            <pc:docMk/>
            <pc:sldMk cId="3234439907" sldId="323"/>
            <ac:spMk id="2" creationId="{00000000-0000-0000-0000-000000000000}"/>
          </ac:spMkLst>
        </pc:spChg>
        <pc:spChg chg="mod">
          <ac:chgData name="Brace, Lewys" userId="9bd9ef77-a98a-4547-b91b-f4387f2705bc" providerId="ADAL" clId="{157CA3C1-145E-C64B-B541-E677F47EB73E}" dt="2023-07-25T12:00:10.586" v="4142" actId="947"/>
          <ac:spMkLst>
            <pc:docMk/>
            <pc:sldMk cId="3234439907" sldId="323"/>
            <ac:spMk id="3" creationId="{00000000-0000-0000-0000-000000000000}"/>
          </ac:spMkLst>
        </pc:spChg>
      </pc:sldChg>
      <pc:sldChg chg="addSp delSp modSp add mod">
        <pc:chgData name="Brace, Lewys" userId="9bd9ef77-a98a-4547-b91b-f4387f2705bc" providerId="ADAL" clId="{157CA3C1-145E-C64B-B541-E677F47EB73E}" dt="2023-07-25T12:09:28.317" v="4258" actId="1076"/>
        <pc:sldMkLst>
          <pc:docMk/>
          <pc:sldMk cId="3164408457" sldId="324"/>
        </pc:sldMkLst>
        <pc:spChg chg="del">
          <ac:chgData name="Brace, Lewys" userId="9bd9ef77-a98a-4547-b91b-f4387f2705bc" providerId="ADAL" clId="{157CA3C1-145E-C64B-B541-E677F47EB73E}" dt="2023-07-25T12:00:19.421" v="4144" actId="478"/>
          <ac:spMkLst>
            <pc:docMk/>
            <pc:sldMk cId="3164408457" sldId="324"/>
            <ac:spMk id="2" creationId="{00000000-0000-0000-0000-000000000000}"/>
          </ac:spMkLst>
        </pc:spChg>
        <pc:spChg chg="mod">
          <ac:chgData name="Brace, Lewys" userId="9bd9ef77-a98a-4547-b91b-f4387f2705bc" providerId="ADAL" clId="{157CA3C1-145E-C64B-B541-E677F47EB73E}" dt="2023-07-25T12:08:31.883" v="4167" actId="14100"/>
          <ac:spMkLst>
            <pc:docMk/>
            <pc:sldMk cId="3164408457" sldId="324"/>
            <ac:spMk id="3" creationId="{00000000-0000-0000-0000-000000000000}"/>
          </ac:spMkLst>
        </pc:spChg>
        <pc:spChg chg="add del mod">
          <ac:chgData name="Brace, Lewys" userId="9bd9ef77-a98a-4547-b91b-f4387f2705bc" providerId="ADAL" clId="{157CA3C1-145E-C64B-B541-E677F47EB73E}" dt="2023-07-25T12:00:20.718" v="4145" actId="478"/>
          <ac:spMkLst>
            <pc:docMk/>
            <pc:sldMk cId="3164408457" sldId="324"/>
            <ac:spMk id="5" creationId="{5230242B-DE90-366C-7B13-D4197C47873A}"/>
          </ac:spMkLst>
        </pc:spChg>
        <pc:spChg chg="add mod">
          <ac:chgData name="Brace, Lewys" userId="9bd9ef77-a98a-4547-b91b-f4387f2705bc" providerId="ADAL" clId="{157CA3C1-145E-C64B-B541-E677F47EB73E}" dt="2023-07-25T12:09:21.479" v="4255"/>
          <ac:spMkLst>
            <pc:docMk/>
            <pc:sldMk cId="3164408457" sldId="324"/>
            <ac:spMk id="8" creationId="{0D7768A4-3822-627B-D62B-844A09D2DB06}"/>
          </ac:spMkLst>
        </pc:spChg>
        <pc:picChg chg="add mod">
          <ac:chgData name="Brace, Lewys" userId="9bd9ef77-a98a-4547-b91b-f4387f2705bc" providerId="ADAL" clId="{157CA3C1-145E-C64B-B541-E677F47EB73E}" dt="2023-07-25T12:09:28.317" v="4258" actId="1076"/>
          <ac:picMkLst>
            <pc:docMk/>
            <pc:sldMk cId="3164408457" sldId="324"/>
            <ac:picMk id="6" creationId="{51342168-EEEA-3FB4-1F5E-362F7A4B1D93}"/>
          </ac:picMkLst>
        </pc:picChg>
      </pc:sldChg>
      <pc:sldChg chg="modSp add mod">
        <pc:chgData name="Brace, Lewys" userId="9bd9ef77-a98a-4547-b91b-f4387f2705bc" providerId="ADAL" clId="{157CA3C1-145E-C64B-B541-E677F47EB73E}" dt="2023-07-25T12:32:44.272" v="4272" actId="20577"/>
        <pc:sldMkLst>
          <pc:docMk/>
          <pc:sldMk cId="3924562727" sldId="325"/>
        </pc:sldMkLst>
        <pc:spChg chg="mod">
          <ac:chgData name="Brace, Lewys" userId="9bd9ef77-a98a-4547-b91b-f4387f2705bc" providerId="ADAL" clId="{157CA3C1-145E-C64B-B541-E677F47EB73E}" dt="2023-07-25T12:32:44.272" v="4272" actId="20577"/>
          <ac:spMkLst>
            <pc:docMk/>
            <pc:sldMk cId="3924562727" sldId="325"/>
            <ac:spMk id="2" creationId="{E473DFAC-37B2-5A1D-249B-EEBDD67367BC}"/>
          </ac:spMkLst>
        </pc:spChg>
      </pc:sldChg>
      <pc:sldChg chg="addSp delSp modSp new mod">
        <pc:chgData name="Brace, Lewys" userId="9bd9ef77-a98a-4547-b91b-f4387f2705bc" providerId="ADAL" clId="{157CA3C1-145E-C64B-B541-E677F47EB73E}" dt="2023-07-25T12:40:41.076" v="5186" actId="1076"/>
        <pc:sldMkLst>
          <pc:docMk/>
          <pc:sldMk cId="3132346619" sldId="326"/>
        </pc:sldMkLst>
        <pc:spChg chg="del">
          <ac:chgData name="Brace, Lewys" userId="9bd9ef77-a98a-4547-b91b-f4387f2705bc" providerId="ADAL" clId="{157CA3C1-145E-C64B-B541-E677F47EB73E}" dt="2023-07-25T12:33:37.672" v="4275" actId="478"/>
          <ac:spMkLst>
            <pc:docMk/>
            <pc:sldMk cId="3132346619" sldId="326"/>
            <ac:spMk id="2" creationId="{749D0A37-8237-8872-9131-FCE419FB630F}"/>
          </ac:spMkLst>
        </pc:spChg>
        <pc:spChg chg="add mod">
          <ac:chgData name="Brace, Lewys" userId="9bd9ef77-a98a-4547-b91b-f4387f2705bc" providerId="ADAL" clId="{157CA3C1-145E-C64B-B541-E677F47EB73E}" dt="2023-07-25T12:40:16.483" v="5176" actId="1076"/>
          <ac:spMkLst>
            <pc:docMk/>
            <pc:sldMk cId="3132346619" sldId="326"/>
            <ac:spMk id="5" creationId="{E3CADEDF-07F0-F18C-6B9C-4C57E0FCF8BE}"/>
          </ac:spMkLst>
        </pc:spChg>
        <pc:spChg chg="add mod">
          <ac:chgData name="Brace, Lewys" userId="9bd9ef77-a98a-4547-b91b-f4387f2705bc" providerId="ADAL" clId="{157CA3C1-145E-C64B-B541-E677F47EB73E}" dt="2023-07-25T12:40:34.141" v="5183" actId="255"/>
          <ac:spMkLst>
            <pc:docMk/>
            <pc:sldMk cId="3132346619" sldId="326"/>
            <ac:spMk id="7" creationId="{10960703-4D0E-C0EC-BDC4-2BC962F856A9}"/>
          </ac:spMkLst>
        </pc:spChg>
        <pc:picChg chg="add mod">
          <ac:chgData name="Brace, Lewys" userId="9bd9ef77-a98a-4547-b91b-f4387f2705bc" providerId="ADAL" clId="{157CA3C1-145E-C64B-B541-E677F47EB73E}" dt="2023-07-25T12:40:41.076" v="5186" actId="1076"/>
          <ac:picMkLst>
            <pc:docMk/>
            <pc:sldMk cId="3132346619" sldId="326"/>
            <ac:picMk id="3" creationId="{F6A20CFA-6F92-26A2-3F42-234C22DF0F87}"/>
          </ac:picMkLst>
        </pc:picChg>
      </pc:sldChg>
      <pc:sldChg chg="modSp add mod">
        <pc:chgData name="Brace, Lewys" userId="9bd9ef77-a98a-4547-b91b-f4387f2705bc" providerId="ADAL" clId="{157CA3C1-145E-C64B-B541-E677F47EB73E}" dt="2023-07-25T12:41:29.496" v="5190" actId="1076"/>
        <pc:sldMkLst>
          <pc:docMk/>
          <pc:sldMk cId="877246878" sldId="327"/>
        </pc:sldMkLst>
        <pc:spChg chg="mod">
          <ac:chgData name="Brace, Lewys" userId="9bd9ef77-a98a-4547-b91b-f4387f2705bc" providerId="ADAL" clId="{157CA3C1-145E-C64B-B541-E677F47EB73E}" dt="2023-07-25T12:41:29.496" v="5190" actId="1076"/>
          <ac:spMkLst>
            <pc:docMk/>
            <pc:sldMk cId="877246878" sldId="327"/>
            <ac:spMk id="2" creationId="{00000000-0000-0000-0000-000000000000}"/>
          </ac:spMkLst>
        </pc:spChg>
        <pc:spChg chg="mod">
          <ac:chgData name="Brace, Lewys" userId="9bd9ef77-a98a-4547-b91b-f4387f2705bc" providerId="ADAL" clId="{157CA3C1-145E-C64B-B541-E677F47EB73E}" dt="2023-07-25T12:41:26.552" v="5189" actId="947"/>
          <ac:spMkLst>
            <pc:docMk/>
            <pc:sldMk cId="877246878" sldId="327"/>
            <ac:spMk id="3" creationId="{00000000-0000-0000-0000-000000000000}"/>
          </ac:spMkLst>
        </pc:spChg>
        <pc:picChg chg="mod">
          <ac:chgData name="Brace, Lewys" userId="9bd9ef77-a98a-4547-b91b-f4387f2705bc" providerId="ADAL" clId="{157CA3C1-145E-C64B-B541-E677F47EB73E}" dt="2023-07-25T12:41:16.365" v="5188" actId="1076"/>
          <ac:picMkLst>
            <pc:docMk/>
            <pc:sldMk cId="877246878" sldId="327"/>
            <ac:picMk id="4" creationId="{00000000-0000-0000-0000-000000000000}"/>
          </ac:picMkLst>
        </pc:picChg>
      </pc:sldChg>
      <pc:sldChg chg="modSp add mod">
        <pc:chgData name="Brace, Lewys" userId="9bd9ef77-a98a-4547-b91b-f4387f2705bc" providerId="ADAL" clId="{157CA3C1-145E-C64B-B541-E677F47EB73E}" dt="2023-07-25T12:52:10.894" v="5352" actId="1076"/>
        <pc:sldMkLst>
          <pc:docMk/>
          <pc:sldMk cId="2774873932" sldId="328"/>
        </pc:sldMkLst>
        <pc:spChg chg="mod">
          <ac:chgData name="Brace, Lewys" userId="9bd9ef77-a98a-4547-b91b-f4387f2705bc" providerId="ADAL" clId="{157CA3C1-145E-C64B-B541-E677F47EB73E}" dt="2023-07-25T12:52:10.894" v="5352" actId="1076"/>
          <ac:spMkLst>
            <pc:docMk/>
            <pc:sldMk cId="2774873932" sldId="328"/>
            <ac:spMk id="2" creationId="{E473DFAC-37B2-5A1D-249B-EEBDD67367BC}"/>
          </ac:spMkLst>
        </pc:spChg>
      </pc:sldChg>
      <pc:sldChg chg="modSp add mod">
        <pc:chgData name="Brace, Lewys" userId="9bd9ef77-a98a-4547-b91b-f4387f2705bc" providerId="ADAL" clId="{157CA3C1-145E-C64B-B541-E677F47EB73E}" dt="2023-07-25T13:02:44.171" v="5371" actId="20577"/>
        <pc:sldMkLst>
          <pc:docMk/>
          <pc:sldMk cId="2729887423" sldId="329"/>
        </pc:sldMkLst>
        <pc:spChg chg="mod">
          <ac:chgData name="Brace, Lewys" userId="9bd9ef77-a98a-4547-b91b-f4387f2705bc" providerId="ADAL" clId="{157CA3C1-145E-C64B-B541-E677F47EB73E}" dt="2023-07-25T13:02:44.171" v="5371" actId="20577"/>
          <ac:spMkLst>
            <pc:docMk/>
            <pc:sldMk cId="2729887423" sldId="329"/>
            <ac:spMk id="2" creationId="{00000000-0000-0000-0000-000000000000}"/>
          </ac:spMkLst>
        </pc:spChg>
      </pc:sldChg>
    </pc:docChg>
  </pc:docChgLst>
  <pc:docChgLst>
    <pc:chgData name="Brace, Lewys" userId="9bd9ef77-a98a-4547-b91b-f4387f2705bc" providerId="ADAL" clId="{4B752B6F-938E-AC42-A837-AAAEA64F0BA7}"/>
    <pc:docChg chg="undo custSel addSld delSld modSld sldOrd">
      <pc:chgData name="Brace, Lewys" userId="9bd9ef77-a98a-4547-b91b-f4387f2705bc" providerId="ADAL" clId="{4B752B6F-938E-AC42-A837-AAAEA64F0BA7}" dt="2023-07-31T10:02:32.192" v="932" actId="1076"/>
      <pc:docMkLst>
        <pc:docMk/>
      </pc:docMkLst>
      <pc:sldChg chg="modSp add mod">
        <pc:chgData name="Brace, Lewys" userId="9bd9ef77-a98a-4547-b91b-f4387f2705bc" providerId="ADAL" clId="{4B752B6F-938E-AC42-A837-AAAEA64F0BA7}" dt="2023-07-27T13:19:11.489" v="678" actId="947"/>
        <pc:sldMkLst>
          <pc:docMk/>
          <pc:sldMk cId="169967427" sldId="257"/>
        </pc:sldMkLst>
        <pc:spChg chg="mod">
          <ac:chgData name="Brace, Lewys" userId="9bd9ef77-a98a-4547-b91b-f4387f2705bc" providerId="ADAL" clId="{4B752B6F-938E-AC42-A837-AAAEA64F0BA7}" dt="2023-07-27T13:19:02.736" v="677" actId="1076"/>
          <ac:spMkLst>
            <pc:docMk/>
            <pc:sldMk cId="169967427" sldId="257"/>
            <ac:spMk id="2" creationId="{00000000-0000-0000-0000-000000000000}"/>
          </ac:spMkLst>
        </pc:spChg>
        <pc:spChg chg="mod">
          <ac:chgData name="Brace, Lewys" userId="9bd9ef77-a98a-4547-b91b-f4387f2705bc" providerId="ADAL" clId="{4B752B6F-938E-AC42-A837-AAAEA64F0BA7}" dt="2023-07-27T13:19:11.489" v="678" actId="947"/>
          <ac:spMkLst>
            <pc:docMk/>
            <pc:sldMk cId="169967427" sldId="257"/>
            <ac:spMk id="3" creationId="{00000000-0000-0000-0000-000000000000}"/>
          </ac:spMkLst>
        </pc:spChg>
      </pc:sldChg>
      <pc:sldChg chg="del">
        <pc:chgData name="Brace, Lewys" userId="9bd9ef77-a98a-4547-b91b-f4387f2705bc" providerId="ADAL" clId="{4B752B6F-938E-AC42-A837-AAAEA64F0BA7}" dt="2023-07-26T07:26:27.749" v="0" actId="2696"/>
        <pc:sldMkLst>
          <pc:docMk/>
          <pc:sldMk cId="2132446060" sldId="258"/>
        </pc:sldMkLst>
      </pc:sldChg>
      <pc:sldChg chg="modSp add mod">
        <pc:chgData name="Brace, Lewys" userId="9bd9ef77-a98a-4547-b91b-f4387f2705bc" providerId="ADAL" clId="{4B752B6F-938E-AC42-A837-AAAEA64F0BA7}" dt="2023-07-27T13:20:21.933" v="687" actId="27636"/>
        <pc:sldMkLst>
          <pc:docMk/>
          <pc:sldMk cId="4253690613" sldId="258"/>
        </pc:sldMkLst>
        <pc:spChg chg="mod">
          <ac:chgData name="Brace, Lewys" userId="9bd9ef77-a98a-4547-b91b-f4387f2705bc" providerId="ADAL" clId="{4B752B6F-938E-AC42-A837-AAAEA64F0BA7}" dt="2023-07-27T13:20:02.773" v="682" actId="1076"/>
          <ac:spMkLst>
            <pc:docMk/>
            <pc:sldMk cId="4253690613" sldId="258"/>
            <ac:spMk id="2" creationId="{00000000-0000-0000-0000-000000000000}"/>
          </ac:spMkLst>
        </pc:spChg>
        <pc:spChg chg="mod">
          <ac:chgData name="Brace, Lewys" userId="9bd9ef77-a98a-4547-b91b-f4387f2705bc" providerId="ADAL" clId="{4B752B6F-938E-AC42-A837-AAAEA64F0BA7}" dt="2023-07-27T13:20:21.933" v="687" actId="27636"/>
          <ac:spMkLst>
            <pc:docMk/>
            <pc:sldMk cId="4253690613" sldId="258"/>
            <ac:spMk id="3" creationId="{00000000-0000-0000-0000-000000000000}"/>
          </ac:spMkLst>
        </pc:spChg>
      </pc:sldChg>
      <pc:sldChg chg="modSp add mod">
        <pc:chgData name="Brace, Lewys" userId="9bd9ef77-a98a-4547-b91b-f4387f2705bc" providerId="ADAL" clId="{4B752B6F-938E-AC42-A837-AAAEA64F0BA7}" dt="2023-07-27T13:21:21.145" v="697" actId="947"/>
        <pc:sldMkLst>
          <pc:docMk/>
          <pc:sldMk cId="3907751753" sldId="259"/>
        </pc:sldMkLst>
        <pc:spChg chg="mod">
          <ac:chgData name="Brace, Lewys" userId="9bd9ef77-a98a-4547-b91b-f4387f2705bc" providerId="ADAL" clId="{4B752B6F-938E-AC42-A837-AAAEA64F0BA7}" dt="2023-07-27T13:21:09.179" v="694" actId="1076"/>
          <ac:spMkLst>
            <pc:docMk/>
            <pc:sldMk cId="3907751753" sldId="259"/>
            <ac:spMk id="2" creationId="{00000000-0000-0000-0000-000000000000}"/>
          </ac:spMkLst>
        </pc:spChg>
        <pc:spChg chg="mod">
          <ac:chgData name="Brace, Lewys" userId="9bd9ef77-a98a-4547-b91b-f4387f2705bc" providerId="ADAL" clId="{4B752B6F-938E-AC42-A837-AAAEA64F0BA7}" dt="2023-07-27T13:21:21.145" v="697" actId="947"/>
          <ac:spMkLst>
            <pc:docMk/>
            <pc:sldMk cId="3907751753" sldId="259"/>
            <ac:spMk id="3" creationId="{00000000-0000-0000-0000-000000000000}"/>
          </ac:spMkLst>
        </pc:spChg>
      </pc:sldChg>
      <pc:sldChg chg="del">
        <pc:chgData name="Brace, Lewys" userId="9bd9ef77-a98a-4547-b91b-f4387f2705bc" providerId="ADAL" clId="{4B752B6F-938E-AC42-A837-AAAEA64F0BA7}" dt="2023-07-26T07:48:06.608" v="436" actId="2696"/>
        <pc:sldMkLst>
          <pc:docMk/>
          <pc:sldMk cId="4171769634" sldId="259"/>
        </pc:sldMkLst>
      </pc:sldChg>
      <pc:sldChg chg="del">
        <pc:chgData name="Brace, Lewys" userId="9bd9ef77-a98a-4547-b91b-f4387f2705bc" providerId="ADAL" clId="{4B752B6F-938E-AC42-A837-AAAEA64F0BA7}" dt="2023-07-26T07:48:06.608" v="436" actId="2696"/>
        <pc:sldMkLst>
          <pc:docMk/>
          <pc:sldMk cId="3312912809" sldId="260"/>
        </pc:sldMkLst>
      </pc:sldChg>
      <pc:sldChg chg="modSp add mod">
        <pc:chgData name="Brace, Lewys" userId="9bd9ef77-a98a-4547-b91b-f4387f2705bc" providerId="ADAL" clId="{4B752B6F-938E-AC42-A837-AAAEA64F0BA7}" dt="2023-07-27T14:01:03.416" v="708" actId="1076"/>
        <pc:sldMkLst>
          <pc:docMk/>
          <pc:sldMk cId="3664691244" sldId="260"/>
        </pc:sldMkLst>
        <pc:spChg chg="mod">
          <ac:chgData name="Brace, Lewys" userId="9bd9ef77-a98a-4547-b91b-f4387f2705bc" providerId="ADAL" clId="{4B752B6F-938E-AC42-A837-AAAEA64F0BA7}" dt="2023-07-27T13:30:57.671" v="707" actId="1076"/>
          <ac:spMkLst>
            <pc:docMk/>
            <pc:sldMk cId="3664691244" sldId="260"/>
            <ac:spMk id="6" creationId="{00000000-0000-0000-0000-000000000000}"/>
          </ac:spMkLst>
        </pc:spChg>
        <pc:spChg chg="mod">
          <ac:chgData name="Brace, Lewys" userId="9bd9ef77-a98a-4547-b91b-f4387f2705bc" providerId="ADAL" clId="{4B752B6F-938E-AC42-A837-AAAEA64F0BA7}" dt="2023-07-27T14:01:03.416" v="708" actId="1076"/>
          <ac:spMkLst>
            <pc:docMk/>
            <pc:sldMk cId="3664691244" sldId="260"/>
            <ac:spMk id="7" creationId="{00000000-0000-0000-0000-000000000000}"/>
          </ac:spMkLst>
        </pc:spChg>
      </pc:sldChg>
      <pc:sldChg chg="modSp add mod">
        <pc:chgData name="Brace, Lewys" userId="9bd9ef77-a98a-4547-b91b-f4387f2705bc" providerId="ADAL" clId="{4B752B6F-938E-AC42-A837-AAAEA64F0BA7}" dt="2023-07-27T14:01:19.079" v="712" actId="1076"/>
        <pc:sldMkLst>
          <pc:docMk/>
          <pc:sldMk cId="2890240149" sldId="261"/>
        </pc:sldMkLst>
        <pc:spChg chg="mod">
          <ac:chgData name="Brace, Lewys" userId="9bd9ef77-a98a-4547-b91b-f4387f2705bc" providerId="ADAL" clId="{4B752B6F-938E-AC42-A837-AAAEA64F0BA7}" dt="2023-07-27T14:01:19.079" v="712" actId="1076"/>
          <ac:spMkLst>
            <pc:docMk/>
            <pc:sldMk cId="2890240149" sldId="261"/>
            <ac:spMk id="2" creationId="{00000000-0000-0000-0000-000000000000}"/>
          </ac:spMkLst>
        </pc:spChg>
        <pc:spChg chg="mod">
          <ac:chgData name="Brace, Lewys" userId="9bd9ef77-a98a-4547-b91b-f4387f2705bc" providerId="ADAL" clId="{4B752B6F-938E-AC42-A837-AAAEA64F0BA7}" dt="2023-07-27T14:01:16.096" v="711" actId="947"/>
          <ac:spMkLst>
            <pc:docMk/>
            <pc:sldMk cId="2890240149" sldId="261"/>
            <ac:spMk id="3" creationId="{00000000-0000-0000-0000-000000000000}"/>
          </ac:spMkLst>
        </pc:spChg>
      </pc:sldChg>
      <pc:sldChg chg="del">
        <pc:chgData name="Brace, Lewys" userId="9bd9ef77-a98a-4547-b91b-f4387f2705bc" providerId="ADAL" clId="{4B752B6F-938E-AC42-A837-AAAEA64F0BA7}" dt="2023-07-26T07:48:06.608" v="436" actId="2696"/>
        <pc:sldMkLst>
          <pc:docMk/>
          <pc:sldMk cId="3156297738" sldId="261"/>
        </pc:sldMkLst>
      </pc:sldChg>
      <pc:sldChg chg="modSp add mod">
        <pc:chgData name="Brace, Lewys" userId="9bd9ef77-a98a-4547-b91b-f4387f2705bc" providerId="ADAL" clId="{4B752B6F-938E-AC42-A837-AAAEA64F0BA7}" dt="2023-07-27T14:02:22.843" v="736" actId="1076"/>
        <pc:sldMkLst>
          <pc:docMk/>
          <pc:sldMk cId="3890230110" sldId="262"/>
        </pc:sldMkLst>
        <pc:spChg chg="mod">
          <ac:chgData name="Brace, Lewys" userId="9bd9ef77-a98a-4547-b91b-f4387f2705bc" providerId="ADAL" clId="{4B752B6F-938E-AC42-A837-AAAEA64F0BA7}" dt="2023-07-27T14:02:04.588" v="732" actId="1076"/>
          <ac:spMkLst>
            <pc:docMk/>
            <pc:sldMk cId="3890230110" sldId="262"/>
            <ac:spMk id="2" creationId="{00000000-0000-0000-0000-000000000000}"/>
          </ac:spMkLst>
        </pc:spChg>
        <pc:spChg chg="mod">
          <ac:chgData name="Brace, Lewys" userId="9bd9ef77-a98a-4547-b91b-f4387f2705bc" providerId="ADAL" clId="{4B752B6F-938E-AC42-A837-AAAEA64F0BA7}" dt="2023-07-27T14:02:22.843" v="736" actId="1076"/>
          <ac:spMkLst>
            <pc:docMk/>
            <pc:sldMk cId="3890230110" sldId="262"/>
            <ac:spMk id="3" creationId="{00000000-0000-0000-0000-000000000000}"/>
          </ac:spMkLst>
        </pc:spChg>
        <pc:spChg chg="mod">
          <ac:chgData name="Brace, Lewys" userId="9bd9ef77-a98a-4547-b91b-f4387f2705bc" providerId="ADAL" clId="{4B752B6F-938E-AC42-A837-AAAEA64F0BA7}" dt="2023-07-27T14:02:20.126" v="735" actId="1076"/>
          <ac:spMkLst>
            <pc:docMk/>
            <pc:sldMk cId="3890230110" sldId="262"/>
            <ac:spMk id="5" creationId="{00000000-0000-0000-0000-000000000000}"/>
          </ac:spMkLst>
        </pc:spChg>
      </pc:sldChg>
      <pc:sldChg chg="del">
        <pc:chgData name="Brace, Lewys" userId="9bd9ef77-a98a-4547-b91b-f4387f2705bc" providerId="ADAL" clId="{4B752B6F-938E-AC42-A837-AAAEA64F0BA7}" dt="2023-07-26T07:48:06.608" v="436" actId="2696"/>
        <pc:sldMkLst>
          <pc:docMk/>
          <pc:sldMk cId="3914320370" sldId="262"/>
        </pc:sldMkLst>
      </pc:sldChg>
      <pc:sldChg chg="modSp add mod">
        <pc:chgData name="Brace, Lewys" userId="9bd9ef77-a98a-4547-b91b-f4387f2705bc" providerId="ADAL" clId="{4B752B6F-938E-AC42-A837-AAAEA64F0BA7}" dt="2023-07-27T14:04:33.733" v="750" actId="13822"/>
        <pc:sldMkLst>
          <pc:docMk/>
          <pc:sldMk cId="1622715003" sldId="263"/>
        </pc:sldMkLst>
        <pc:spChg chg="mod">
          <ac:chgData name="Brace, Lewys" userId="9bd9ef77-a98a-4547-b91b-f4387f2705bc" providerId="ADAL" clId="{4B752B6F-938E-AC42-A837-AAAEA64F0BA7}" dt="2023-07-27T14:02:33.112" v="739" actId="1076"/>
          <ac:spMkLst>
            <pc:docMk/>
            <pc:sldMk cId="1622715003" sldId="263"/>
            <ac:spMk id="2" creationId="{00000000-0000-0000-0000-000000000000}"/>
          </ac:spMkLst>
        </pc:spChg>
        <pc:spChg chg="mod">
          <ac:chgData name="Brace, Lewys" userId="9bd9ef77-a98a-4547-b91b-f4387f2705bc" providerId="ADAL" clId="{4B752B6F-938E-AC42-A837-AAAEA64F0BA7}" dt="2023-07-27T14:02:45.782" v="740" actId="947"/>
          <ac:spMkLst>
            <pc:docMk/>
            <pc:sldMk cId="1622715003" sldId="263"/>
            <ac:spMk id="3" creationId="{00000000-0000-0000-0000-000000000000}"/>
          </ac:spMkLst>
        </pc:spChg>
        <pc:picChg chg="mod">
          <ac:chgData name="Brace, Lewys" userId="9bd9ef77-a98a-4547-b91b-f4387f2705bc" providerId="ADAL" clId="{4B752B6F-938E-AC42-A837-AAAEA64F0BA7}" dt="2023-07-27T14:04:13.750" v="747" actId="14100"/>
          <ac:picMkLst>
            <pc:docMk/>
            <pc:sldMk cId="1622715003" sldId="263"/>
            <ac:picMk id="4" creationId="{00000000-0000-0000-0000-000000000000}"/>
          </ac:picMkLst>
        </pc:picChg>
        <pc:picChg chg="mod">
          <ac:chgData name="Brace, Lewys" userId="9bd9ef77-a98a-4547-b91b-f4387f2705bc" providerId="ADAL" clId="{4B752B6F-938E-AC42-A837-AAAEA64F0BA7}" dt="2023-07-27T14:04:33.733" v="750" actId="13822"/>
          <ac:picMkLst>
            <pc:docMk/>
            <pc:sldMk cId="1622715003" sldId="263"/>
            <ac:picMk id="5" creationId="{00000000-0000-0000-0000-000000000000}"/>
          </ac:picMkLst>
        </pc:picChg>
      </pc:sldChg>
      <pc:sldChg chg="del">
        <pc:chgData name="Brace, Lewys" userId="9bd9ef77-a98a-4547-b91b-f4387f2705bc" providerId="ADAL" clId="{4B752B6F-938E-AC42-A837-AAAEA64F0BA7}" dt="2023-07-26T07:48:06.608" v="436" actId="2696"/>
        <pc:sldMkLst>
          <pc:docMk/>
          <pc:sldMk cId="3941918602" sldId="263"/>
        </pc:sldMkLst>
      </pc:sldChg>
      <pc:sldChg chg="modSp add mod">
        <pc:chgData name="Brace, Lewys" userId="9bd9ef77-a98a-4547-b91b-f4387f2705bc" providerId="ADAL" clId="{4B752B6F-938E-AC42-A837-AAAEA64F0BA7}" dt="2023-07-27T14:04:59.843" v="753" actId="947"/>
        <pc:sldMkLst>
          <pc:docMk/>
          <pc:sldMk cId="2372198623" sldId="264"/>
        </pc:sldMkLst>
        <pc:spChg chg="mod">
          <ac:chgData name="Brace, Lewys" userId="9bd9ef77-a98a-4547-b91b-f4387f2705bc" providerId="ADAL" clId="{4B752B6F-938E-AC42-A837-AAAEA64F0BA7}" dt="2023-07-27T14:04:59.843" v="753" actId="947"/>
          <ac:spMkLst>
            <pc:docMk/>
            <pc:sldMk cId="2372198623" sldId="264"/>
            <ac:spMk id="3" creationId="{00000000-0000-0000-0000-000000000000}"/>
          </ac:spMkLst>
        </pc:spChg>
      </pc:sldChg>
      <pc:sldChg chg="del">
        <pc:chgData name="Brace, Lewys" userId="9bd9ef77-a98a-4547-b91b-f4387f2705bc" providerId="ADAL" clId="{4B752B6F-938E-AC42-A837-AAAEA64F0BA7}" dt="2023-07-26T07:48:06.608" v="436" actId="2696"/>
        <pc:sldMkLst>
          <pc:docMk/>
          <pc:sldMk cId="3461819605" sldId="264"/>
        </pc:sldMkLst>
      </pc:sldChg>
      <pc:sldChg chg="del">
        <pc:chgData name="Brace, Lewys" userId="9bd9ef77-a98a-4547-b91b-f4387f2705bc" providerId="ADAL" clId="{4B752B6F-938E-AC42-A837-AAAEA64F0BA7}" dt="2023-07-26T07:48:06.608" v="436" actId="2696"/>
        <pc:sldMkLst>
          <pc:docMk/>
          <pc:sldMk cId="555210799" sldId="265"/>
        </pc:sldMkLst>
      </pc:sldChg>
      <pc:sldChg chg="modSp add mod">
        <pc:chgData name="Brace, Lewys" userId="9bd9ef77-a98a-4547-b91b-f4387f2705bc" providerId="ADAL" clId="{4B752B6F-938E-AC42-A837-AAAEA64F0BA7}" dt="2023-07-27T14:06:12.057" v="769" actId="1076"/>
        <pc:sldMkLst>
          <pc:docMk/>
          <pc:sldMk cId="2069457618" sldId="265"/>
        </pc:sldMkLst>
        <pc:spChg chg="mod">
          <ac:chgData name="Brace, Lewys" userId="9bd9ef77-a98a-4547-b91b-f4387f2705bc" providerId="ADAL" clId="{4B752B6F-938E-AC42-A837-AAAEA64F0BA7}" dt="2023-07-27T14:05:25.632" v="756" actId="1076"/>
          <ac:spMkLst>
            <pc:docMk/>
            <pc:sldMk cId="2069457618" sldId="265"/>
            <ac:spMk id="2" creationId="{00000000-0000-0000-0000-000000000000}"/>
          </ac:spMkLst>
        </pc:spChg>
        <pc:spChg chg="mod">
          <ac:chgData name="Brace, Lewys" userId="9bd9ef77-a98a-4547-b91b-f4387f2705bc" providerId="ADAL" clId="{4B752B6F-938E-AC42-A837-AAAEA64F0BA7}" dt="2023-07-27T14:06:12.057" v="769" actId="1076"/>
          <ac:spMkLst>
            <pc:docMk/>
            <pc:sldMk cId="2069457618" sldId="265"/>
            <ac:spMk id="4" creationId="{00000000-0000-0000-0000-000000000000}"/>
          </ac:spMkLst>
        </pc:spChg>
      </pc:sldChg>
      <pc:sldChg chg="del">
        <pc:chgData name="Brace, Lewys" userId="9bd9ef77-a98a-4547-b91b-f4387f2705bc" providerId="ADAL" clId="{4B752B6F-938E-AC42-A837-AAAEA64F0BA7}" dt="2023-07-26T07:48:06.608" v="436" actId="2696"/>
        <pc:sldMkLst>
          <pc:docMk/>
          <pc:sldMk cId="2193646680" sldId="266"/>
        </pc:sldMkLst>
      </pc:sldChg>
      <pc:sldChg chg="modSp add mod">
        <pc:chgData name="Brace, Lewys" userId="9bd9ef77-a98a-4547-b91b-f4387f2705bc" providerId="ADAL" clId="{4B752B6F-938E-AC42-A837-AAAEA64F0BA7}" dt="2023-07-27T14:06:27.349" v="771" actId="1076"/>
        <pc:sldMkLst>
          <pc:docMk/>
          <pc:sldMk cId="3255688384" sldId="266"/>
        </pc:sldMkLst>
        <pc:spChg chg="mod">
          <ac:chgData name="Brace, Lewys" userId="9bd9ef77-a98a-4547-b91b-f4387f2705bc" providerId="ADAL" clId="{4B752B6F-938E-AC42-A837-AAAEA64F0BA7}" dt="2023-07-27T14:06:27.349" v="771" actId="1076"/>
          <ac:spMkLst>
            <pc:docMk/>
            <pc:sldMk cId="3255688384" sldId="266"/>
            <ac:spMk id="2" creationId="{00000000-0000-0000-0000-000000000000}"/>
          </ac:spMkLst>
        </pc:spChg>
      </pc:sldChg>
      <pc:sldChg chg="del">
        <pc:chgData name="Brace, Lewys" userId="9bd9ef77-a98a-4547-b91b-f4387f2705bc" providerId="ADAL" clId="{4B752B6F-938E-AC42-A837-AAAEA64F0BA7}" dt="2023-07-26T07:48:06.608" v="436" actId="2696"/>
        <pc:sldMkLst>
          <pc:docMk/>
          <pc:sldMk cId="1109717881" sldId="267"/>
        </pc:sldMkLst>
      </pc:sldChg>
      <pc:sldChg chg="modSp add mod">
        <pc:chgData name="Brace, Lewys" userId="9bd9ef77-a98a-4547-b91b-f4387f2705bc" providerId="ADAL" clId="{4B752B6F-938E-AC42-A837-AAAEA64F0BA7}" dt="2023-07-27T14:07:00.072" v="779" actId="207"/>
        <pc:sldMkLst>
          <pc:docMk/>
          <pc:sldMk cId="1443485546" sldId="267"/>
        </pc:sldMkLst>
        <pc:spChg chg="mod">
          <ac:chgData name="Brace, Lewys" userId="9bd9ef77-a98a-4547-b91b-f4387f2705bc" providerId="ADAL" clId="{4B752B6F-938E-AC42-A837-AAAEA64F0BA7}" dt="2023-07-27T14:06:50.415" v="778" actId="1076"/>
          <ac:spMkLst>
            <pc:docMk/>
            <pc:sldMk cId="1443485546" sldId="267"/>
            <ac:spMk id="2" creationId="{00000000-0000-0000-0000-000000000000}"/>
          </ac:spMkLst>
        </pc:spChg>
        <pc:spChg chg="mod">
          <ac:chgData name="Brace, Lewys" userId="9bd9ef77-a98a-4547-b91b-f4387f2705bc" providerId="ADAL" clId="{4B752B6F-938E-AC42-A837-AAAEA64F0BA7}" dt="2023-07-27T14:07:00.072" v="779" actId="207"/>
          <ac:spMkLst>
            <pc:docMk/>
            <pc:sldMk cId="1443485546" sldId="267"/>
            <ac:spMk id="5" creationId="{00000000-0000-0000-0000-000000000000}"/>
          </ac:spMkLst>
        </pc:spChg>
        <pc:spChg chg="mod">
          <ac:chgData name="Brace, Lewys" userId="9bd9ef77-a98a-4547-b91b-f4387f2705bc" providerId="ADAL" clId="{4B752B6F-938E-AC42-A837-AAAEA64F0BA7}" dt="2023-07-27T14:07:00.072" v="779" actId="207"/>
          <ac:spMkLst>
            <pc:docMk/>
            <pc:sldMk cId="1443485546" sldId="267"/>
            <ac:spMk id="6" creationId="{00000000-0000-0000-0000-000000000000}"/>
          </ac:spMkLst>
        </pc:spChg>
        <pc:spChg chg="mod">
          <ac:chgData name="Brace, Lewys" userId="9bd9ef77-a98a-4547-b91b-f4387f2705bc" providerId="ADAL" clId="{4B752B6F-938E-AC42-A837-AAAEA64F0BA7}" dt="2023-07-27T14:07:00.072" v="779" actId="207"/>
          <ac:spMkLst>
            <pc:docMk/>
            <pc:sldMk cId="1443485546" sldId="267"/>
            <ac:spMk id="7" creationId="{00000000-0000-0000-0000-000000000000}"/>
          </ac:spMkLst>
        </pc:spChg>
        <pc:spChg chg="mod">
          <ac:chgData name="Brace, Lewys" userId="9bd9ef77-a98a-4547-b91b-f4387f2705bc" providerId="ADAL" clId="{4B752B6F-938E-AC42-A837-AAAEA64F0BA7}" dt="2023-07-27T14:07:00.072" v="779" actId="207"/>
          <ac:spMkLst>
            <pc:docMk/>
            <pc:sldMk cId="1443485546" sldId="267"/>
            <ac:spMk id="8" creationId="{00000000-0000-0000-0000-000000000000}"/>
          </ac:spMkLst>
        </pc:spChg>
        <pc:spChg chg="mod">
          <ac:chgData name="Brace, Lewys" userId="9bd9ef77-a98a-4547-b91b-f4387f2705bc" providerId="ADAL" clId="{4B752B6F-938E-AC42-A837-AAAEA64F0BA7}" dt="2023-07-27T14:07:00.072" v="779" actId="207"/>
          <ac:spMkLst>
            <pc:docMk/>
            <pc:sldMk cId="1443485546" sldId="267"/>
            <ac:spMk id="9" creationId="{00000000-0000-0000-0000-000000000000}"/>
          </ac:spMkLst>
        </pc:spChg>
        <pc:spChg chg="mod">
          <ac:chgData name="Brace, Lewys" userId="9bd9ef77-a98a-4547-b91b-f4387f2705bc" providerId="ADAL" clId="{4B752B6F-938E-AC42-A837-AAAEA64F0BA7}" dt="2023-07-27T14:07:00.072" v="779" actId="207"/>
          <ac:spMkLst>
            <pc:docMk/>
            <pc:sldMk cId="1443485546" sldId="267"/>
            <ac:spMk id="10" creationId="{00000000-0000-0000-0000-000000000000}"/>
          </ac:spMkLst>
        </pc:spChg>
        <pc:graphicFrameChg chg="mod">
          <ac:chgData name="Brace, Lewys" userId="9bd9ef77-a98a-4547-b91b-f4387f2705bc" providerId="ADAL" clId="{4B752B6F-938E-AC42-A837-AAAEA64F0BA7}" dt="2023-07-27T14:06:46.782" v="777" actId="1076"/>
          <ac:graphicFrameMkLst>
            <pc:docMk/>
            <pc:sldMk cId="1443485546" sldId="267"/>
            <ac:graphicFrameMk id="4" creationId="{00000000-0000-0000-0000-000000000000}"/>
          </ac:graphicFrameMkLst>
        </pc:graphicFrameChg>
      </pc:sldChg>
      <pc:sldChg chg="del">
        <pc:chgData name="Brace, Lewys" userId="9bd9ef77-a98a-4547-b91b-f4387f2705bc" providerId="ADAL" clId="{4B752B6F-938E-AC42-A837-AAAEA64F0BA7}" dt="2023-07-26T07:48:06.608" v="436" actId="2696"/>
        <pc:sldMkLst>
          <pc:docMk/>
          <pc:sldMk cId="1141490911" sldId="268"/>
        </pc:sldMkLst>
      </pc:sldChg>
      <pc:sldChg chg="del">
        <pc:chgData name="Brace, Lewys" userId="9bd9ef77-a98a-4547-b91b-f4387f2705bc" providerId="ADAL" clId="{4B752B6F-938E-AC42-A837-AAAEA64F0BA7}" dt="2023-07-26T07:48:06.608" v="436" actId="2696"/>
        <pc:sldMkLst>
          <pc:docMk/>
          <pc:sldMk cId="1672053975" sldId="269"/>
        </pc:sldMkLst>
      </pc:sldChg>
      <pc:sldChg chg="modSp add mod">
        <pc:chgData name="Brace, Lewys" userId="9bd9ef77-a98a-4547-b91b-f4387f2705bc" providerId="ADAL" clId="{4B752B6F-938E-AC42-A837-AAAEA64F0BA7}" dt="2023-07-27T14:07:29.892" v="782" actId="947"/>
        <pc:sldMkLst>
          <pc:docMk/>
          <pc:sldMk cId="2151682658" sldId="269"/>
        </pc:sldMkLst>
        <pc:spChg chg="mod">
          <ac:chgData name="Brace, Lewys" userId="9bd9ef77-a98a-4547-b91b-f4387f2705bc" providerId="ADAL" clId="{4B752B6F-938E-AC42-A837-AAAEA64F0BA7}" dt="2023-07-27T14:07:29.892" v="782" actId="947"/>
          <ac:spMkLst>
            <pc:docMk/>
            <pc:sldMk cId="2151682658" sldId="269"/>
            <ac:spMk id="3" creationId="{00000000-0000-0000-0000-000000000000}"/>
          </ac:spMkLst>
        </pc:spChg>
      </pc:sldChg>
      <pc:sldChg chg="del">
        <pc:chgData name="Brace, Lewys" userId="9bd9ef77-a98a-4547-b91b-f4387f2705bc" providerId="ADAL" clId="{4B752B6F-938E-AC42-A837-AAAEA64F0BA7}" dt="2023-07-26T07:48:06.608" v="436" actId="2696"/>
        <pc:sldMkLst>
          <pc:docMk/>
          <pc:sldMk cId="3388982843" sldId="270"/>
        </pc:sldMkLst>
      </pc:sldChg>
      <pc:sldChg chg="del">
        <pc:chgData name="Brace, Lewys" userId="9bd9ef77-a98a-4547-b91b-f4387f2705bc" providerId="ADAL" clId="{4B752B6F-938E-AC42-A837-AAAEA64F0BA7}" dt="2023-07-26T07:48:06.608" v="436" actId="2696"/>
        <pc:sldMkLst>
          <pc:docMk/>
          <pc:sldMk cId="57668262" sldId="271"/>
        </pc:sldMkLst>
      </pc:sldChg>
      <pc:sldChg chg="del">
        <pc:chgData name="Brace, Lewys" userId="9bd9ef77-a98a-4547-b91b-f4387f2705bc" providerId="ADAL" clId="{4B752B6F-938E-AC42-A837-AAAEA64F0BA7}" dt="2023-07-26T07:48:06.608" v="436" actId="2696"/>
        <pc:sldMkLst>
          <pc:docMk/>
          <pc:sldMk cId="2191898323" sldId="272"/>
        </pc:sldMkLst>
      </pc:sldChg>
      <pc:sldChg chg="modSp">
        <pc:chgData name="Brace, Lewys" userId="9bd9ef77-a98a-4547-b91b-f4387f2705bc" providerId="ADAL" clId="{4B752B6F-938E-AC42-A837-AAAEA64F0BA7}" dt="2023-07-27T14:16:05.174" v="931" actId="20577"/>
        <pc:sldMkLst>
          <pc:docMk/>
          <pc:sldMk cId="710273954" sldId="288"/>
        </pc:sldMkLst>
        <pc:spChg chg="mod">
          <ac:chgData name="Brace, Lewys" userId="9bd9ef77-a98a-4547-b91b-f4387f2705bc" providerId="ADAL" clId="{4B752B6F-938E-AC42-A837-AAAEA64F0BA7}" dt="2023-07-27T14:16:05.174" v="931" actId="20577"/>
          <ac:spMkLst>
            <pc:docMk/>
            <pc:sldMk cId="710273954" sldId="288"/>
            <ac:spMk id="2" creationId="{AE0B654B-6D67-4C56-F6F8-F30656E10AA2}"/>
          </ac:spMkLst>
        </pc:spChg>
      </pc:sldChg>
      <pc:sldChg chg="del">
        <pc:chgData name="Brace, Lewys" userId="9bd9ef77-a98a-4547-b91b-f4387f2705bc" providerId="ADAL" clId="{4B752B6F-938E-AC42-A837-AAAEA64F0BA7}" dt="2023-07-26T07:26:29.705" v="2" actId="2696"/>
        <pc:sldMkLst>
          <pc:docMk/>
          <pc:sldMk cId="7428151" sldId="290"/>
        </pc:sldMkLst>
      </pc:sldChg>
      <pc:sldChg chg="del">
        <pc:chgData name="Brace, Lewys" userId="9bd9ef77-a98a-4547-b91b-f4387f2705bc" providerId="ADAL" clId="{4B752B6F-938E-AC42-A837-AAAEA64F0BA7}" dt="2023-07-26T07:48:06.608" v="436" actId="2696"/>
        <pc:sldMkLst>
          <pc:docMk/>
          <pc:sldMk cId="972757025" sldId="295"/>
        </pc:sldMkLst>
      </pc:sldChg>
      <pc:sldChg chg="del">
        <pc:chgData name="Brace, Lewys" userId="9bd9ef77-a98a-4547-b91b-f4387f2705bc" providerId="ADAL" clId="{4B752B6F-938E-AC42-A837-AAAEA64F0BA7}" dt="2023-07-26T07:48:06.608" v="436" actId="2696"/>
        <pc:sldMkLst>
          <pc:docMk/>
          <pc:sldMk cId="2285360935" sldId="296"/>
        </pc:sldMkLst>
      </pc:sldChg>
      <pc:sldChg chg="addSp delSp modSp mod">
        <pc:chgData name="Brace, Lewys" userId="9bd9ef77-a98a-4547-b91b-f4387f2705bc" providerId="ADAL" clId="{4B752B6F-938E-AC42-A837-AAAEA64F0BA7}" dt="2023-07-27T14:13:54.618" v="921"/>
        <pc:sldMkLst>
          <pc:docMk/>
          <pc:sldMk cId="4059895157" sldId="303"/>
        </pc:sldMkLst>
        <pc:spChg chg="mod">
          <ac:chgData name="Brace, Lewys" userId="9bd9ef77-a98a-4547-b91b-f4387f2705bc" providerId="ADAL" clId="{4B752B6F-938E-AC42-A837-AAAEA64F0BA7}" dt="2023-07-27T14:13:09.086" v="842" actId="20577"/>
          <ac:spMkLst>
            <pc:docMk/>
            <pc:sldMk cId="4059895157" sldId="303"/>
            <ac:spMk id="2" creationId="{48B1A05C-95E2-97D7-9E76-ECD187F0E3DA}"/>
          </ac:spMkLst>
        </pc:spChg>
        <pc:spChg chg="add mod">
          <ac:chgData name="Brace, Lewys" userId="9bd9ef77-a98a-4547-b91b-f4387f2705bc" providerId="ADAL" clId="{4B752B6F-938E-AC42-A837-AAAEA64F0BA7}" dt="2023-07-27T14:13:52.858" v="919" actId="1076"/>
          <ac:spMkLst>
            <pc:docMk/>
            <pc:sldMk cId="4059895157" sldId="303"/>
            <ac:spMk id="3" creationId="{668CFF27-FEE5-9E9E-62F8-5DD3485FCA21}"/>
          </ac:spMkLst>
        </pc:spChg>
        <pc:spChg chg="add del mod">
          <ac:chgData name="Brace, Lewys" userId="9bd9ef77-a98a-4547-b91b-f4387f2705bc" providerId="ADAL" clId="{4B752B6F-938E-AC42-A837-AAAEA64F0BA7}" dt="2023-07-27T14:13:54.618" v="921"/>
          <ac:spMkLst>
            <pc:docMk/>
            <pc:sldMk cId="4059895157" sldId="303"/>
            <ac:spMk id="4" creationId="{04258442-612B-3611-CC20-D594E17DAD90}"/>
          </ac:spMkLst>
        </pc:spChg>
      </pc:sldChg>
      <pc:sldChg chg="del">
        <pc:chgData name="Brace, Lewys" userId="9bd9ef77-a98a-4547-b91b-f4387f2705bc" providerId="ADAL" clId="{4B752B6F-938E-AC42-A837-AAAEA64F0BA7}" dt="2023-07-26T07:26:30.263" v="3" actId="2696"/>
        <pc:sldMkLst>
          <pc:docMk/>
          <pc:sldMk cId="1188761323" sldId="304"/>
        </pc:sldMkLst>
      </pc:sldChg>
      <pc:sldChg chg="del">
        <pc:chgData name="Brace, Lewys" userId="9bd9ef77-a98a-4547-b91b-f4387f2705bc" providerId="ADAL" clId="{4B752B6F-938E-AC42-A837-AAAEA64F0BA7}" dt="2023-07-26T07:26:30.839" v="4" actId="2696"/>
        <pc:sldMkLst>
          <pc:docMk/>
          <pc:sldMk cId="1585861343" sldId="305"/>
        </pc:sldMkLst>
      </pc:sldChg>
      <pc:sldChg chg="del">
        <pc:chgData name="Brace, Lewys" userId="9bd9ef77-a98a-4547-b91b-f4387f2705bc" providerId="ADAL" clId="{4B752B6F-938E-AC42-A837-AAAEA64F0BA7}" dt="2023-07-26T07:26:31.822" v="5" actId="2696"/>
        <pc:sldMkLst>
          <pc:docMk/>
          <pc:sldMk cId="2990786073" sldId="306"/>
        </pc:sldMkLst>
      </pc:sldChg>
      <pc:sldChg chg="del">
        <pc:chgData name="Brace, Lewys" userId="9bd9ef77-a98a-4547-b91b-f4387f2705bc" providerId="ADAL" clId="{4B752B6F-938E-AC42-A837-AAAEA64F0BA7}" dt="2023-07-26T07:26:32.258" v="6" actId="2696"/>
        <pc:sldMkLst>
          <pc:docMk/>
          <pc:sldMk cId="3682993818" sldId="307"/>
        </pc:sldMkLst>
      </pc:sldChg>
      <pc:sldChg chg="del">
        <pc:chgData name="Brace, Lewys" userId="9bd9ef77-a98a-4547-b91b-f4387f2705bc" providerId="ADAL" clId="{4B752B6F-938E-AC42-A837-AAAEA64F0BA7}" dt="2023-07-26T07:26:33.175" v="7" actId="2696"/>
        <pc:sldMkLst>
          <pc:docMk/>
          <pc:sldMk cId="1874288275" sldId="308"/>
        </pc:sldMkLst>
      </pc:sldChg>
      <pc:sldChg chg="modSp mod ord">
        <pc:chgData name="Brace, Lewys" userId="9bd9ef77-a98a-4547-b91b-f4387f2705bc" providerId="ADAL" clId="{4B752B6F-938E-AC42-A837-AAAEA64F0BA7}" dt="2023-07-26T07:32:50.286" v="435" actId="1076"/>
        <pc:sldMkLst>
          <pc:docMk/>
          <pc:sldMk cId="2163035901" sldId="310"/>
        </pc:sldMkLst>
        <pc:spChg chg="mod">
          <ac:chgData name="Brace, Lewys" userId="9bd9ef77-a98a-4547-b91b-f4387f2705bc" providerId="ADAL" clId="{4B752B6F-938E-AC42-A837-AAAEA64F0BA7}" dt="2023-07-26T07:32:47.507" v="434" actId="20577"/>
          <ac:spMkLst>
            <pc:docMk/>
            <pc:sldMk cId="2163035901" sldId="310"/>
            <ac:spMk id="3" creationId="{00000000-0000-0000-0000-000000000000}"/>
          </ac:spMkLst>
        </pc:spChg>
        <pc:picChg chg="mod">
          <ac:chgData name="Brace, Lewys" userId="9bd9ef77-a98a-4547-b91b-f4387f2705bc" providerId="ADAL" clId="{4B752B6F-938E-AC42-A837-AAAEA64F0BA7}" dt="2023-07-26T07:32:50.286" v="435" actId="1076"/>
          <ac:picMkLst>
            <pc:docMk/>
            <pc:sldMk cId="2163035901" sldId="310"/>
            <ac:picMk id="8" creationId="{00000000-0000-0000-0000-000000000000}"/>
          </ac:picMkLst>
        </pc:picChg>
      </pc:sldChg>
      <pc:sldChg chg="modSp">
        <pc:chgData name="Brace, Lewys" userId="9bd9ef77-a98a-4547-b91b-f4387f2705bc" providerId="ADAL" clId="{4B752B6F-938E-AC42-A837-AAAEA64F0BA7}" dt="2023-07-31T10:02:32.192" v="932" actId="1076"/>
        <pc:sldMkLst>
          <pc:docMk/>
          <pc:sldMk cId="1816546193" sldId="317"/>
        </pc:sldMkLst>
        <pc:picChg chg="mod">
          <ac:chgData name="Brace, Lewys" userId="9bd9ef77-a98a-4547-b91b-f4387f2705bc" providerId="ADAL" clId="{4B752B6F-938E-AC42-A837-AAAEA64F0BA7}" dt="2023-07-31T10:02:32.192" v="932" actId="1076"/>
          <ac:picMkLst>
            <pc:docMk/>
            <pc:sldMk cId="1816546193" sldId="317"/>
            <ac:picMk id="2050" creationId="{00000000-0000-0000-0000-000000000000}"/>
          </ac:picMkLst>
        </pc:picChg>
      </pc:sldChg>
      <pc:sldChg chg="modSp new mod">
        <pc:chgData name="Brace, Lewys" userId="9bd9ef77-a98a-4547-b91b-f4387f2705bc" providerId="ADAL" clId="{4B752B6F-938E-AC42-A837-AAAEA64F0BA7}" dt="2023-07-27T13:19:20.048" v="679" actId="255"/>
        <pc:sldMkLst>
          <pc:docMk/>
          <pc:sldMk cId="1705402229" sldId="321"/>
        </pc:sldMkLst>
        <pc:spChg chg="mod">
          <ac:chgData name="Brace, Lewys" userId="9bd9ef77-a98a-4547-b91b-f4387f2705bc" providerId="ADAL" clId="{4B752B6F-938E-AC42-A837-AAAEA64F0BA7}" dt="2023-07-27T13:14:04.288" v="460" actId="20577"/>
          <ac:spMkLst>
            <pc:docMk/>
            <pc:sldMk cId="1705402229" sldId="321"/>
            <ac:spMk id="2" creationId="{7A4B6201-B7D2-5E47-2622-BA37D0A87676}"/>
          </ac:spMkLst>
        </pc:spChg>
        <pc:spChg chg="mod">
          <ac:chgData name="Brace, Lewys" userId="9bd9ef77-a98a-4547-b91b-f4387f2705bc" providerId="ADAL" clId="{4B752B6F-938E-AC42-A837-AAAEA64F0BA7}" dt="2023-07-27T13:19:20.048" v="679" actId="255"/>
          <ac:spMkLst>
            <pc:docMk/>
            <pc:sldMk cId="1705402229" sldId="321"/>
            <ac:spMk id="3" creationId="{5D58D419-700E-4DD8-586F-FE5558650802}"/>
          </ac:spMkLst>
        </pc:spChg>
      </pc:sldChg>
      <pc:sldChg chg="del">
        <pc:chgData name="Brace, Lewys" userId="9bd9ef77-a98a-4547-b91b-f4387f2705bc" providerId="ADAL" clId="{4B752B6F-938E-AC42-A837-AAAEA64F0BA7}" dt="2023-07-26T07:27:07.086" v="55" actId="2696"/>
        <pc:sldMkLst>
          <pc:docMk/>
          <pc:sldMk cId="3787929443" sldId="321"/>
        </pc:sldMkLst>
      </pc:sldChg>
      <pc:sldChg chg="del">
        <pc:chgData name="Brace, Lewys" userId="9bd9ef77-a98a-4547-b91b-f4387f2705bc" providerId="ADAL" clId="{4B752B6F-938E-AC42-A837-AAAEA64F0BA7}" dt="2023-07-26T07:26:29.147" v="1" actId="2696"/>
        <pc:sldMkLst>
          <pc:docMk/>
          <pc:sldMk cId="942907402" sldId="322"/>
        </pc:sldMkLst>
      </pc:sldChg>
      <pc:sldChg chg="modSp add mod">
        <pc:chgData name="Brace, Lewys" userId="9bd9ef77-a98a-4547-b91b-f4387f2705bc" providerId="ADAL" clId="{4B752B6F-938E-AC42-A837-AAAEA64F0BA7}" dt="2023-07-27T13:20:49.538" v="691" actId="1076"/>
        <pc:sldMkLst>
          <pc:docMk/>
          <pc:sldMk cId="1599809973" sldId="322"/>
        </pc:sldMkLst>
        <pc:spChg chg="mod">
          <ac:chgData name="Brace, Lewys" userId="9bd9ef77-a98a-4547-b91b-f4387f2705bc" providerId="ADAL" clId="{4B752B6F-938E-AC42-A837-AAAEA64F0BA7}" dt="2023-07-27T13:20:49.538" v="691" actId="1076"/>
          <ac:spMkLst>
            <pc:docMk/>
            <pc:sldMk cId="1599809973" sldId="322"/>
            <ac:spMk id="2" creationId="{00000000-0000-0000-0000-000000000000}"/>
          </ac:spMkLst>
        </pc:spChg>
        <pc:spChg chg="mod">
          <ac:chgData name="Brace, Lewys" userId="9bd9ef77-a98a-4547-b91b-f4387f2705bc" providerId="ADAL" clId="{4B752B6F-938E-AC42-A837-AAAEA64F0BA7}" dt="2023-07-27T13:20:47.435" v="690" actId="947"/>
          <ac:spMkLst>
            <pc:docMk/>
            <pc:sldMk cId="1599809973" sldId="322"/>
            <ac:spMk id="3" creationId="{00000000-0000-0000-0000-000000000000}"/>
          </ac:spMkLst>
        </pc:spChg>
      </pc:sldChg>
      <pc:sldChg chg="del">
        <pc:chgData name="Brace, Lewys" userId="9bd9ef77-a98a-4547-b91b-f4387f2705bc" providerId="ADAL" clId="{4B752B6F-938E-AC42-A837-AAAEA64F0BA7}" dt="2023-07-26T07:48:06.608" v="436" actId="2696"/>
        <pc:sldMkLst>
          <pc:docMk/>
          <pc:sldMk cId="3234439907" sldId="323"/>
        </pc:sldMkLst>
      </pc:sldChg>
      <pc:sldChg chg="del">
        <pc:chgData name="Brace, Lewys" userId="9bd9ef77-a98a-4547-b91b-f4387f2705bc" providerId="ADAL" clId="{4B752B6F-938E-AC42-A837-AAAEA64F0BA7}" dt="2023-07-26T07:48:06.608" v="436" actId="2696"/>
        <pc:sldMkLst>
          <pc:docMk/>
          <pc:sldMk cId="3164408457" sldId="324"/>
        </pc:sldMkLst>
      </pc:sldChg>
      <pc:sldChg chg="del">
        <pc:chgData name="Brace, Lewys" userId="9bd9ef77-a98a-4547-b91b-f4387f2705bc" providerId="ADAL" clId="{4B752B6F-938E-AC42-A837-AAAEA64F0BA7}" dt="2023-07-26T07:48:06.608" v="436" actId="2696"/>
        <pc:sldMkLst>
          <pc:docMk/>
          <pc:sldMk cId="3924562727" sldId="325"/>
        </pc:sldMkLst>
      </pc:sldChg>
      <pc:sldChg chg="del">
        <pc:chgData name="Brace, Lewys" userId="9bd9ef77-a98a-4547-b91b-f4387f2705bc" providerId="ADAL" clId="{4B752B6F-938E-AC42-A837-AAAEA64F0BA7}" dt="2023-07-26T07:48:06.608" v="436" actId="2696"/>
        <pc:sldMkLst>
          <pc:docMk/>
          <pc:sldMk cId="3132346619" sldId="326"/>
        </pc:sldMkLst>
      </pc:sldChg>
      <pc:sldChg chg="del">
        <pc:chgData name="Brace, Lewys" userId="9bd9ef77-a98a-4547-b91b-f4387f2705bc" providerId="ADAL" clId="{4B752B6F-938E-AC42-A837-AAAEA64F0BA7}" dt="2023-07-26T07:48:06.608" v="436" actId="2696"/>
        <pc:sldMkLst>
          <pc:docMk/>
          <pc:sldMk cId="877246878" sldId="327"/>
        </pc:sldMkLst>
      </pc:sldChg>
      <pc:sldChg chg="del">
        <pc:chgData name="Brace, Lewys" userId="9bd9ef77-a98a-4547-b91b-f4387f2705bc" providerId="ADAL" clId="{4B752B6F-938E-AC42-A837-AAAEA64F0BA7}" dt="2023-07-26T07:48:06.608" v="436" actId="2696"/>
        <pc:sldMkLst>
          <pc:docMk/>
          <pc:sldMk cId="2774873932" sldId="328"/>
        </pc:sldMkLst>
      </pc:sldChg>
      <pc:sldChg chg="del">
        <pc:chgData name="Brace, Lewys" userId="9bd9ef77-a98a-4547-b91b-f4387f2705bc" providerId="ADAL" clId="{4B752B6F-938E-AC42-A837-AAAEA64F0BA7}" dt="2023-07-26T07:48:06.608" v="436" actId="2696"/>
        <pc:sldMkLst>
          <pc:docMk/>
          <pc:sldMk cId="2729887423" sldId="329"/>
        </pc:sldMkLst>
      </pc:sldChg>
    </pc:docChg>
  </pc:docChgLst>
  <pc:docChgLst>
    <pc:chgData name="Brace, Lewys" userId="9bd9ef77-a98a-4547-b91b-f4387f2705bc" providerId="ADAL" clId="{6241CFBF-CCD6-2243-9D06-6574551A29BD}"/>
    <pc:docChg chg="undo custSel modSld">
      <pc:chgData name="Brace, Lewys" userId="9bd9ef77-a98a-4547-b91b-f4387f2705bc" providerId="ADAL" clId="{6241CFBF-CCD6-2243-9D06-6574551A29BD}" dt="2023-07-25T13:17:36.736" v="435" actId="20577"/>
      <pc:docMkLst>
        <pc:docMk/>
      </pc:docMkLst>
      <pc:sldChg chg="modSp">
        <pc:chgData name="Brace, Lewys" userId="9bd9ef77-a98a-4547-b91b-f4387f2705bc" providerId="ADAL" clId="{6241CFBF-CCD6-2243-9D06-6574551A29BD}" dt="2023-07-25T13:07:31.673" v="28" actId="20577"/>
        <pc:sldMkLst>
          <pc:docMk/>
          <pc:sldMk cId="710273954" sldId="288"/>
        </pc:sldMkLst>
        <pc:spChg chg="mod">
          <ac:chgData name="Brace, Lewys" userId="9bd9ef77-a98a-4547-b91b-f4387f2705bc" providerId="ADAL" clId="{6241CFBF-CCD6-2243-9D06-6574551A29BD}" dt="2023-07-25T13:07:31.673" v="28" actId="20577"/>
          <ac:spMkLst>
            <pc:docMk/>
            <pc:sldMk cId="710273954" sldId="288"/>
            <ac:spMk id="2" creationId="{AE0B654B-6D67-4C56-F6F8-F30656E10AA2}"/>
          </ac:spMkLst>
        </pc:spChg>
      </pc:sldChg>
      <pc:sldChg chg="modSp mod modNotesTx">
        <pc:chgData name="Brace, Lewys" userId="9bd9ef77-a98a-4547-b91b-f4387f2705bc" providerId="ADAL" clId="{6241CFBF-CCD6-2243-9D06-6574551A29BD}" dt="2023-07-25T13:17:36.736" v="435" actId="20577"/>
        <pc:sldMkLst>
          <pc:docMk/>
          <pc:sldMk cId="2729887423" sldId="329"/>
        </pc:sldMkLst>
        <pc:spChg chg="mod">
          <ac:chgData name="Brace, Lewys" userId="9bd9ef77-a98a-4547-b91b-f4387f2705bc" providerId="ADAL" clId="{6241CFBF-CCD6-2243-9D06-6574551A29BD}" dt="2023-07-25T13:08:46.519" v="42" actId="20577"/>
          <ac:spMkLst>
            <pc:docMk/>
            <pc:sldMk cId="2729887423" sldId="329"/>
            <ac:spMk id="2" creationId="{00000000-0000-0000-0000-000000000000}"/>
          </ac:spMkLst>
        </pc:spChg>
        <pc:spChg chg="mod">
          <ac:chgData name="Brace, Lewys" userId="9bd9ef77-a98a-4547-b91b-f4387f2705bc" providerId="ADAL" clId="{6241CFBF-CCD6-2243-9D06-6574551A29BD}" dt="2023-07-25T13:17:36.736" v="435" actId="20577"/>
          <ac:spMkLst>
            <pc:docMk/>
            <pc:sldMk cId="2729887423" sldId="329"/>
            <ac:spMk id="3" creationId="{00000000-0000-0000-0000-000000000000}"/>
          </ac:spMkLst>
        </pc:spChg>
      </pc:sldChg>
    </pc:docChg>
  </pc:docChgLst>
  <pc:docChgLst>
    <pc:chgData name="Brace, Lewys" userId="9bd9ef77-a98a-4547-b91b-f4387f2705bc" providerId="ADAL" clId="{60FC12D5-23CB-594E-9DE1-1AE71EED6FE8}"/>
    <pc:docChg chg="modSld">
      <pc:chgData name="Brace, Lewys" userId="9bd9ef77-a98a-4547-b91b-f4387f2705bc" providerId="ADAL" clId="{60FC12D5-23CB-594E-9DE1-1AE71EED6FE8}" dt="2023-09-25T09:34:53.855" v="3" actId="20577"/>
      <pc:docMkLst>
        <pc:docMk/>
      </pc:docMkLst>
      <pc:sldChg chg="modSp">
        <pc:chgData name="Brace, Lewys" userId="9bd9ef77-a98a-4547-b91b-f4387f2705bc" providerId="ADAL" clId="{60FC12D5-23CB-594E-9DE1-1AE71EED6FE8}" dt="2023-09-25T09:34:53.855" v="3" actId="20577"/>
        <pc:sldMkLst>
          <pc:docMk/>
          <pc:sldMk cId="710273954" sldId="288"/>
        </pc:sldMkLst>
        <pc:spChg chg="mod">
          <ac:chgData name="Brace, Lewys" userId="9bd9ef77-a98a-4547-b91b-f4387f2705bc" providerId="ADAL" clId="{60FC12D5-23CB-594E-9DE1-1AE71EED6FE8}" dt="2023-09-25T09:34:53.855" v="3" actId="20577"/>
          <ac:spMkLst>
            <pc:docMk/>
            <pc:sldMk cId="710273954" sldId="288"/>
            <ac:spMk id="2" creationId="{AE0B654B-6D67-4C56-F6F8-F30656E10AA2}"/>
          </ac:spMkLst>
        </pc:spChg>
      </pc:sldChg>
    </pc:docChg>
  </pc:docChgLst>
  <pc:docChgLst>
    <pc:chgData name="Brace, Lewys" userId="9bd9ef77-a98a-4547-b91b-f4387f2705bc" providerId="ADAL" clId="{96BE5182-BBFF-9248-A7E1-D567BE3CD0E1}"/>
    <pc:docChg chg="undo custSel addSld delSld modSld">
      <pc:chgData name="Brace, Lewys" userId="9bd9ef77-a98a-4547-b91b-f4387f2705bc" providerId="ADAL" clId="{96BE5182-BBFF-9248-A7E1-D567BE3CD0E1}" dt="2023-05-26T14:38:30.230" v="5927" actId="14100"/>
      <pc:docMkLst>
        <pc:docMk/>
      </pc:docMkLst>
      <pc:sldChg chg="modSp mod">
        <pc:chgData name="Brace, Lewys" userId="9bd9ef77-a98a-4547-b91b-f4387f2705bc" providerId="ADAL" clId="{96BE5182-BBFF-9248-A7E1-D567BE3CD0E1}" dt="2023-05-25T12:08:02.459" v="98" actId="1076"/>
        <pc:sldMkLst>
          <pc:docMk/>
          <pc:sldMk cId="2252612579" sldId="259"/>
        </pc:sldMkLst>
        <pc:spChg chg="mod">
          <ac:chgData name="Brace, Lewys" userId="9bd9ef77-a98a-4547-b91b-f4387f2705bc" providerId="ADAL" clId="{96BE5182-BBFF-9248-A7E1-D567BE3CD0E1}" dt="2023-05-25T12:08:02.459" v="98" actId="1076"/>
          <ac:spMkLst>
            <pc:docMk/>
            <pc:sldMk cId="2252612579" sldId="259"/>
            <ac:spMk id="4" creationId="{60383489-5DBE-80CD-AB03-7C832F09F4B4}"/>
          </ac:spMkLst>
        </pc:spChg>
      </pc:sldChg>
      <pc:sldChg chg="modSp mod">
        <pc:chgData name="Brace, Lewys" userId="9bd9ef77-a98a-4547-b91b-f4387f2705bc" providerId="ADAL" clId="{96BE5182-BBFF-9248-A7E1-D567BE3CD0E1}" dt="2023-05-25T12:08:35.015" v="101" actId="20577"/>
        <pc:sldMkLst>
          <pc:docMk/>
          <pc:sldMk cId="2862442781" sldId="263"/>
        </pc:sldMkLst>
        <pc:spChg chg="mod">
          <ac:chgData name="Brace, Lewys" userId="9bd9ef77-a98a-4547-b91b-f4387f2705bc" providerId="ADAL" clId="{96BE5182-BBFF-9248-A7E1-D567BE3CD0E1}" dt="2023-05-25T12:08:35.015" v="101" actId="20577"/>
          <ac:spMkLst>
            <pc:docMk/>
            <pc:sldMk cId="2862442781" sldId="263"/>
            <ac:spMk id="2" creationId="{E856A84D-068A-A98A-4028-5A5700AC6AD3}"/>
          </ac:spMkLst>
        </pc:spChg>
      </pc:sldChg>
      <pc:sldChg chg="delSp modSp new mod">
        <pc:chgData name="Brace, Lewys" userId="9bd9ef77-a98a-4547-b91b-f4387f2705bc" providerId="ADAL" clId="{96BE5182-BBFF-9248-A7E1-D567BE3CD0E1}" dt="2023-05-25T11:58:07.045" v="16" actId="478"/>
        <pc:sldMkLst>
          <pc:docMk/>
          <pc:sldMk cId="4225132726" sldId="269"/>
        </pc:sldMkLst>
        <pc:spChg chg="mod">
          <ac:chgData name="Brace, Lewys" userId="9bd9ef77-a98a-4547-b91b-f4387f2705bc" providerId="ADAL" clId="{96BE5182-BBFF-9248-A7E1-D567BE3CD0E1}" dt="2023-05-25T11:58:01.103" v="15" actId="20577"/>
          <ac:spMkLst>
            <pc:docMk/>
            <pc:sldMk cId="4225132726" sldId="269"/>
            <ac:spMk id="2" creationId="{E473DFAC-37B2-5A1D-249B-EEBDD67367BC}"/>
          </ac:spMkLst>
        </pc:spChg>
        <pc:spChg chg="del">
          <ac:chgData name="Brace, Lewys" userId="9bd9ef77-a98a-4547-b91b-f4387f2705bc" providerId="ADAL" clId="{96BE5182-BBFF-9248-A7E1-D567BE3CD0E1}" dt="2023-05-25T11:58:07.045" v="16" actId="478"/>
          <ac:spMkLst>
            <pc:docMk/>
            <pc:sldMk cId="4225132726" sldId="269"/>
            <ac:spMk id="3" creationId="{EFC2FEFF-5FCD-3A32-A2DA-9F2C0D90C180}"/>
          </ac:spMkLst>
        </pc:spChg>
      </pc:sldChg>
      <pc:sldChg chg="delSp modSp new mod">
        <pc:chgData name="Brace, Lewys" userId="9bd9ef77-a98a-4547-b91b-f4387f2705bc" providerId="ADAL" clId="{96BE5182-BBFF-9248-A7E1-D567BE3CD0E1}" dt="2023-05-25T12:00:17.026" v="67" actId="478"/>
        <pc:sldMkLst>
          <pc:docMk/>
          <pc:sldMk cId="3286425019" sldId="270"/>
        </pc:sldMkLst>
        <pc:spChg chg="mod">
          <ac:chgData name="Brace, Lewys" userId="9bd9ef77-a98a-4547-b91b-f4387f2705bc" providerId="ADAL" clId="{96BE5182-BBFF-9248-A7E1-D567BE3CD0E1}" dt="2023-05-25T12:00:10.768" v="66" actId="20577"/>
          <ac:spMkLst>
            <pc:docMk/>
            <pc:sldMk cId="3286425019" sldId="270"/>
            <ac:spMk id="2" creationId="{F0AA3A74-B2AF-66B4-E8A8-6139D704B501}"/>
          </ac:spMkLst>
        </pc:spChg>
        <pc:spChg chg="del">
          <ac:chgData name="Brace, Lewys" userId="9bd9ef77-a98a-4547-b91b-f4387f2705bc" providerId="ADAL" clId="{96BE5182-BBFF-9248-A7E1-D567BE3CD0E1}" dt="2023-05-25T12:00:17.026" v="67" actId="478"/>
          <ac:spMkLst>
            <pc:docMk/>
            <pc:sldMk cId="3286425019" sldId="270"/>
            <ac:spMk id="3" creationId="{BC2624AC-1772-E0C7-F689-6C49476F6A07}"/>
          </ac:spMkLst>
        </pc:spChg>
      </pc:sldChg>
      <pc:sldChg chg="modSp add mod">
        <pc:chgData name="Brace, Lewys" userId="9bd9ef77-a98a-4547-b91b-f4387f2705bc" providerId="ADAL" clId="{96BE5182-BBFF-9248-A7E1-D567BE3CD0E1}" dt="2023-05-25T12:23:45.808" v="963" actId="20577"/>
        <pc:sldMkLst>
          <pc:docMk/>
          <pc:sldMk cId="3890980973" sldId="271"/>
        </pc:sldMkLst>
        <pc:spChg chg="mod">
          <ac:chgData name="Brace, Lewys" userId="9bd9ef77-a98a-4547-b91b-f4387f2705bc" providerId="ADAL" clId="{96BE5182-BBFF-9248-A7E1-D567BE3CD0E1}" dt="2023-05-25T12:08:50.491" v="148" actId="20577"/>
          <ac:spMkLst>
            <pc:docMk/>
            <pc:sldMk cId="3890980973" sldId="271"/>
            <ac:spMk id="2" creationId="{E856A84D-068A-A98A-4028-5A5700AC6AD3}"/>
          </ac:spMkLst>
        </pc:spChg>
        <pc:spChg chg="mod">
          <ac:chgData name="Brace, Lewys" userId="9bd9ef77-a98a-4547-b91b-f4387f2705bc" providerId="ADAL" clId="{96BE5182-BBFF-9248-A7E1-D567BE3CD0E1}" dt="2023-05-25T12:23:45.808" v="963" actId="20577"/>
          <ac:spMkLst>
            <pc:docMk/>
            <pc:sldMk cId="3890980973" sldId="271"/>
            <ac:spMk id="3" creationId="{EB3CD113-621B-B396-7078-7AFD6CFF27DA}"/>
          </ac:spMkLst>
        </pc:spChg>
      </pc:sldChg>
      <pc:sldChg chg="modSp add mod">
        <pc:chgData name="Brace, Lewys" userId="9bd9ef77-a98a-4547-b91b-f4387f2705bc" providerId="ADAL" clId="{96BE5182-BBFF-9248-A7E1-D567BE3CD0E1}" dt="2023-05-26T08:49:23.710" v="1831" actId="20577"/>
        <pc:sldMkLst>
          <pc:docMk/>
          <pc:sldMk cId="3819491187" sldId="272"/>
        </pc:sldMkLst>
        <pc:spChg chg="mod">
          <ac:chgData name="Brace, Lewys" userId="9bd9ef77-a98a-4547-b91b-f4387f2705bc" providerId="ADAL" clId="{96BE5182-BBFF-9248-A7E1-D567BE3CD0E1}" dt="2023-05-25T12:29:12.164" v="1009" actId="20577"/>
          <ac:spMkLst>
            <pc:docMk/>
            <pc:sldMk cId="3819491187" sldId="272"/>
            <ac:spMk id="2" creationId="{E856A84D-068A-A98A-4028-5A5700AC6AD3}"/>
          </ac:spMkLst>
        </pc:spChg>
        <pc:spChg chg="mod">
          <ac:chgData name="Brace, Lewys" userId="9bd9ef77-a98a-4547-b91b-f4387f2705bc" providerId="ADAL" clId="{96BE5182-BBFF-9248-A7E1-D567BE3CD0E1}" dt="2023-05-26T08:49:23.710" v="1831" actId="20577"/>
          <ac:spMkLst>
            <pc:docMk/>
            <pc:sldMk cId="3819491187" sldId="272"/>
            <ac:spMk id="6" creationId="{ECE5B93C-D6D8-B56C-A67A-21CC543D8A43}"/>
          </ac:spMkLst>
        </pc:spChg>
      </pc:sldChg>
      <pc:sldChg chg="addSp delSp modSp add mod">
        <pc:chgData name="Brace, Lewys" userId="9bd9ef77-a98a-4547-b91b-f4387f2705bc" providerId="ADAL" clId="{96BE5182-BBFF-9248-A7E1-D567BE3CD0E1}" dt="2023-05-26T12:42:52.594" v="4201" actId="1076"/>
        <pc:sldMkLst>
          <pc:docMk/>
          <pc:sldMk cId="2226552578" sldId="273"/>
        </pc:sldMkLst>
        <pc:spChg chg="mod">
          <ac:chgData name="Brace, Lewys" userId="9bd9ef77-a98a-4547-b91b-f4387f2705bc" providerId="ADAL" clId="{96BE5182-BBFF-9248-A7E1-D567BE3CD0E1}" dt="2023-05-26T08:50:50.399" v="1867" actId="20577"/>
          <ac:spMkLst>
            <pc:docMk/>
            <pc:sldMk cId="2226552578" sldId="273"/>
            <ac:spMk id="2" creationId="{E856A84D-068A-A98A-4028-5A5700AC6AD3}"/>
          </ac:spMkLst>
        </pc:spChg>
        <pc:spChg chg="add mod">
          <ac:chgData name="Brace, Lewys" userId="9bd9ef77-a98a-4547-b91b-f4387f2705bc" providerId="ADAL" clId="{96BE5182-BBFF-9248-A7E1-D567BE3CD0E1}" dt="2023-05-26T08:57:18.926" v="2555" actId="1076"/>
          <ac:spMkLst>
            <pc:docMk/>
            <pc:sldMk cId="2226552578" sldId="273"/>
            <ac:spMk id="4" creationId="{45B91014-4651-E8BB-7987-DA3DB6A1A872}"/>
          </ac:spMkLst>
        </pc:spChg>
        <pc:spChg chg="add mod">
          <ac:chgData name="Brace, Lewys" userId="9bd9ef77-a98a-4547-b91b-f4387f2705bc" providerId="ADAL" clId="{96BE5182-BBFF-9248-A7E1-D567BE3CD0E1}" dt="2023-05-26T08:57:10.061" v="2553" actId="1076"/>
          <ac:spMkLst>
            <pc:docMk/>
            <pc:sldMk cId="2226552578" sldId="273"/>
            <ac:spMk id="5" creationId="{9A570AB8-57E8-8470-AD28-202E1DE4C8B6}"/>
          </ac:spMkLst>
        </pc:spChg>
        <pc:spChg chg="mod">
          <ac:chgData name="Brace, Lewys" userId="9bd9ef77-a98a-4547-b91b-f4387f2705bc" providerId="ADAL" clId="{96BE5182-BBFF-9248-A7E1-D567BE3CD0E1}" dt="2023-05-26T09:09:52.280" v="2664" actId="20577"/>
          <ac:spMkLst>
            <pc:docMk/>
            <pc:sldMk cId="2226552578" sldId="273"/>
            <ac:spMk id="6" creationId="{ECE5B93C-D6D8-B56C-A67A-21CC543D8A43}"/>
          </ac:spMkLst>
        </pc:spChg>
        <pc:spChg chg="add del mod">
          <ac:chgData name="Brace, Lewys" userId="9bd9ef77-a98a-4547-b91b-f4387f2705bc" providerId="ADAL" clId="{96BE5182-BBFF-9248-A7E1-D567BE3CD0E1}" dt="2023-05-26T08:58:58.045" v="2558" actId="478"/>
          <ac:spMkLst>
            <pc:docMk/>
            <pc:sldMk cId="2226552578" sldId="273"/>
            <ac:spMk id="7" creationId="{6B50313C-06CD-C1D7-245A-E892A01AA40D}"/>
          </ac:spMkLst>
        </pc:spChg>
        <pc:spChg chg="add del mod">
          <ac:chgData name="Brace, Lewys" userId="9bd9ef77-a98a-4547-b91b-f4387f2705bc" providerId="ADAL" clId="{96BE5182-BBFF-9248-A7E1-D567BE3CD0E1}" dt="2023-05-26T08:59:05.407" v="2560"/>
          <ac:spMkLst>
            <pc:docMk/>
            <pc:sldMk cId="2226552578" sldId="273"/>
            <ac:spMk id="8" creationId="{C081DC95-03AE-9AE9-38BC-7320CFC00FC4}"/>
          </ac:spMkLst>
        </pc:spChg>
        <pc:spChg chg="add del">
          <ac:chgData name="Brace, Lewys" userId="9bd9ef77-a98a-4547-b91b-f4387f2705bc" providerId="ADAL" clId="{96BE5182-BBFF-9248-A7E1-D567BE3CD0E1}" dt="2023-05-26T12:41:22.438" v="4199" actId="22"/>
          <ac:spMkLst>
            <pc:docMk/>
            <pc:sldMk cId="2226552578" sldId="273"/>
            <ac:spMk id="11" creationId="{BB2E7685-D171-73A2-E2D3-42D580EC6572}"/>
          </ac:spMkLst>
        </pc:spChg>
        <pc:picChg chg="add mod">
          <ac:chgData name="Brace, Lewys" userId="9bd9ef77-a98a-4547-b91b-f4387f2705bc" providerId="ADAL" clId="{96BE5182-BBFF-9248-A7E1-D567BE3CD0E1}" dt="2023-05-26T09:00:08.140" v="2563" actId="1076"/>
          <ac:picMkLst>
            <pc:docMk/>
            <pc:sldMk cId="2226552578" sldId="273"/>
            <ac:picMk id="9" creationId="{15DB5EBE-FCB2-E0E1-A20D-ED147BF8DED8}"/>
          </ac:picMkLst>
        </pc:picChg>
        <pc:picChg chg="add mod">
          <ac:chgData name="Brace, Lewys" userId="9bd9ef77-a98a-4547-b91b-f4387f2705bc" providerId="ADAL" clId="{96BE5182-BBFF-9248-A7E1-D567BE3CD0E1}" dt="2023-05-26T12:42:52.594" v="4201" actId="1076"/>
          <ac:picMkLst>
            <pc:docMk/>
            <pc:sldMk cId="2226552578" sldId="273"/>
            <ac:picMk id="12" creationId="{4531195C-4C94-1102-71C3-027424CF0E08}"/>
          </ac:picMkLst>
        </pc:picChg>
      </pc:sldChg>
      <pc:sldChg chg="addSp delSp modSp add mod">
        <pc:chgData name="Brace, Lewys" userId="9bd9ef77-a98a-4547-b91b-f4387f2705bc" providerId="ADAL" clId="{96BE5182-BBFF-9248-A7E1-D567BE3CD0E1}" dt="2023-05-26T09:59:38.849" v="2785"/>
        <pc:sldMkLst>
          <pc:docMk/>
          <pc:sldMk cId="1715503323" sldId="274"/>
        </pc:sldMkLst>
        <pc:spChg chg="del">
          <ac:chgData name="Brace, Lewys" userId="9bd9ef77-a98a-4547-b91b-f4387f2705bc" providerId="ADAL" clId="{96BE5182-BBFF-9248-A7E1-D567BE3CD0E1}" dt="2023-05-26T09:09:12.691" v="2565" actId="478"/>
          <ac:spMkLst>
            <pc:docMk/>
            <pc:sldMk cId="1715503323" sldId="274"/>
            <ac:spMk id="2" creationId="{E856A84D-068A-A98A-4028-5A5700AC6AD3}"/>
          </ac:spMkLst>
        </pc:spChg>
        <pc:spChg chg="add del mod">
          <ac:chgData name="Brace, Lewys" userId="9bd9ef77-a98a-4547-b91b-f4387f2705bc" providerId="ADAL" clId="{96BE5182-BBFF-9248-A7E1-D567BE3CD0E1}" dt="2023-05-26T09:09:15.493" v="2566" actId="478"/>
          <ac:spMkLst>
            <pc:docMk/>
            <pc:sldMk cId="1715503323" sldId="274"/>
            <ac:spMk id="5" creationId="{D18FF30F-B0DF-1FEB-17FB-36486918D901}"/>
          </ac:spMkLst>
        </pc:spChg>
        <pc:spChg chg="mod">
          <ac:chgData name="Brace, Lewys" userId="9bd9ef77-a98a-4547-b91b-f4387f2705bc" providerId="ADAL" clId="{96BE5182-BBFF-9248-A7E1-D567BE3CD0E1}" dt="2023-05-26T09:11:58.048" v="2783" actId="1076"/>
          <ac:spMkLst>
            <pc:docMk/>
            <pc:sldMk cId="1715503323" sldId="274"/>
            <ac:spMk id="6" creationId="{ECE5B93C-D6D8-B56C-A67A-21CC543D8A43}"/>
          </ac:spMkLst>
        </pc:spChg>
        <pc:picChg chg="add mod">
          <ac:chgData name="Brace, Lewys" userId="9bd9ef77-a98a-4547-b91b-f4387f2705bc" providerId="ADAL" clId="{96BE5182-BBFF-9248-A7E1-D567BE3CD0E1}" dt="2023-05-26T09:11:55.868" v="2782" actId="1076"/>
          <ac:picMkLst>
            <pc:docMk/>
            <pc:sldMk cId="1715503323" sldId="274"/>
            <ac:picMk id="7" creationId="{30B855B6-01D5-BC22-1509-8E2A1605E085}"/>
          </ac:picMkLst>
        </pc:picChg>
        <pc:picChg chg="add del">
          <ac:chgData name="Brace, Lewys" userId="9bd9ef77-a98a-4547-b91b-f4387f2705bc" providerId="ADAL" clId="{96BE5182-BBFF-9248-A7E1-D567BE3CD0E1}" dt="2023-05-26T09:59:38.849" v="2785"/>
          <ac:picMkLst>
            <pc:docMk/>
            <pc:sldMk cId="1715503323" sldId="274"/>
            <ac:picMk id="8" creationId="{EE2374BD-0D29-9B55-8663-A517DC8803DC}"/>
          </ac:picMkLst>
        </pc:picChg>
      </pc:sldChg>
      <pc:sldChg chg="addSp delSp modSp add mod">
        <pc:chgData name="Brace, Lewys" userId="9bd9ef77-a98a-4547-b91b-f4387f2705bc" providerId="ADAL" clId="{96BE5182-BBFF-9248-A7E1-D567BE3CD0E1}" dt="2023-05-26T10:02:11.658" v="3011" actId="1076"/>
        <pc:sldMkLst>
          <pc:docMk/>
          <pc:sldMk cId="1563395795" sldId="275"/>
        </pc:sldMkLst>
        <pc:spChg chg="mod">
          <ac:chgData name="Brace, Lewys" userId="9bd9ef77-a98a-4547-b91b-f4387f2705bc" providerId="ADAL" clId="{96BE5182-BBFF-9248-A7E1-D567BE3CD0E1}" dt="2023-05-26T10:01:38.734" v="3006" actId="20577"/>
          <ac:spMkLst>
            <pc:docMk/>
            <pc:sldMk cId="1563395795" sldId="275"/>
            <ac:spMk id="6" creationId="{ECE5B93C-D6D8-B56C-A67A-21CC543D8A43}"/>
          </ac:spMkLst>
        </pc:spChg>
        <pc:picChg chg="add mod">
          <ac:chgData name="Brace, Lewys" userId="9bd9ef77-a98a-4547-b91b-f4387f2705bc" providerId="ADAL" clId="{96BE5182-BBFF-9248-A7E1-D567BE3CD0E1}" dt="2023-05-26T10:02:11.658" v="3011" actId="1076"/>
          <ac:picMkLst>
            <pc:docMk/>
            <pc:sldMk cId="1563395795" sldId="275"/>
            <ac:picMk id="2" creationId="{B753F22A-6473-CFD2-F78D-0C89A30ED689}"/>
          </ac:picMkLst>
        </pc:picChg>
        <pc:picChg chg="del">
          <ac:chgData name="Brace, Lewys" userId="9bd9ef77-a98a-4547-b91b-f4387f2705bc" providerId="ADAL" clId="{96BE5182-BBFF-9248-A7E1-D567BE3CD0E1}" dt="2023-05-26T09:59:45.627" v="2787" actId="478"/>
          <ac:picMkLst>
            <pc:docMk/>
            <pc:sldMk cId="1563395795" sldId="275"/>
            <ac:picMk id="7" creationId="{30B855B6-01D5-BC22-1509-8E2A1605E085}"/>
          </ac:picMkLst>
        </pc:picChg>
      </pc:sldChg>
      <pc:sldChg chg="add del">
        <pc:chgData name="Brace, Lewys" userId="9bd9ef77-a98a-4547-b91b-f4387f2705bc" providerId="ADAL" clId="{96BE5182-BBFF-9248-A7E1-D567BE3CD0E1}" dt="2023-05-26T09:10:11.373" v="2703"/>
        <pc:sldMkLst>
          <pc:docMk/>
          <pc:sldMk cId="4291512840" sldId="275"/>
        </pc:sldMkLst>
      </pc:sldChg>
      <pc:sldChg chg="addSp delSp modSp add mod">
        <pc:chgData name="Brace, Lewys" userId="9bd9ef77-a98a-4547-b91b-f4387f2705bc" providerId="ADAL" clId="{96BE5182-BBFF-9248-A7E1-D567BE3CD0E1}" dt="2023-05-26T10:47:12.101" v="3210" actId="1076"/>
        <pc:sldMkLst>
          <pc:docMk/>
          <pc:sldMk cId="3813115862" sldId="276"/>
        </pc:sldMkLst>
        <pc:spChg chg="add mod">
          <ac:chgData name="Brace, Lewys" userId="9bd9ef77-a98a-4547-b91b-f4387f2705bc" providerId="ADAL" clId="{96BE5182-BBFF-9248-A7E1-D567BE3CD0E1}" dt="2023-05-26T10:46:23.212" v="3206" actId="20577"/>
          <ac:spMkLst>
            <pc:docMk/>
            <pc:sldMk cId="3813115862" sldId="276"/>
            <ac:spMk id="4" creationId="{9000F7B0-A413-044E-D29E-CDDC13E74844}"/>
          </ac:spMkLst>
        </pc:spChg>
        <pc:spChg chg="mod">
          <ac:chgData name="Brace, Lewys" userId="9bd9ef77-a98a-4547-b91b-f4387f2705bc" providerId="ADAL" clId="{96BE5182-BBFF-9248-A7E1-D567BE3CD0E1}" dt="2023-05-26T10:45:49.556" v="3111" actId="20577"/>
          <ac:spMkLst>
            <pc:docMk/>
            <pc:sldMk cId="3813115862" sldId="276"/>
            <ac:spMk id="6" creationId="{ECE5B93C-D6D8-B56C-A67A-21CC543D8A43}"/>
          </ac:spMkLst>
        </pc:spChg>
        <pc:picChg chg="del mod">
          <ac:chgData name="Brace, Lewys" userId="9bd9ef77-a98a-4547-b91b-f4387f2705bc" providerId="ADAL" clId="{96BE5182-BBFF-9248-A7E1-D567BE3CD0E1}" dt="2023-05-26T10:47:05.609" v="3207" actId="478"/>
          <ac:picMkLst>
            <pc:docMk/>
            <pc:sldMk cId="3813115862" sldId="276"/>
            <ac:picMk id="2" creationId="{B753F22A-6473-CFD2-F78D-0C89A30ED689}"/>
          </ac:picMkLst>
        </pc:picChg>
        <pc:picChg chg="add mod">
          <ac:chgData name="Brace, Lewys" userId="9bd9ef77-a98a-4547-b91b-f4387f2705bc" providerId="ADAL" clId="{96BE5182-BBFF-9248-A7E1-D567BE3CD0E1}" dt="2023-05-26T10:47:12.101" v="3210" actId="1076"/>
          <ac:picMkLst>
            <pc:docMk/>
            <pc:sldMk cId="3813115862" sldId="276"/>
            <ac:picMk id="5" creationId="{3688A17A-09E6-644B-59B2-5F5F8C3635FA}"/>
          </ac:picMkLst>
        </pc:picChg>
      </pc:sldChg>
      <pc:sldChg chg="delSp modSp add mod">
        <pc:chgData name="Brace, Lewys" userId="9bd9ef77-a98a-4547-b91b-f4387f2705bc" providerId="ADAL" clId="{96BE5182-BBFF-9248-A7E1-D567BE3CD0E1}" dt="2023-05-26T11:56:26.686" v="4197" actId="1076"/>
        <pc:sldMkLst>
          <pc:docMk/>
          <pc:sldMk cId="1059511585" sldId="277"/>
        </pc:sldMkLst>
        <pc:spChg chg="mod">
          <ac:chgData name="Brace, Lewys" userId="9bd9ef77-a98a-4547-b91b-f4387f2705bc" providerId="ADAL" clId="{96BE5182-BBFF-9248-A7E1-D567BE3CD0E1}" dt="2023-05-26T11:56:22.542" v="4196" actId="1076"/>
          <ac:spMkLst>
            <pc:docMk/>
            <pc:sldMk cId="1059511585" sldId="277"/>
            <ac:spMk id="2" creationId="{E856A84D-068A-A98A-4028-5A5700AC6AD3}"/>
          </ac:spMkLst>
        </pc:spChg>
        <pc:spChg chg="del">
          <ac:chgData name="Brace, Lewys" userId="9bd9ef77-a98a-4547-b91b-f4387f2705bc" providerId="ADAL" clId="{96BE5182-BBFF-9248-A7E1-D567BE3CD0E1}" dt="2023-05-26T10:50:40.666" v="3241" actId="478"/>
          <ac:spMkLst>
            <pc:docMk/>
            <pc:sldMk cId="1059511585" sldId="277"/>
            <ac:spMk id="4" creationId="{45B91014-4651-E8BB-7987-DA3DB6A1A872}"/>
          </ac:spMkLst>
        </pc:spChg>
        <pc:spChg chg="del">
          <ac:chgData name="Brace, Lewys" userId="9bd9ef77-a98a-4547-b91b-f4387f2705bc" providerId="ADAL" clId="{96BE5182-BBFF-9248-A7E1-D567BE3CD0E1}" dt="2023-05-26T10:50:39.312" v="3240" actId="478"/>
          <ac:spMkLst>
            <pc:docMk/>
            <pc:sldMk cId="1059511585" sldId="277"/>
            <ac:spMk id="5" creationId="{9A570AB8-57E8-8470-AD28-202E1DE4C8B6}"/>
          </ac:spMkLst>
        </pc:spChg>
        <pc:spChg chg="mod">
          <ac:chgData name="Brace, Lewys" userId="9bd9ef77-a98a-4547-b91b-f4387f2705bc" providerId="ADAL" clId="{96BE5182-BBFF-9248-A7E1-D567BE3CD0E1}" dt="2023-05-26T11:56:26.686" v="4197" actId="1076"/>
          <ac:spMkLst>
            <pc:docMk/>
            <pc:sldMk cId="1059511585" sldId="277"/>
            <ac:spMk id="6" creationId="{ECE5B93C-D6D8-B56C-A67A-21CC543D8A43}"/>
          </ac:spMkLst>
        </pc:spChg>
        <pc:picChg chg="del">
          <ac:chgData name="Brace, Lewys" userId="9bd9ef77-a98a-4547-b91b-f4387f2705bc" providerId="ADAL" clId="{96BE5182-BBFF-9248-A7E1-D567BE3CD0E1}" dt="2023-05-26T10:50:37.604" v="3239" actId="478"/>
          <ac:picMkLst>
            <pc:docMk/>
            <pc:sldMk cId="1059511585" sldId="277"/>
            <ac:picMk id="9" creationId="{15DB5EBE-FCB2-E0E1-A20D-ED147BF8DED8}"/>
          </ac:picMkLst>
        </pc:picChg>
      </pc:sldChg>
      <pc:sldChg chg="modSp add mod">
        <pc:chgData name="Brace, Lewys" userId="9bd9ef77-a98a-4547-b91b-f4387f2705bc" providerId="ADAL" clId="{96BE5182-BBFF-9248-A7E1-D567BE3CD0E1}" dt="2023-05-26T12:51:47.132" v="4546" actId="20577"/>
        <pc:sldMkLst>
          <pc:docMk/>
          <pc:sldMk cId="4285274767" sldId="278"/>
        </pc:sldMkLst>
        <pc:spChg chg="mod">
          <ac:chgData name="Brace, Lewys" userId="9bd9ef77-a98a-4547-b91b-f4387f2705bc" providerId="ADAL" clId="{96BE5182-BBFF-9248-A7E1-D567BE3CD0E1}" dt="2023-05-26T12:48:16.003" v="4231" actId="20577"/>
          <ac:spMkLst>
            <pc:docMk/>
            <pc:sldMk cId="4285274767" sldId="278"/>
            <ac:spMk id="2" creationId="{E856A84D-068A-A98A-4028-5A5700AC6AD3}"/>
          </ac:spMkLst>
        </pc:spChg>
        <pc:spChg chg="mod">
          <ac:chgData name="Brace, Lewys" userId="9bd9ef77-a98a-4547-b91b-f4387f2705bc" providerId="ADAL" clId="{96BE5182-BBFF-9248-A7E1-D567BE3CD0E1}" dt="2023-05-26T12:51:47.132" v="4546" actId="20577"/>
          <ac:spMkLst>
            <pc:docMk/>
            <pc:sldMk cId="4285274767" sldId="278"/>
            <ac:spMk id="6" creationId="{ECE5B93C-D6D8-B56C-A67A-21CC543D8A43}"/>
          </ac:spMkLst>
        </pc:spChg>
      </pc:sldChg>
      <pc:sldChg chg="addSp delSp modSp add mod">
        <pc:chgData name="Brace, Lewys" userId="9bd9ef77-a98a-4547-b91b-f4387f2705bc" providerId="ADAL" clId="{96BE5182-BBFF-9248-A7E1-D567BE3CD0E1}" dt="2023-05-26T13:57:58.031" v="5205" actId="1076"/>
        <pc:sldMkLst>
          <pc:docMk/>
          <pc:sldMk cId="104744699" sldId="279"/>
        </pc:sldMkLst>
        <pc:spChg chg="mod">
          <ac:chgData name="Brace, Lewys" userId="9bd9ef77-a98a-4547-b91b-f4387f2705bc" providerId="ADAL" clId="{96BE5182-BBFF-9248-A7E1-D567BE3CD0E1}" dt="2023-05-26T13:48:29.241" v="4614" actId="14100"/>
          <ac:spMkLst>
            <pc:docMk/>
            <pc:sldMk cId="104744699" sldId="279"/>
            <ac:spMk id="2" creationId="{E856A84D-068A-A98A-4028-5A5700AC6AD3}"/>
          </ac:spMkLst>
        </pc:spChg>
        <pc:spChg chg="del">
          <ac:chgData name="Brace, Lewys" userId="9bd9ef77-a98a-4547-b91b-f4387f2705bc" providerId="ADAL" clId="{96BE5182-BBFF-9248-A7E1-D567BE3CD0E1}" dt="2023-05-26T13:48:33.162" v="4615" actId="478"/>
          <ac:spMkLst>
            <pc:docMk/>
            <pc:sldMk cId="104744699" sldId="279"/>
            <ac:spMk id="6" creationId="{ECE5B93C-D6D8-B56C-A67A-21CC543D8A43}"/>
          </ac:spMkLst>
        </pc:spChg>
        <pc:graphicFrameChg chg="add mod modGraphic">
          <ac:chgData name="Brace, Lewys" userId="9bd9ef77-a98a-4547-b91b-f4387f2705bc" providerId="ADAL" clId="{96BE5182-BBFF-9248-A7E1-D567BE3CD0E1}" dt="2023-05-26T13:57:58.031" v="5205" actId="1076"/>
          <ac:graphicFrameMkLst>
            <pc:docMk/>
            <pc:sldMk cId="104744699" sldId="279"/>
            <ac:graphicFrameMk id="4" creationId="{A0340F23-76F9-B959-71BF-C977F2D08BB8}"/>
          </ac:graphicFrameMkLst>
        </pc:graphicFrameChg>
      </pc:sldChg>
      <pc:sldChg chg="addSp delSp modSp add mod">
        <pc:chgData name="Brace, Lewys" userId="9bd9ef77-a98a-4547-b91b-f4387f2705bc" providerId="ADAL" clId="{96BE5182-BBFF-9248-A7E1-D567BE3CD0E1}" dt="2023-05-26T14:35:46.789" v="5742" actId="22"/>
        <pc:sldMkLst>
          <pc:docMk/>
          <pc:sldMk cId="4008010433" sldId="280"/>
        </pc:sldMkLst>
        <pc:spChg chg="mod">
          <ac:chgData name="Brace, Lewys" userId="9bd9ef77-a98a-4547-b91b-f4387f2705bc" providerId="ADAL" clId="{96BE5182-BBFF-9248-A7E1-D567BE3CD0E1}" dt="2023-05-26T14:17:15.132" v="5251" actId="20577"/>
          <ac:spMkLst>
            <pc:docMk/>
            <pc:sldMk cId="4008010433" sldId="280"/>
            <ac:spMk id="2" creationId="{E856A84D-068A-A98A-4028-5A5700AC6AD3}"/>
          </ac:spMkLst>
        </pc:spChg>
        <pc:spChg chg="add del">
          <ac:chgData name="Brace, Lewys" userId="9bd9ef77-a98a-4547-b91b-f4387f2705bc" providerId="ADAL" clId="{96BE5182-BBFF-9248-A7E1-D567BE3CD0E1}" dt="2023-05-26T14:35:46.789" v="5742" actId="22"/>
          <ac:spMkLst>
            <pc:docMk/>
            <pc:sldMk cId="4008010433" sldId="280"/>
            <ac:spMk id="5" creationId="{8254C2E4-356E-EAA0-98E7-9CAE78EF50E5}"/>
          </ac:spMkLst>
        </pc:spChg>
        <pc:spChg chg="mod">
          <ac:chgData name="Brace, Lewys" userId="9bd9ef77-a98a-4547-b91b-f4387f2705bc" providerId="ADAL" clId="{96BE5182-BBFF-9248-A7E1-D567BE3CD0E1}" dt="2023-05-26T14:34:06.149" v="5740" actId="20577"/>
          <ac:spMkLst>
            <pc:docMk/>
            <pc:sldMk cId="4008010433" sldId="280"/>
            <ac:spMk id="6" creationId="{ECE5B93C-D6D8-B56C-A67A-21CC543D8A43}"/>
          </ac:spMkLst>
        </pc:spChg>
      </pc:sldChg>
      <pc:sldChg chg="addSp delSp modSp add mod">
        <pc:chgData name="Brace, Lewys" userId="9bd9ef77-a98a-4547-b91b-f4387f2705bc" providerId="ADAL" clId="{96BE5182-BBFF-9248-A7E1-D567BE3CD0E1}" dt="2023-05-26T14:38:30.230" v="5927" actId="14100"/>
        <pc:sldMkLst>
          <pc:docMk/>
          <pc:sldMk cId="2098776401" sldId="281"/>
        </pc:sldMkLst>
        <pc:spChg chg="mod">
          <ac:chgData name="Brace, Lewys" userId="9bd9ef77-a98a-4547-b91b-f4387f2705bc" providerId="ADAL" clId="{96BE5182-BBFF-9248-A7E1-D567BE3CD0E1}" dt="2023-05-26T14:36:02.786" v="5780" actId="20577"/>
          <ac:spMkLst>
            <pc:docMk/>
            <pc:sldMk cId="2098776401" sldId="281"/>
            <ac:spMk id="2" creationId="{E856A84D-068A-A98A-4028-5A5700AC6AD3}"/>
          </ac:spMkLst>
        </pc:spChg>
        <pc:spChg chg="add del mod">
          <ac:chgData name="Brace, Lewys" userId="9bd9ef77-a98a-4547-b91b-f4387f2705bc" providerId="ADAL" clId="{96BE5182-BBFF-9248-A7E1-D567BE3CD0E1}" dt="2023-05-26T14:37:18.421" v="5920"/>
          <ac:spMkLst>
            <pc:docMk/>
            <pc:sldMk cId="2098776401" sldId="281"/>
            <ac:spMk id="4" creationId="{F802D49D-05D6-943B-168B-50C875C0283A}"/>
          </ac:spMkLst>
        </pc:spChg>
        <pc:spChg chg="mod">
          <ac:chgData name="Brace, Lewys" userId="9bd9ef77-a98a-4547-b91b-f4387f2705bc" providerId="ADAL" clId="{96BE5182-BBFF-9248-A7E1-D567BE3CD0E1}" dt="2023-05-26T14:36:58.989" v="5916" actId="20577"/>
          <ac:spMkLst>
            <pc:docMk/>
            <pc:sldMk cId="2098776401" sldId="281"/>
            <ac:spMk id="6" creationId="{ECE5B93C-D6D8-B56C-A67A-21CC543D8A43}"/>
          </ac:spMkLst>
        </pc:spChg>
        <pc:spChg chg="add del">
          <ac:chgData name="Brace, Lewys" userId="9bd9ef77-a98a-4547-b91b-f4387f2705bc" providerId="ADAL" clId="{96BE5182-BBFF-9248-A7E1-D567BE3CD0E1}" dt="2023-05-26T14:37:56.471" v="5922" actId="22"/>
          <ac:spMkLst>
            <pc:docMk/>
            <pc:sldMk cId="2098776401" sldId="281"/>
            <ac:spMk id="7" creationId="{D12D7337-557D-F14F-E70C-E4C5AEE6CB49}"/>
          </ac:spMkLst>
        </pc:spChg>
        <pc:spChg chg="add del">
          <ac:chgData name="Brace, Lewys" userId="9bd9ef77-a98a-4547-b91b-f4387f2705bc" providerId="ADAL" clId="{96BE5182-BBFF-9248-A7E1-D567BE3CD0E1}" dt="2023-05-26T14:38:01.069" v="5924" actId="22"/>
          <ac:spMkLst>
            <pc:docMk/>
            <pc:sldMk cId="2098776401" sldId="281"/>
            <ac:spMk id="9" creationId="{7F21D5F9-FE72-BE9C-40A0-3EFB1C23CBA1}"/>
          </ac:spMkLst>
        </pc:spChg>
        <pc:picChg chg="add mod">
          <ac:chgData name="Brace, Lewys" userId="9bd9ef77-a98a-4547-b91b-f4387f2705bc" providerId="ADAL" clId="{96BE5182-BBFF-9248-A7E1-D567BE3CD0E1}" dt="2023-05-26T14:38:30.230" v="5927" actId="14100"/>
          <ac:picMkLst>
            <pc:docMk/>
            <pc:sldMk cId="2098776401" sldId="281"/>
            <ac:picMk id="1028" creationId="{140329C9-8BE7-F143-911C-96C47402D586}"/>
          </ac:picMkLst>
        </pc:picChg>
      </pc:sldChg>
    </pc:docChg>
  </pc:docChgLst>
  <pc:docChgLst>
    <pc:chgData name="Brace, Lewys" userId="9bd9ef77-a98a-4547-b91b-f4387f2705bc" providerId="ADAL" clId="{054579EE-F353-4C18-864C-955E5E79EDB5}"/>
    <pc:docChg chg="addSld modSld">
      <pc:chgData name="Brace, Lewys" userId="9bd9ef77-a98a-4547-b91b-f4387f2705bc" providerId="ADAL" clId="{054579EE-F353-4C18-864C-955E5E79EDB5}" dt="2023-06-13T14:47:52.103" v="64" actId="20577"/>
      <pc:docMkLst>
        <pc:docMk/>
      </pc:docMkLst>
      <pc:sldChg chg="modSp add mod">
        <pc:chgData name="Brace, Lewys" userId="9bd9ef77-a98a-4547-b91b-f4387f2705bc" providerId="ADAL" clId="{054579EE-F353-4C18-864C-955E5E79EDB5}" dt="2023-06-13T14:45:24.981" v="28" actId="20577"/>
        <pc:sldMkLst>
          <pc:docMk/>
          <pc:sldMk cId="910120652" sldId="282"/>
        </pc:sldMkLst>
        <pc:spChg chg="mod">
          <ac:chgData name="Brace, Lewys" userId="9bd9ef77-a98a-4547-b91b-f4387f2705bc" providerId="ADAL" clId="{054579EE-F353-4C18-864C-955E5E79EDB5}" dt="2023-06-13T14:45:24.981" v="28" actId="20577"/>
          <ac:spMkLst>
            <pc:docMk/>
            <pc:sldMk cId="910120652" sldId="282"/>
            <ac:spMk id="2" creationId="{F0AA3A74-B2AF-66B4-E8A8-6139D704B501}"/>
          </ac:spMkLst>
        </pc:spChg>
      </pc:sldChg>
      <pc:sldChg chg="modSp add mod">
        <pc:chgData name="Brace, Lewys" userId="9bd9ef77-a98a-4547-b91b-f4387f2705bc" providerId="ADAL" clId="{054579EE-F353-4C18-864C-955E5E79EDB5}" dt="2023-06-13T14:47:52.103" v="64" actId="20577"/>
        <pc:sldMkLst>
          <pc:docMk/>
          <pc:sldMk cId="889638311" sldId="283"/>
        </pc:sldMkLst>
        <pc:spChg chg="mod">
          <ac:chgData name="Brace, Lewys" userId="9bd9ef77-a98a-4547-b91b-f4387f2705bc" providerId="ADAL" clId="{054579EE-F353-4C18-864C-955E5E79EDB5}" dt="2023-06-13T14:47:43.316" v="63" actId="6549"/>
          <ac:spMkLst>
            <pc:docMk/>
            <pc:sldMk cId="889638311" sldId="283"/>
            <ac:spMk id="2" creationId="{E856A84D-068A-A98A-4028-5A5700AC6AD3}"/>
          </ac:spMkLst>
        </pc:spChg>
        <pc:spChg chg="mod">
          <ac:chgData name="Brace, Lewys" userId="9bd9ef77-a98a-4547-b91b-f4387f2705bc" providerId="ADAL" clId="{054579EE-F353-4C18-864C-955E5E79EDB5}" dt="2023-06-13T14:47:52.103" v="64" actId="20577"/>
          <ac:spMkLst>
            <pc:docMk/>
            <pc:sldMk cId="889638311" sldId="283"/>
            <ac:spMk id="6" creationId="{ECE5B93C-D6D8-B56C-A67A-21CC543D8A43}"/>
          </ac:spMkLst>
        </pc:spChg>
      </pc:sldChg>
    </pc:docChg>
  </pc:docChgLst>
  <pc:docChgLst>
    <pc:chgData name="Brace, Lewys" userId="9bd9ef77-a98a-4547-b91b-f4387f2705bc" providerId="ADAL" clId="{17234945-5193-864B-9A72-79FBCD6E5226}"/>
    <pc:docChg chg="undo custSel addSld delSld modSld sldOrd">
      <pc:chgData name="Brace, Lewys" userId="9bd9ef77-a98a-4547-b91b-f4387f2705bc" providerId="ADAL" clId="{17234945-5193-864B-9A72-79FBCD6E5226}" dt="2023-07-24T13:18:15.335" v="8785" actId="1076"/>
      <pc:docMkLst>
        <pc:docMk/>
      </pc:docMkLst>
      <pc:sldChg chg="addSp delSp modSp del mod">
        <pc:chgData name="Brace, Lewys" userId="9bd9ef77-a98a-4547-b91b-f4387f2705bc" providerId="ADAL" clId="{17234945-5193-864B-9A72-79FBCD6E5226}" dt="2023-06-27T08:03:58.749" v="1458" actId="2696"/>
        <pc:sldMkLst>
          <pc:docMk/>
          <pc:sldMk cId="2903605744" sldId="256"/>
        </pc:sldMkLst>
        <pc:spChg chg="mod">
          <ac:chgData name="Brace, Lewys" userId="9bd9ef77-a98a-4547-b91b-f4387f2705bc" providerId="ADAL" clId="{17234945-5193-864B-9A72-79FBCD6E5226}" dt="2023-06-27T08:01:49.908" v="1443" actId="26606"/>
          <ac:spMkLst>
            <pc:docMk/>
            <pc:sldMk cId="2903605744" sldId="256"/>
            <ac:spMk id="2" creationId="{AE0B654B-6D67-4C56-F6F8-F30656E10AA2}"/>
          </ac:spMkLst>
        </pc:spChg>
        <pc:spChg chg="mod">
          <ac:chgData name="Brace, Lewys" userId="9bd9ef77-a98a-4547-b91b-f4387f2705bc" providerId="ADAL" clId="{17234945-5193-864B-9A72-79FBCD6E5226}" dt="2023-06-27T07:56:24.351" v="1399" actId="26606"/>
          <ac:spMkLst>
            <pc:docMk/>
            <pc:sldMk cId="2903605744" sldId="256"/>
            <ac:spMk id="3" creationId="{97098E19-97C5-7BBD-E876-C75728D02691}"/>
          </ac:spMkLst>
        </pc:spChg>
        <pc:spChg chg="add del">
          <ac:chgData name="Brace, Lewys" userId="9bd9ef77-a98a-4547-b91b-f4387f2705bc" providerId="ADAL" clId="{17234945-5193-864B-9A72-79FBCD6E5226}" dt="2023-06-27T08:01:49.908" v="1443" actId="26606"/>
          <ac:spMkLst>
            <pc:docMk/>
            <pc:sldMk cId="2903605744" sldId="256"/>
            <ac:spMk id="9" creationId="{7A18C9FB-EC4C-4DAE-8F7D-C6E5AF607958}"/>
          </ac:spMkLst>
        </pc:spChg>
        <pc:spChg chg="add del">
          <ac:chgData name="Brace, Lewys" userId="9bd9ef77-a98a-4547-b91b-f4387f2705bc" providerId="ADAL" clId="{17234945-5193-864B-9A72-79FBCD6E5226}" dt="2023-06-27T08:01:49.908" v="1443" actId="26606"/>
          <ac:spMkLst>
            <pc:docMk/>
            <pc:sldMk cId="2903605744" sldId="256"/>
            <ac:spMk id="11" creationId="{B47A9921-6509-49C2-BEBF-924F28066091}"/>
          </ac:spMkLst>
        </pc:spChg>
        <pc:spChg chg="add del">
          <ac:chgData name="Brace, Lewys" userId="9bd9ef77-a98a-4547-b91b-f4387f2705bc" providerId="ADAL" clId="{17234945-5193-864B-9A72-79FBCD6E5226}" dt="2023-06-27T07:55:59.010" v="1393" actId="26606"/>
          <ac:spMkLst>
            <pc:docMk/>
            <pc:sldMk cId="2903605744" sldId="256"/>
            <ac:spMk id="13" creationId="{7A18C9FB-EC4C-4DAE-8F7D-C6E5AF607958}"/>
          </ac:spMkLst>
        </pc:spChg>
        <pc:spChg chg="add del">
          <ac:chgData name="Brace, Lewys" userId="9bd9ef77-a98a-4547-b91b-f4387f2705bc" providerId="ADAL" clId="{17234945-5193-864B-9A72-79FBCD6E5226}" dt="2023-06-27T07:55:59.010" v="1393" actId="26606"/>
          <ac:spMkLst>
            <pc:docMk/>
            <pc:sldMk cId="2903605744" sldId="256"/>
            <ac:spMk id="14" creationId="{B47A9921-6509-49C2-BEBF-924F28066091}"/>
          </ac:spMkLst>
        </pc:spChg>
        <pc:spChg chg="add del">
          <ac:chgData name="Brace, Lewys" userId="9bd9ef77-a98a-4547-b91b-f4387f2705bc" providerId="ADAL" clId="{17234945-5193-864B-9A72-79FBCD6E5226}" dt="2023-06-27T07:56:24.351" v="1399" actId="26606"/>
          <ac:spMkLst>
            <pc:docMk/>
            <pc:sldMk cId="2903605744" sldId="256"/>
            <ac:spMk id="15" creationId="{7A18C9FB-EC4C-4DAE-8F7D-C6E5AF607958}"/>
          </ac:spMkLst>
        </pc:spChg>
        <pc:spChg chg="add del">
          <ac:chgData name="Brace, Lewys" userId="9bd9ef77-a98a-4547-b91b-f4387f2705bc" providerId="ADAL" clId="{17234945-5193-864B-9A72-79FBCD6E5226}" dt="2023-06-27T07:55:29.968" v="1384" actId="26606"/>
          <ac:spMkLst>
            <pc:docMk/>
            <pc:sldMk cId="2903605744" sldId="256"/>
            <ac:spMk id="16" creationId="{7A18C9FB-EC4C-4DAE-8F7D-C6E5AF607958}"/>
          </ac:spMkLst>
        </pc:spChg>
        <pc:spChg chg="add del">
          <ac:chgData name="Brace, Lewys" userId="9bd9ef77-a98a-4547-b91b-f4387f2705bc" providerId="ADAL" clId="{17234945-5193-864B-9A72-79FBCD6E5226}" dt="2023-06-27T07:56:24.351" v="1399" actId="26606"/>
          <ac:spMkLst>
            <pc:docMk/>
            <pc:sldMk cId="2903605744" sldId="256"/>
            <ac:spMk id="17" creationId="{A6A60682-4FD3-4D6A-9707-BD258497813E}"/>
          </ac:spMkLst>
        </pc:spChg>
        <pc:spChg chg="add del">
          <ac:chgData name="Brace, Lewys" userId="9bd9ef77-a98a-4547-b91b-f4387f2705bc" providerId="ADAL" clId="{17234945-5193-864B-9A72-79FBCD6E5226}" dt="2023-06-27T07:55:29.968" v="1384" actId="26606"/>
          <ac:spMkLst>
            <pc:docMk/>
            <pc:sldMk cId="2903605744" sldId="256"/>
            <ac:spMk id="18" creationId="{B47A9921-6509-49C2-BEBF-924F28066091}"/>
          </ac:spMkLst>
        </pc:spChg>
        <pc:spChg chg="add del">
          <ac:chgData name="Brace, Lewys" userId="9bd9ef77-a98a-4547-b91b-f4387f2705bc" providerId="ADAL" clId="{17234945-5193-864B-9A72-79FBCD6E5226}" dt="2023-06-27T08:01:26.783" v="1433" actId="26606"/>
          <ac:spMkLst>
            <pc:docMk/>
            <pc:sldMk cId="2903605744" sldId="256"/>
            <ac:spMk id="19" creationId="{7A18C9FB-EC4C-4DAE-8F7D-C6E5AF607958}"/>
          </ac:spMkLst>
        </pc:spChg>
        <pc:spChg chg="add del">
          <ac:chgData name="Brace, Lewys" userId="9bd9ef77-a98a-4547-b91b-f4387f2705bc" providerId="ADAL" clId="{17234945-5193-864B-9A72-79FBCD6E5226}" dt="2023-06-27T07:56:24.351" v="1399" actId="26606"/>
          <ac:spMkLst>
            <pc:docMk/>
            <pc:sldMk cId="2903605744" sldId="256"/>
            <ac:spMk id="20" creationId="{4EB7CBBE-178B-4DB3-AD92-DED458BAE7CE}"/>
          </ac:spMkLst>
        </pc:spChg>
        <pc:spChg chg="add del">
          <ac:chgData name="Brace, Lewys" userId="9bd9ef77-a98a-4547-b91b-f4387f2705bc" providerId="ADAL" clId="{17234945-5193-864B-9A72-79FBCD6E5226}" dt="2023-06-27T08:01:26.783" v="1433" actId="26606"/>
          <ac:spMkLst>
            <pc:docMk/>
            <pc:sldMk cId="2903605744" sldId="256"/>
            <ac:spMk id="21" creationId="{B47A9921-6509-49C2-BEBF-924F28066091}"/>
          </ac:spMkLst>
        </pc:spChg>
        <pc:spChg chg="add del">
          <ac:chgData name="Brace, Lewys" userId="9bd9ef77-a98a-4547-b91b-f4387f2705bc" providerId="ADAL" clId="{17234945-5193-864B-9A72-79FBCD6E5226}" dt="2023-06-27T07:57:08.009" v="1417" actId="26606"/>
          <ac:spMkLst>
            <pc:docMk/>
            <pc:sldMk cId="2903605744" sldId="256"/>
            <ac:spMk id="22" creationId="{7A18C9FB-EC4C-4DAE-8F7D-C6E5AF607958}"/>
          </ac:spMkLst>
        </pc:spChg>
        <pc:spChg chg="add del">
          <ac:chgData name="Brace, Lewys" userId="9bd9ef77-a98a-4547-b91b-f4387f2705bc" providerId="ADAL" clId="{17234945-5193-864B-9A72-79FBCD6E5226}" dt="2023-06-27T07:57:08.009" v="1417" actId="26606"/>
          <ac:spMkLst>
            <pc:docMk/>
            <pc:sldMk cId="2903605744" sldId="256"/>
            <ac:spMk id="23" creationId="{B47A9921-6509-49C2-BEBF-924F28066091}"/>
          </ac:spMkLst>
        </pc:spChg>
        <pc:spChg chg="add del">
          <ac:chgData name="Brace, Lewys" userId="9bd9ef77-a98a-4547-b91b-f4387f2705bc" providerId="ADAL" clId="{17234945-5193-864B-9A72-79FBCD6E5226}" dt="2023-06-27T08:01:48.301" v="1440" actId="26606"/>
          <ac:spMkLst>
            <pc:docMk/>
            <pc:sldMk cId="2903605744" sldId="256"/>
            <ac:spMk id="24" creationId="{7A18C9FB-EC4C-4DAE-8F7D-C6E5AF607958}"/>
          </ac:spMkLst>
        </pc:spChg>
        <pc:spChg chg="add del">
          <ac:chgData name="Brace, Lewys" userId="9bd9ef77-a98a-4547-b91b-f4387f2705bc" providerId="ADAL" clId="{17234945-5193-864B-9A72-79FBCD6E5226}" dt="2023-06-27T08:01:48.301" v="1440" actId="26606"/>
          <ac:spMkLst>
            <pc:docMk/>
            <pc:sldMk cId="2903605744" sldId="256"/>
            <ac:spMk id="25" creationId="{B47A9921-6509-49C2-BEBF-924F28066091}"/>
          </ac:spMkLst>
        </pc:spChg>
        <pc:spChg chg="add del">
          <ac:chgData name="Brace, Lewys" userId="9bd9ef77-a98a-4547-b91b-f4387f2705bc" providerId="ADAL" clId="{17234945-5193-864B-9A72-79FBCD6E5226}" dt="2023-06-27T08:01:49.903" v="1442" actId="26606"/>
          <ac:spMkLst>
            <pc:docMk/>
            <pc:sldMk cId="2903605744" sldId="256"/>
            <ac:spMk id="27" creationId="{7A18C9FB-EC4C-4DAE-8F7D-C6E5AF607958}"/>
          </ac:spMkLst>
        </pc:spChg>
        <pc:spChg chg="add del">
          <ac:chgData name="Brace, Lewys" userId="9bd9ef77-a98a-4547-b91b-f4387f2705bc" providerId="ADAL" clId="{17234945-5193-864B-9A72-79FBCD6E5226}" dt="2023-06-27T08:01:49.903" v="1442" actId="26606"/>
          <ac:spMkLst>
            <pc:docMk/>
            <pc:sldMk cId="2903605744" sldId="256"/>
            <ac:spMk id="28" creationId="{F47DB6CD-8E9E-4643-B3B6-01BD80429B3C}"/>
          </ac:spMkLst>
        </pc:spChg>
        <pc:spChg chg="add">
          <ac:chgData name="Brace, Lewys" userId="9bd9ef77-a98a-4547-b91b-f4387f2705bc" providerId="ADAL" clId="{17234945-5193-864B-9A72-79FBCD6E5226}" dt="2023-06-27T08:01:49.908" v="1443" actId="26606"/>
          <ac:spMkLst>
            <pc:docMk/>
            <pc:sldMk cId="2903605744" sldId="256"/>
            <ac:spMk id="30" creationId="{7A18C9FB-EC4C-4DAE-8F7D-C6E5AF607958}"/>
          </ac:spMkLst>
        </pc:spChg>
        <pc:spChg chg="add">
          <ac:chgData name="Brace, Lewys" userId="9bd9ef77-a98a-4547-b91b-f4387f2705bc" providerId="ADAL" clId="{17234945-5193-864B-9A72-79FBCD6E5226}" dt="2023-06-27T08:01:49.908" v="1443" actId="26606"/>
          <ac:spMkLst>
            <pc:docMk/>
            <pc:sldMk cId="2903605744" sldId="256"/>
            <ac:spMk id="31" creationId="{B47A9921-6509-49C2-BEBF-924F28066091}"/>
          </ac:spMkLst>
        </pc:spChg>
        <pc:picChg chg="del">
          <ac:chgData name="Brace, Lewys" userId="9bd9ef77-a98a-4547-b91b-f4387f2705bc" providerId="ADAL" clId="{17234945-5193-864B-9A72-79FBCD6E5226}" dt="2023-06-27T07:54:27.266" v="1371" actId="478"/>
          <ac:picMkLst>
            <pc:docMk/>
            <pc:sldMk cId="2903605744" sldId="256"/>
            <ac:picMk id="4" creationId="{454D28A0-5724-9701-038F-3E46F786F5C0}"/>
          </ac:picMkLst>
        </pc:picChg>
        <pc:picChg chg="add del mod ord">
          <ac:chgData name="Brace, Lewys" userId="9bd9ef77-a98a-4547-b91b-f4387f2705bc" providerId="ADAL" clId="{17234945-5193-864B-9A72-79FBCD6E5226}" dt="2023-06-27T07:57:18.153" v="1426" actId="478"/>
          <ac:picMkLst>
            <pc:docMk/>
            <pc:sldMk cId="2903605744" sldId="256"/>
            <ac:picMk id="5" creationId="{243DFA3A-BF0A-94B2-6899-F57A394B9499}"/>
          </ac:picMkLst>
        </pc:picChg>
        <pc:picChg chg="add del mod">
          <ac:chgData name="Brace, Lewys" userId="9bd9ef77-a98a-4547-b91b-f4387f2705bc" providerId="ADAL" clId="{17234945-5193-864B-9A72-79FBCD6E5226}" dt="2023-06-27T07:57:06.296" v="1412"/>
          <ac:picMkLst>
            <pc:docMk/>
            <pc:sldMk cId="2903605744" sldId="256"/>
            <ac:picMk id="6" creationId="{FB21DA5F-711B-0117-F2D7-A611AF5CC5B7}"/>
          </ac:picMkLst>
        </pc:picChg>
        <pc:picChg chg="add del mod">
          <ac:chgData name="Brace, Lewys" userId="9bd9ef77-a98a-4547-b91b-f4387f2705bc" providerId="ADAL" clId="{17234945-5193-864B-9A72-79FBCD6E5226}" dt="2023-06-27T08:01:40.442" v="1436" actId="478"/>
          <ac:picMkLst>
            <pc:docMk/>
            <pc:sldMk cId="2903605744" sldId="256"/>
            <ac:picMk id="7" creationId="{0A17086B-03FF-5A08-E08F-8D21C52BE320}"/>
          </ac:picMkLst>
        </pc:picChg>
        <pc:picChg chg="add mod">
          <ac:chgData name="Brace, Lewys" userId="9bd9ef77-a98a-4547-b91b-f4387f2705bc" providerId="ADAL" clId="{17234945-5193-864B-9A72-79FBCD6E5226}" dt="2023-06-27T08:01:49.908" v="1443" actId="26606"/>
          <ac:picMkLst>
            <pc:docMk/>
            <pc:sldMk cId="2903605744" sldId="256"/>
            <ac:picMk id="8" creationId="{084C263F-27D0-2305-8E17-0DD4DF66A563}"/>
          </ac:picMkLst>
        </pc:picChg>
      </pc:sldChg>
      <pc:sldChg chg="modSp mod ord">
        <pc:chgData name="Brace, Lewys" userId="9bd9ef77-a98a-4547-b91b-f4387f2705bc" providerId="ADAL" clId="{17234945-5193-864B-9A72-79FBCD6E5226}" dt="2023-06-27T09:56:54.868" v="4561" actId="20577"/>
        <pc:sldMkLst>
          <pc:docMk/>
          <pc:sldMk cId="3813520361" sldId="257"/>
        </pc:sldMkLst>
        <pc:spChg chg="mod">
          <ac:chgData name="Brace, Lewys" userId="9bd9ef77-a98a-4547-b91b-f4387f2705bc" providerId="ADAL" clId="{17234945-5193-864B-9A72-79FBCD6E5226}" dt="2023-06-27T09:54:20.883" v="4438" actId="20577"/>
          <ac:spMkLst>
            <pc:docMk/>
            <pc:sldMk cId="3813520361" sldId="257"/>
            <ac:spMk id="2" creationId="{C138BE96-66ED-26CB-8E56-AC8029484546}"/>
          </ac:spMkLst>
        </pc:spChg>
        <pc:spChg chg="mod">
          <ac:chgData name="Brace, Lewys" userId="9bd9ef77-a98a-4547-b91b-f4387f2705bc" providerId="ADAL" clId="{17234945-5193-864B-9A72-79FBCD6E5226}" dt="2023-06-27T09:56:54.868" v="4561" actId="20577"/>
          <ac:spMkLst>
            <pc:docMk/>
            <pc:sldMk cId="3813520361" sldId="257"/>
            <ac:spMk id="8" creationId="{4D03D6CA-F098-C6A3-1710-4796261C4523}"/>
          </ac:spMkLst>
        </pc:spChg>
        <pc:picChg chg="mod">
          <ac:chgData name="Brace, Lewys" userId="9bd9ef77-a98a-4547-b91b-f4387f2705bc" providerId="ADAL" clId="{17234945-5193-864B-9A72-79FBCD6E5226}" dt="2023-06-27T09:54:32.358" v="4442" actId="14100"/>
          <ac:picMkLst>
            <pc:docMk/>
            <pc:sldMk cId="3813520361" sldId="257"/>
            <ac:picMk id="6" creationId="{FEAA507F-1744-C6B4-DCD5-7804C92A1F77}"/>
          </ac:picMkLst>
        </pc:picChg>
      </pc:sldChg>
      <pc:sldChg chg="modSp mod">
        <pc:chgData name="Brace, Lewys" userId="9bd9ef77-a98a-4547-b91b-f4387f2705bc" providerId="ADAL" clId="{17234945-5193-864B-9A72-79FBCD6E5226}" dt="2023-06-27T08:36:50.107" v="1940" actId="14100"/>
        <pc:sldMkLst>
          <pc:docMk/>
          <pc:sldMk cId="2132446060" sldId="258"/>
        </pc:sldMkLst>
        <pc:spChg chg="mod">
          <ac:chgData name="Brace, Lewys" userId="9bd9ef77-a98a-4547-b91b-f4387f2705bc" providerId="ADAL" clId="{17234945-5193-864B-9A72-79FBCD6E5226}" dt="2023-06-27T08:36:50.107" v="1940" actId="14100"/>
          <ac:spMkLst>
            <pc:docMk/>
            <pc:sldMk cId="2132446060" sldId="258"/>
            <ac:spMk id="2" creationId="{0F511400-4F48-098B-6719-51D74AD5FDA6}"/>
          </ac:spMkLst>
        </pc:spChg>
        <pc:spChg chg="mod">
          <ac:chgData name="Brace, Lewys" userId="9bd9ef77-a98a-4547-b91b-f4387f2705bc" providerId="ADAL" clId="{17234945-5193-864B-9A72-79FBCD6E5226}" dt="2023-06-27T08:34:39.370" v="1938" actId="1076"/>
          <ac:spMkLst>
            <pc:docMk/>
            <pc:sldMk cId="2132446060" sldId="258"/>
            <ac:spMk id="6" creationId="{0AAB346E-9C54-FCA6-5D9F-5815D52381F8}"/>
          </ac:spMkLst>
        </pc:spChg>
      </pc:sldChg>
      <pc:sldChg chg="modSp mod">
        <pc:chgData name="Brace, Lewys" userId="9bd9ef77-a98a-4547-b91b-f4387f2705bc" providerId="ADAL" clId="{17234945-5193-864B-9A72-79FBCD6E5226}" dt="2023-06-27T10:33:48.151" v="5143" actId="20577"/>
        <pc:sldMkLst>
          <pc:docMk/>
          <pc:sldMk cId="2098776401" sldId="281"/>
        </pc:sldMkLst>
        <pc:spChg chg="mod">
          <ac:chgData name="Brace, Lewys" userId="9bd9ef77-a98a-4547-b91b-f4387f2705bc" providerId="ADAL" clId="{17234945-5193-864B-9A72-79FBCD6E5226}" dt="2023-06-27T10:33:48.151" v="5143" actId="20577"/>
          <ac:spMkLst>
            <pc:docMk/>
            <pc:sldMk cId="2098776401" sldId="281"/>
            <ac:spMk id="6" creationId="{ECE5B93C-D6D8-B56C-A67A-21CC543D8A43}"/>
          </ac:spMkLst>
        </pc:spChg>
      </pc:sldChg>
      <pc:sldChg chg="addSp delSp modSp mod">
        <pc:chgData name="Brace, Lewys" userId="9bd9ef77-a98a-4547-b91b-f4387f2705bc" providerId="ADAL" clId="{17234945-5193-864B-9A72-79FBCD6E5226}" dt="2023-06-26T13:46:29.705" v="635" actId="22"/>
        <pc:sldMkLst>
          <pc:docMk/>
          <pc:sldMk cId="889638311" sldId="283"/>
        </pc:sldMkLst>
        <pc:spChg chg="mod">
          <ac:chgData name="Brace, Lewys" userId="9bd9ef77-a98a-4547-b91b-f4387f2705bc" providerId="ADAL" clId="{17234945-5193-864B-9A72-79FBCD6E5226}" dt="2023-06-26T09:53:33.640" v="0" actId="20577"/>
          <ac:spMkLst>
            <pc:docMk/>
            <pc:sldMk cId="889638311" sldId="283"/>
            <ac:spMk id="2" creationId="{E856A84D-068A-A98A-4028-5A5700AC6AD3}"/>
          </ac:spMkLst>
        </pc:spChg>
        <pc:spChg chg="add del">
          <ac:chgData name="Brace, Lewys" userId="9bd9ef77-a98a-4547-b91b-f4387f2705bc" providerId="ADAL" clId="{17234945-5193-864B-9A72-79FBCD6E5226}" dt="2023-06-26T13:46:29.705" v="635" actId="22"/>
          <ac:spMkLst>
            <pc:docMk/>
            <pc:sldMk cId="889638311" sldId="283"/>
            <ac:spMk id="5" creationId="{97A2BED1-C6C3-7857-E994-22765AF8365B}"/>
          </ac:spMkLst>
        </pc:spChg>
        <pc:spChg chg="mod">
          <ac:chgData name="Brace, Lewys" userId="9bd9ef77-a98a-4547-b91b-f4387f2705bc" providerId="ADAL" clId="{17234945-5193-864B-9A72-79FBCD6E5226}" dt="2023-06-26T10:53:06.016" v="633" actId="20577"/>
          <ac:spMkLst>
            <pc:docMk/>
            <pc:sldMk cId="889638311" sldId="283"/>
            <ac:spMk id="6" creationId="{ECE5B93C-D6D8-B56C-A67A-21CC543D8A43}"/>
          </ac:spMkLst>
        </pc:spChg>
      </pc:sldChg>
      <pc:sldChg chg="addSp delSp modSp add del mod">
        <pc:chgData name="Brace, Lewys" userId="9bd9ef77-a98a-4547-b91b-f4387f2705bc" providerId="ADAL" clId="{17234945-5193-864B-9A72-79FBCD6E5226}" dt="2023-06-26T15:38:44.399" v="762" actId="2696"/>
        <pc:sldMkLst>
          <pc:docMk/>
          <pc:sldMk cId="2511022163" sldId="284"/>
        </pc:sldMkLst>
        <pc:spChg chg="del">
          <ac:chgData name="Brace, Lewys" userId="9bd9ef77-a98a-4547-b91b-f4387f2705bc" providerId="ADAL" clId="{17234945-5193-864B-9A72-79FBCD6E5226}" dt="2023-06-26T13:46:41.973" v="637" actId="478"/>
          <ac:spMkLst>
            <pc:docMk/>
            <pc:sldMk cId="2511022163" sldId="284"/>
            <ac:spMk id="2" creationId="{E856A84D-068A-A98A-4028-5A5700AC6AD3}"/>
          </ac:spMkLst>
        </pc:spChg>
        <pc:spChg chg="add del mod">
          <ac:chgData name="Brace, Lewys" userId="9bd9ef77-a98a-4547-b91b-f4387f2705bc" providerId="ADAL" clId="{17234945-5193-864B-9A72-79FBCD6E5226}" dt="2023-06-26T13:46:44.015" v="638" actId="478"/>
          <ac:spMkLst>
            <pc:docMk/>
            <pc:sldMk cId="2511022163" sldId="284"/>
            <ac:spMk id="5" creationId="{5FEAB858-3B78-685F-52AF-331693C022C5}"/>
          </ac:spMkLst>
        </pc:spChg>
      </pc:sldChg>
      <pc:sldChg chg="addSp delSp modSp new mod">
        <pc:chgData name="Brace, Lewys" userId="9bd9ef77-a98a-4547-b91b-f4387f2705bc" providerId="ADAL" clId="{17234945-5193-864B-9A72-79FBCD6E5226}" dt="2023-06-26T14:36:13.769" v="732" actId="14100"/>
        <pc:sldMkLst>
          <pc:docMk/>
          <pc:sldMk cId="3960425370" sldId="285"/>
        </pc:sldMkLst>
        <pc:spChg chg="mod">
          <ac:chgData name="Brace, Lewys" userId="9bd9ef77-a98a-4547-b91b-f4387f2705bc" providerId="ADAL" clId="{17234945-5193-864B-9A72-79FBCD6E5226}" dt="2023-06-26T14:34:53.617" v="665" actId="20577"/>
          <ac:spMkLst>
            <pc:docMk/>
            <pc:sldMk cId="3960425370" sldId="285"/>
            <ac:spMk id="2" creationId="{62DDDFB2-52EE-5F0A-D300-884D054CEFD0}"/>
          </ac:spMkLst>
        </pc:spChg>
        <pc:spChg chg="add mod">
          <ac:chgData name="Brace, Lewys" userId="9bd9ef77-a98a-4547-b91b-f4387f2705bc" providerId="ADAL" clId="{17234945-5193-864B-9A72-79FBCD6E5226}" dt="2023-06-26T14:36:13.769" v="732" actId="14100"/>
          <ac:spMkLst>
            <pc:docMk/>
            <pc:sldMk cId="3960425370" sldId="285"/>
            <ac:spMk id="5" creationId="{560234B6-9A95-C0B1-C356-D5DC14C4B470}"/>
          </ac:spMkLst>
        </pc:spChg>
        <pc:picChg chg="add del mod">
          <ac:chgData name="Brace, Lewys" userId="9bd9ef77-a98a-4547-b91b-f4387f2705bc" providerId="ADAL" clId="{17234945-5193-864B-9A72-79FBCD6E5226}" dt="2023-06-26T14:33:33.125" v="641" actId="478"/>
          <ac:picMkLst>
            <pc:docMk/>
            <pc:sldMk cId="3960425370" sldId="285"/>
            <ac:picMk id="3" creationId="{2966E277-5924-D859-74BF-1A4C03A0586E}"/>
          </ac:picMkLst>
        </pc:picChg>
        <pc:picChg chg="add mod">
          <ac:chgData name="Brace, Lewys" userId="9bd9ef77-a98a-4547-b91b-f4387f2705bc" providerId="ADAL" clId="{17234945-5193-864B-9A72-79FBCD6E5226}" dt="2023-06-26T14:35:20.220" v="667" actId="1076"/>
          <ac:picMkLst>
            <pc:docMk/>
            <pc:sldMk cId="3960425370" sldId="285"/>
            <ac:picMk id="4" creationId="{D7572A0C-E842-8FBC-D566-3E7AF39DA72F}"/>
          </ac:picMkLst>
        </pc:picChg>
      </pc:sldChg>
      <pc:sldChg chg="addSp modSp new mod">
        <pc:chgData name="Brace, Lewys" userId="9bd9ef77-a98a-4547-b91b-f4387f2705bc" providerId="ADAL" clId="{17234945-5193-864B-9A72-79FBCD6E5226}" dt="2023-06-26T14:45:41.432" v="761" actId="1076"/>
        <pc:sldMkLst>
          <pc:docMk/>
          <pc:sldMk cId="152340232" sldId="286"/>
        </pc:sldMkLst>
        <pc:spChg chg="mod">
          <ac:chgData name="Brace, Lewys" userId="9bd9ef77-a98a-4547-b91b-f4387f2705bc" providerId="ADAL" clId="{17234945-5193-864B-9A72-79FBCD6E5226}" dt="2023-06-26T14:45:00.411" v="754" actId="1076"/>
          <ac:spMkLst>
            <pc:docMk/>
            <pc:sldMk cId="152340232" sldId="286"/>
            <ac:spMk id="2" creationId="{FD8EEDE5-143D-1B57-56D5-D51573B25CB7}"/>
          </ac:spMkLst>
        </pc:spChg>
        <pc:spChg chg="add mod">
          <ac:chgData name="Brace, Lewys" userId="9bd9ef77-a98a-4547-b91b-f4387f2705bc" providerId="ADAL" clId="{17234945-5193-864B-9A72-79FBCD6E5226}" dt="2023-06-26T14:45:41.432" v="761" actId="1076"/>
          <ac:spMkLst>
            <pc:docMk/>
            <pc:sldMk cId="152340232" sldId="286"/>
            <ac:spMk id="4" creationId="{CCAEA95D-BE5C-9FAC-4B54-E8497B9A2116}"/>
          </ac:spMkLst>
        </pc:spChg>
        <pc:picChg chg="add mod">
          <ac:chgData name="Brace, Lewys" userId="9bd9ef77-a98a-4547-b91b-f4387f2705bc" providerId="ADAL" clId="{17234945-5193-864B-9A72-79FBCD6E5226}" dt="2023-06-26T14:45:06.176" v="757" actId="1076"/>
          <ac:picMkLst>
            <pc:docMk/>
            <pc:sldMk cId="152340232" sldId="286"/>
            <ac:picMk id="3" creationId="{25A363B5-3733-F8C9-9A23-D9F8A0674FDA}"/>
          </ac:picMkLst>
        </pc:picChg>
      </pc:sldChg>
      <pc:sldChg chg="modSp add mod">
        <pc:chgData name="Brace, Lewys" userId="9bd9ef77-a98a-4547-b91b-f4387f2705bc" providerId="ADAL" clId="{17234945-5193-864B-9A72-79FBCD6E5226}" dt="2023-06-26T15:44:16.510" v="1370" actId="1076"/>
        <pc:sldMkLst>
          <pc:docMk/>
          <pc:sldMk cId="1831160295" sldId="287"/>
        </pc:sldMkLst>
        <pc:spChg chg="mod">
          <ac:chgData name="Brace, Lewys" userId="9bd9ef77-a98a-4547-b91b-f4387f2705bc" providerId="ADAL" clId="{17234945-5193-864B-9A72-79FBCD6E5226}" dt="2023-06-26T15:44:13.062" v="1369" actId="1076"/>
          <ac:spMkLst>
            <pc:docMk/>
            <pc:sldMk cId="1831160295" sldId="287"/>
            <ac:spMk id="2" creationId="{E856A84D-068A-A98A-4028-5A5700AC6AD3}"/>
          </ac:spMkLst>
        </pc:spChg>
        <pc:spChg chg="mod">
          <ac:chgData name="Brace, Lewys" userId="9bd9ef77-a98a-4547-b91b-f4387f2705bc" providerId="ADAL" clId="{17234945-5193-864B-9A72-79FBCD6E5226}" dt="2023-06-26T15:44:16.510" v="1370" actId="1076"/>
          <ac:spMkLst>
            <pc:docMk/>
            <pc:sldMk cId="1831160295" sldId="287"/>
            <ac:spMk id="6" creationId="{ECE5B93C-D6D8-B56C-A67A-21CC543D8A43}"/>
          </ac:spMkLst>
        </pc:spChg>
      </pc:sldChg>
      <pc:sldChg chg="addSp delSp modSp add mod setBg delDesignElem">
        <pc:chgData name="Brace, Lewys" userId="9bd9ef77-a98a-4547-b91b-f4387f2705bc" providerId="ADAL" clId="{17234945-5193-864B-9A72-79FBCD6E5226}" dt="2023-07-24T13:18:15.335" v="8785" actId="1076"/>
        <pc:sldMkLst>
          <pc:docMk/>
          <pc:sldMk cId="710273954" sldId="288"/>
        </pc:sldMkLst>
        <pc:spChg chg="mod">
          <ac:chgData name="Brace, Lewys" userId="9bd9ef77-a98a-4547-b91b-f4387f2705bc" providerId="ADAL" clId="{17234945-5193-864B-9A72-79FBCD6E5226}" dt="2023-06-27T08:03:52.954" v="1456" actId="26606"/>
          <ac:spMkLst>
            <pc:docMk/>
            <pc:sldMk cId="710273954" sldId="288"/>
            <ac:spMk id="2" creationId="{AE0B654B-6D67-4C56-F6F8-F30656E10AA2}"/>
          </ac:spMkLst>
        </pc:spChg>
        <pc:spChg chg="mod">
          <ac:chgData name="Brace, Lewys" userId="9bd9ef77-a98a-4547-b91b-f4387f2705bc" providerId="ADAL" clId="{17234945-5193-864B-9A72-79FBCD6E5226}" dt="2023-07-03T08:54:02.183" v="8784" actId="27636"/>
          <ac:spMkLst>
            <pc:docMk/>
            <pc:sldMk cId="710273954" sldId="288"/>
            <ac:spMk id="3" creationId="{97098E19-97C5-7BBD-E876-C75728D02691}"/>
          </ac:spMkLst>
        </pc:spChg>
        <pc:spChg chg="add del">
          <ac:chgData name="Brace, Lewys" userId="9bd9ef77-a98a-4547-b91b-f4387f2705bc" providerId="ADAL" clId="{17234945-5193-864B-9A72-79FBCD6E5226}" dt="2023-06-27T08:03:32.319" v="1450" actId="26606"/>
          <ac:spMkLst>
            <pc:docMk/>
            <pc:sldMk cId="710273954" sldId="288"/>
            <ac:spMk id="9" creationId="{7A18C9FB-EC4C-4DAE-8F7D-C6E5AF607958}"/>
          </ac:spMkLst>
        </pc:spChg>
        <pc:spChg chg="add del">
          <ac:chgData name="Brace, Lewys" userId="9bd9ef77-a98a-4547-b91b-f4387f2705bc" providerId="ADAL" clId="{17234945-5193-864B-9A72-79FBCD6E5226}" dt="2023-06-27T08:03:32.319" v="1450" actId="26606"/>
          <ac:spMkLst>
            <pc:docMk/>
            <pc:sldMk cId="710273954" sldId="288"/>
            <ac:spMk id="11" creationId="{B47A9921-6509-49C2-BEBF-924F28066091}"/>
          </ac:spMkLst>
        </pc:spChg>
        <pc:spChg chg="add del">
          <ac:chgData name="Brace, Lewys" userId="9bd9ef77-a98a-4547-b91b-f4387f2705bc" providerId="ADAL" clId="{17234945-5193-864B-9A72-79FBCD6E5226}" dt="2023-06-27T08:03:39.036" v="1452" actId="26606"/>
          <ac:spMkLst>
            <pc:docMk/>
            <pc:sldMk cId="710273954" sldId="288"/>
            <ac:spMk id="13" creationId="{7A18C9FB-EC4C-4DAE-8F7D-C6E5AF607958}"/>
          </ac:spMkLst>
        </pc:spChg>
        <pc:spChg chg="add del">
          <ac:chgData name="Brace, Lewys" userId="9bd9ef77-a98a-4547-b91b-f4387f2705bc" providerId="ADAL" clId="{17234945-5193-864B-9A72-79FBCD6E5226}" dt="2023-06-27T08:03:39.036" v="1452" actId="26606"/>
          <ac:spMkLst>
            <pc:docMk/>
            <pc:sldMk cId="710273954" sldId="288"/>
            <ac:spMk id="14" creationId="{5E698B96-C345-4CAB-9657-02BD17A19499}"/>
          </ac:spMkLst>
        </pc:spChg>
        <pc:spChg chg="add del">
          <ac:chgData name="Brace, Lewys" userId="9bd9ef77-a98a-4547-b91b-f4387f2705bc" providerId="ADAL" clId="{17234945-5193-864B-9A72-79FBCD6E5226}" dt="2023-06-27T08:03:48.854" v="1454" actId="26606"/>
          <ac:spMkLst>
            <pc:docMk/>
            <pc:sldMk cId="710273954" sldId="288"/>
            <ac:spMk id="16" creationId="{7A18C9FB-EC4C-4DAE-8F7D-C6E5AF607958}"/>
          </ac:spMkLst>
        </pc:spChg>
        <pc:spChg chg="add del">
          <ac:chgData name="Brace, Lewys" userId="9bd9ef77-a98a-4547-b91b-f4387f2705bc" providerId="ADAL" clId="{17234945-5193-864B-9A72-79FBCD6E5226}" dt="2023-06-27T08:03:48.854" v="1454" actId="26606"/>
          <ac:spMkLst>
            <pc:docMk/>
            <pc:sldMk cId="710273954" sldId="288"/>
            <ac:spMk id="17" creationId="{B47A9921-6509-49C2-BEBF-924F28066091}"/>
          </ac:spMkLst>
        </pc:spChg>
        <pc:spChg chg="add del">
          <ac:chgData name="Brace, Lewys" userId="9bd9ef77-a98a-4547-b91b-f4387f2705bc" providerId="ADAL" clId="{17234945-5193-864B-9A72-79FBCD6E5226}" dt="2023-06-27T08:03:52.954" v="1456" actId="26606"/>
          <ac:spMkLst>
            <pc:docMk/>
            <pc:sldMk cId="710273954" sldId="288"/>
            <ac:spMk id="19" creationId="{987A0FBA-CC04-4256-A8EB-BB3C543E989C}"/>
          </ac:spMkLst>
        </pc:spChg>
        <pc:spChg chg="add del">
          <ac:chgData name="Brace, Lewys" userId="9bd9ef77-a98a-4547-b91b-f4387f2705bc" providerId="ADAL" clId="{17234945-5193-864B-9A72-79FBCD6E5226}" dt="2023-06-27T08:03:52.954" v="1456" actId="26606"/>
          <ac:spMkLst>
            <pc:docMk/>
            <pc:sldMk cId="710273954" sldId="288"/>
            <ac:spMk id="20" creationId="{15A93C08-5026-4474-A6D5-87A03C1357A0}"/>
          </ac:spMkLst>
        </pc:spChg>
        <pc:spChg chg="add del">
          <ac:chgData name="Brace, Lewys" userId="9bd9ef77-a98a-4547-b91b-f4387f2705bc" providerId="ADAL" clId="{17234945-5193-864B-9A72-79FBCD6E5226}" dt="2023-06-27T08:03:52.954" v="1456" actId="26606"/>
          <ac:spMkLst>
            <pc:docMk/>
            <pc:sldMk cId="710273954" sldId="288"/>
            <ac:spMk id="21" creationId="{E633B38B-B87A-4288-A20F-0223A6C27A5A}"/>
          </ac:spMkLst>
        </pc:spChg>
        <pc:spChg chg="add">
          <ac:chgData name="Brace, Lewys" userId="9bd9ef77-a98a-4547-b91b-f4387f2705bc" providerId="ADAL" clId="{17234945-5193-864B-9A72-79FBCD6E5226}" dt="2023-06-27T08:03:52.958" v="1457" actId="26606"/>
          <ac:spMkLst>
            <pc:docMk/>
            <pc:sldMk cId="710273954" sldId="288"/>
            <ac:spMk id="23" creationId="{7A18C9FB-EC4C-4DAE-8F7D-C6E5AF607958}"/>
          </ac:spMkLst>
        </pc:spChg>
        <pc:spChg chg="add">
          <ac:chgData name="Brace, Lewys" userId="9bd9ef77-a98a-4547-b91b-f4387f2705bc" providerId="ADAL" clId="{17234945-5193-864B-9A72-79FBCD6E5226}" dt="2023-06-27T08:03:52.958" v="1457" actId="26606"/>
          <ac:spMkLst>
            <pc:docMk/>
            <pc:sldMk cId="710273954" sldId="288"/>
            <ac:spMk id="24" creationId="{B47A9921-6509-49C2-BEBF-924F28066091}"/>
          </ac:spMkLst>
        </pc:spChg>
        <pc:spChg chg="del">
          <ac:chgData name="Brace, Lewys" userId="9bd9ef77-a98a-4547-b91b-f4387f2705bc" providerId="ADAL" clId="{17234945-5193-864B-9A72-79FBCD6E5226}" dt="2023-06-27T08:02:56.524" v="1445"/>
          <ac:spMkLst>
            <pc:docMk/>
            <pc:sldMk cId="710273954" sldId="288"/>
            <ac:spMk id="30" creationId="{7A18C9FB-EC4C-4DAE-8F7D-C6E5AF607958}"/>
          </ac:spMkLst>
        </pc:spChg>
        <pc:spChg chg="del">
          <ac:chgData name="Brace, Lewys" userId="9bd9ef77-a98a-4547-b91b-f4387f2705bc" providerId="ADAL" clId="{17234945-5193-864B-9A72-79FBCD6E5226}" dt="2023-06-27T08:02:56.524" v="1445"/>
          <ac:spMkLst>
            <pc:docMk/>
            <pc:sldMk cId="710273954" sldId="288"/>
            <ac:spMk id="31" creationId="{B47A9921-6509-49C2-BEBF-924F28066091}"/>
          </ac:spMkLst>
        </pc:spChg>
        <pc:picChg chg="add mod ord">
          <ac:chgData name="Brace, Lewys" userId="9bd9ef77-a98a-4547-b91b-f4387f2705bc" providerId="ADAL" clId="{17234945-5193-864B-9A72-79FBCD6E5226}" dt="2023-07-24T13:18:15.335" v="8785" actId="1076"/>
          <ac:picMkLst>
            <pc:docMk/>
            <pc:sldMk cId="710273954" sldId="288"/>
            <ac:picMk id="4" creationId="{F93F9BB0-C52E-38E1-B8CE-C50F77ABCF0D}"/>
          </ac:picMkLst>
        </pc:picChg>
        <pc:picChg chg="del">
          <ac:chgData name="Brace, Lewys" userId="9bd9ef77-a98a-4547-b91b-f4387f2705bc" providerId="ADAL" clId="{17234945-5193-864B-9A72-79FBCD6E5226}" dt="2023-06-27T08:03:19.117" v="1446" actId="478"/>
          <ac:picMkLst>
            <pc:docMk/>
            <pc:sldMk cId="710273954" sldId="288"/>
            <ac:picMk id="8" creationId="{084C263F-27D0-2305-8E17-0DD4DF66A563}"/>
          </ac:picMkLst>
        </pc:picChg>
      </pc:sldChg>
      <pc:sldChg chg="addSp delSp modSp new mod">
        <pc:chgData name="Brace, Lewys" userId="9bd9ef77-a98a-4547-b91b-f4387f2705bc" providerId="ADAL" clId="{17234945-5193-864B-9A72-79FBCD6E5226}" dt="2023-06-27T09:44:06.402" v="3130" actId="5793"/>
        <pc:sldMkLst>
          <pc:docMk/>
          <pc:sldMk cId="1521237261" sldId="289"/>
        </pc:sldMkLst>
        <pc:spChg chg="mod">
          <ac:chgData name="Brace, Lewys" userId="9bd9ef77-a98a-4547-b91b-f4387f2705bc" providerId="ADAL" clId="{17234945-5193-864B-9A72-79FBCD6E5226}" dt="2023-06-27T08:10:22.215" v="1473" actId="2711"/>
          <ac:spMkLst>
            <pc:docMk/>
            <pc:sldMk cId="1521237261" sldId="289"/>
            <ac:spMk id="2" creationId="{09403E1F-E8E4-EC2C-52D0-FD02301C4AA1}"/>
          </ac:spMkLst>
        </pc:spChg>
        <pc:spChg chg="mod">
          <ac:chgData name="Brace, Lewys" userId="9bd9ef77-a98a-4547-b91b-f4387f2705bc" providerId="ADAL" clId="{17234945-5193-864B-9A72-79FBCD6E5226}" dt="2023-06-27T09:44:06.402" v="3130" actId="5793"/>
          <ac:spMkLst>
            <pc:docMk/>
            <pc:sldMk cId="1521237261" sldId="289"/>
            <ac:spMk id="3" creationId="{1D169E6F-0F85-44F0-8710-000A05E8AAC4}"/>
          </ac:spMkLst>
        </pc:spChg>
        <pc:picChg chg="add del mod">
          <ac:chgData name="Brace, Lewys" userId="9bd9ef77-a98a-4547-b91b-f4387f2705bc" providerId="ADAL" clId="{17234945-5193-864B-9A72-79FBCD6E5226}" dt="2023-06-27T09:23:35.467" v="2923" actId="478"/>
          <ac:picMkLst>
            <pc:docMk/>
            <pc:sldMk cId="1521237261" sldId="289"/>
            <ac:picMk id="4" creationId="{42B72774-CFAA-7AD2-703C-9DF9582269DA}"/>
          </ac:picMkLst>
        </pc:picChg>
        <pc:picChg chg="add mod">
          <ac:chgData name="Brace, Lewys" userId="9bd9ef77-a98a-4547-b91b-f4387f2705bc" providerId="ADAL" clId="{17234945-5193-864B-9A72-79FBCD6E5226}" dt="2023-06-27T09:43:48.171" v="3120" actId="14100"/>
          <ac:picMkLst>
            <pc:docMk/>
            <pc:sldMk cId="1521237261" sldId="289"/>
            <ac:picMk id="5" creationId="{77C1A1B4-D86E-6C0A-C80D-7AC003BB10DE}"/>
          </ac:picMkLst>
        </pc:picChg>
      </pc:sldChg>
      <pc:sldChg chg="modSp add mod">
        <pc:chgData name="Brace, Lewys" userId="9bd9ef77-a98a-4547-b91b-f4387f2705bc" providerId="ADAL" clId="{17234945-5193-864B-9A72-79FBCD6E5226}" dt="2023-06-27T08:53:56.635" v="2465" actId="1076"/>
        <pc:sldMkLst>
          <pc:docMk/>
          <pc:sldMk cId="7428151" sldId="290"/>
        </pc:sldMkLst>
        <pc:spChg chg="mod">
          <ac:chgData name="Brace, Lewys" userId="9bd9ef77-a98a-4547-b91b-f4387f2705bc" providerId="ADAL" clId="{17234945-5193-864B-9A72-79FBCD6E5226}" dt="2023-06-27T08:37:50.570" v="1989" actId="20577"/>
          <ac:spMkLst>
            <pc:docMk/>
            <pc:sldMk cId="7428151" sldId="290"/>
            <ac:spMk id="2" creationId="{0F511400-4F48-098B-6719-51D74AD5FDA6}"/>
          </ac:spMkLst>
        </pc:spChg>
        <pc:spChg chg="mod">
          <ac:chgData name="Brace, Lewys" userId="9bd9ef77-a98a-4547-b91b-f4387f2705bc" providerId="ADAL" clId="{17234945-5193-864B-9A72-79FBCD6E5226}" dt="2023-06-27T08:53:56.635" v="2465" actId="1076"/>
          <ac:spMkLst>
            <pc:docMk/>
            <pc:sldMk cId="7428151" sldId="290"/>
            <ac:spMk id="6" creationId="{0AAB346E-9C54-FCA6-5D9F-5815D52381F8}"/>
          </ac:spMkLst>
        </pc:spChg>
      </pc:sldChg>
      <pc:sldChg chg="addSp delSp modSp new mod">
        <pc:chgData name="Brace, Lewys" userId="9bd9ef77-a98a-4547-b91b-f4387f2705bc" providerId="ADAL" clId="{17234945-5193-864B-9A72-79FBCD6E5226}" dt="2023-06-27T09:18:25.375" v="2566" actId="1076"/>
        <pc:sldMkLst>
          <pc:docMk/>
          <pc:sldMk cId="2164101206" sldId="291"/>
        </pc:sldMkLst>
        <pc:spChg chg="del">
          <ac:chgData name="Brace, Lewys" userId="9bd9ef77-a98a-4547-b91b-f4387f2705bc" providerId="ADAL" clId="{17234945-5193-864B-9A72-79FBCD6E5226}" dt="2023-06-27T08:59:01.041" v="2467" actId="478"/>
          <ac:spMkLst>
            <pc:docMk/>
            <pc:sldMk cId="2164101206" sldId="291"/>
            <ac:spMk id="2" creationId="{7D6B9837-4504-2971-3632-2BDF469B429C}"/>
          </ac:spMkLst>
        </pc:spChg>
        <pc:spChg chg="del">
          <ac:chgData name="Brace, Lewys" userId="9bd9ef77-a98a-4547-b91b-f4387f2705bc" providerId="ADAL" clId="{17234945-5193-864B-9A72-79FBCD6E5226}" dt="2023-06-27T09:01:31.691" v="2468" actId="478"/>
          <ac:spMkLst>
            <pc:docMk/>
            <pc:sldMk cId="2164101206" sldId="291"/>
            <ac:spMk id="3" creationId="{7276DED2-D37C-D2EF-8FA8-FE23D03BF74D}"/>
          </ac:spMkLst>
        </pc:spChg>
        <pc:spChg chg="add mod">
          <ac:chgData name="Brace, Lewys" userId="9bd9ef77-a98a-4547-b91b-f4387f2705bc" providerId="ADAL" clId="{17234945-5193-864B-9A72-79FBCD6E5226}" dt="2023-06-27T09:01:54.931" v="2502" actId="20577"/>
          <ac:spMkLst>
            <pc:docMk/>
            <pc:sldMk cId="2164101206" sldId="291"/>
            <ac:spMk id="5" creationId="{2BB0C653-153A-000F-F6E9-B119FABD3CB7}"/>
          </ac:spMkLst>
        </pc:spChg>
        <pc:spChg chg="add mod">
          <ac:chgData name="Brace, Lewys" userId="9bd9ef77-a98a-4547-b91b-f4387f2705bc" providerId="ADAL" clId="{17234945-5193-864B-9A72-79FBCD6E5226}" dt="2023-06-27T09:18:25.375" v="2566" actId="1076"/>
          <ac:spMkLst>
            <pc:docMk/>
            <pc:sldMk cId="2164101206" sldId="291"/>
            <ac:spMk id="6" creationId="{A9DDA865-DE95-B42E-6BE8-67A946407E8C}"/>
          </ac:spMkLst>
        </pc:spChg>
        <pc:picChg chg="add mod">
          <ac:chgData name="Brace, Lewys" userId="9bd9ef77-a98a-4547-b91b-f4387f2705bc" providerId="ADAL" clId="{17234945-5193-864B-9A72-79FBCD6E5226}" dt="2023-06-27T09:17:43.403" v="2514" actId="1076"/>
          <ac:picMkLst>
            <pc:docMk/>
            <pc:sldMk cId="2164101206" sldId="291"/>
            <ac:picMk id="4" creationId="{0536E147-73B7-D43E-F95C-4D01E8B30C5F}"/>
          </ac:picMkLst>
        </pc:picChg>
      </pc:sldChg>
      <pc:sldChg chg="addSp delSp modSp add mod">
        <pc:chgData name="Brace, Lewys" userId="9bd9ef77-a98a-4547-b91b-f4387f2705bc" providerId="ADAL" clId="{17234945-5193-864B-9A72-79FBCD6E5226}" dt="2023-06-27T09:25:32.107" v="2934" actId="1076"/>
        <pc:sldMkLst>
          <pc:docMk/>
          <pc:sldMk cId="2550137422" sldId="292"/>
        </pc:sldMkLst>
        <pc:spChg chg="mod">
          <ac:chgData name="Brace, Lewys" userId="9bd9ef77-a98a-4547-b91b-f4387f2705bc" providerId="ADAL" clId="{17234945-5193-864B-9A72-79FBCD6E5226}" dt="2023-06-27T09:18:38.363" v="2583" actId="20577"/>
          <ac:spMkLst>
            <pc:docMk/>
            <pc:sldMk cId="2550137422" sldId="292"/>
            <ac:spMk id="2" creationId="{09403E1F-E8E4-EC2C-52D0-FD02301C4AA1}"/>
          </ac:spMkLst>
        </pc:spChg>
        <pc:spChg chg="mod">
          <ac:chgData name="Brace, Lewys" userId="9bd9ef77-a98a-4547-b91b-f4387f2705bc" providerId="ADAL" clId="{17234945-5193-864B-9A72-79FBCD6E5226}" dt="2023-06-27T09:25:30.305" v="2933" actId="1076"/>
          <ac:spMkLst>
            <pc:docMk/>
            <pc:sldMk cId="2550137422" sldId="292"/>
            <ac:spMk id="3" creationId="{1D169E6F-0F85-44F0-8710-000A05E8AAC4}"/>
          </ac:spMkLst>
        </pc:spChg>
        <pc:picChg chg="del">
          <ac:chgData name="Brace, Lewys" userId="9bd9ef77-a98a-4547-b91b-f4387f2705bc" providerId="ADAL" clId="{17234945-5193-864B-9A72-79FBCD6E5226}" dt="2023-06-27T09:18:31.684" v="2568" actId="478"/>
          <ac:picMkLst>
            <pc:docMk/>
            <pc:sldMk cId="2550137422" sldId="292"/>
            <ac:picMk id="4" creationId="{42B72774-CFAA-7AD2-703C-9DF9582269DA}"/>
          </ac:picMkLst>
        </pc:picChg>
        <pc:picChg chg="add mod">
          <ac:chgData name="Brace, Lewys" userId="9bd9ef77-a98a-4547-b91b-f4387f2705bc" providerId="ADAL" clId="{17234945-5193-864B-9A72-79FBCD6E5226}" dt="2023-06-27T09:25:32.107" v="2934" actId="1076"/>
          <ac:picMkLst>
            <pc:docMk/>
            <pc:sldMk cId="2550137422" sldId="292"/>
            <ac:picMk id="1026" creationId="{4AE52D87-5454-43FD-4E1F-7E1FEB243219}"/>
          </ac:picMkLst>
        </pc:picChg>
      </pc:sldChg>
      <pc:sldChg chg="addSp delSp modSp new mod">
        <pc:chgData name="Brace, Lewys" userId="9bd9ef77-a98a-4547-b91b-f4387f2705bc" providerId="ADAL" clId="{17234945-5193-864B-9A72-79FBCD6E5226}" dt="2023-06-27T09:28:28.890" v="3086" actId="1076"/>
        <pc:sldMkLst>
          <pc:docMk/>
          <pc:sldMk cId="1345437847" sldId="293"/>
        </pc:sldMkLst>
        <pc:spChg chg="del">
          <ac:chgData name="Brace, Lewys" userId="9bd9ef77-a98a-4547-b91b-f4387f2705bc" providerId="ADAL" clId="{17234945-5193-864B-9A72-79FBCD6E5226}" dt="2023-06-27T09:26:14.628" v="2936" actId="478"/>
          <ac:spMkLst>
            <pc:docMk/>
            <pc:sldMk cId="1345437847" sldId="293"/>
            <ac:spMk id="2" creationId="{CD9DE263-B904-9001-FA44-EAD4528677BF}"/>
          </ac:spMkLst>
        </pc:spChg>
        <pc:spChg chg="del">
          <ac:chgData name="Brace, Lewys" userId="9bd9ef77-a98a-4547-b91b-f4387f2705bc" providerId="ADAL" clId="{17234945-5193-864B-9A72-79FBCD6E5226}" dt="2023-06-27T09:26:15.927" v="2937" actId="478"/>
          <ac:spMkLst>
            <pc:docMk/>
            <pc:sldMk cId="1345437847" sldId="293"/>
            <ac:spMk id="3" creationId="{C6D2D546-F387-B2AC-447B-9F805298ECAA}"/>
          </ac:spMkLst>
        </pc:spChg>
        <pc:spChg chg="add mod">
          <ac:chgData name="Brace, Lewys" userId="9bd9ef77-a98a-4547-b91b-f4387f2705bc" providerId="ADAL" clId="{17234945-5193-864B-9A72-79FBCD6E5226}" dt="2023-06-27T09:27:30.515" v="2958" actId="1076"/>
          <ac:spMkLst>
            <pc:docMk/>
            <pc:sldMk cId="1345437847" sldId="293"/>
            <ac:spMk id="5" creationId="{85B98E70-4E56-BB89-BCBB-2B04BFE6466C}"/>
          </ac:spMkLst>
        </pc:spChg>
        <pc:spChg chg="add mod">
          <ac:chgData name="Brace, Lewys" userId="9bd9ef77-a98a-4547-b91b-f4387f2705bc" providerId="ADAL" clId="{17234945-5193-864B-9A72-79FBCD6E5226}" dt="2023-06-27T09:28:28.890" v="3086" actId="1076"/>
          <ac:spMkLst>
            <pc:docMk/>
            <pc:sldMk cId="1345437847" sldId="293"/>
            <ac:spMk id="6" creationId="{C0EB8CF7-637F-27FE-2851-B61505823A38}"/>
          </ac:spMkLst>
        </pc:spChg>
        <pc:picChg chg="add mod">
          <ac:chgData name="Brace, Lewys" userId="9bd9ef77-a98a-4547-b91b-f4387f2705bc" providerId="ADAL" clId="{17234945-5193-864B-9A72-79FBCD6E5226}" dt="2023-06-27T09:27:40.176" v="2960" actId="1076"/>
          <ac:picMkLst>
            <pc:docMk/>
            <pc:sldMk cId="1345437847" sldId="293"/>
            <ac:picMk id="4" creationId="{77F9142E-712E-7719-AAD1-D66442490B9F}"/>
          </ac:picMkLst>
        </pc:picChg>
      </pc:sldChg>
      <pc:sldChg chg="add del">
        <pc:chgData name="Brace, Lewys" userId="9bd9ef77-a98a-4547-b91b-f4387f2705bc" providerId="ADAL" clId="{17234945-5193-864B-9A72-79FBCD6E5226}" dt="2023-06-27T09:23:33.665" v="2922"/>
        <pc:sldMkLst>
          <pc:docMk/>
          <pc:sldMk cId="1728529915" sldId="293"/>
        </pc:sldMkLst>
      </pc:sldChg>
      <pc:sldChg chg="delSp modSp add mod">
        <pc:chgData name="Brace, Lewys" userId="9bd9ef77-a98a-4547-b91b-f4387f2705bc" providerId="ADAL" clId="{17234945-5193-864B-9A72-79FBCD6E5226}" dt="2023-06-27T09:51:07.472" v="3785" actId="20577"/>
        <pc:sldMkLst>
          <pc:docMk/>
          <pc:sldMk cId="2078591481" sldId="294"/>
        </pc:sldMkLst>
        <pc:spChg chg="mod">
          <ac:chgData name="Brace, Lewys" userId="9bd9ef77-a98a-4547-b91b-f4387f2705bc" providerId="ADAL" clId="{17234945-5193-864B-9A72-79FBCD6E5226}" dt="2023-06-27T09:44:35.921" v="3165" actId="20577"/>
          <ac:spMkLst>
            <pc:docMk/>
            <pc:sldMk cId="2078591481" sldId="294"/>
            <ac:spMk id="2" creationId="{09403E1F-E8E4-EC2C-52D0-FD02301C4AA1}"/>
          </ac:spMkLst>
        </pc:spChg>
        <pc:spChg chg="mod">
          <ac:chgData name="Brace, Lewys" userId="9bd9ef77-a98a-4547-b91b-f4387f2705bc" providerId="ADAL" clId="{17234945-5193-864B-9A72-79FBCD6E5226}" dt="2023-06-27T09:51:07.472" v="3785" actId="20577"/>
          <ac:spMkLst>
            <pc:docMk/>
            <pc:sldMk cId="2078591481" sldId="294"/>
            <ac:spMk id="3" creationId="{1D169E6F-0F85-44F0-8710-000A05E8AAC4}"/>
          </ac:spMkLst>
        </pc:spChg>
        <pc:picChg chg="del">
          <ac:chgData name="Brace, Lewys" userId="9bd9ef77-a98a-4547-b91b-f4387f2705bc" providerId="ADAL" clId="{17234945-5193-864B-9A72-79FBCD6E5226}" dt="2023-06-27T09:44:27.063" v="3132" actId="478"/>
          <ac:picMkLst>
            <pc:docMk/>
            <pc:sldMk cId="2078591481" sldId="294"/>
            <ac:picMk id="5" creationId="{77C1A1B4-D86E-6C0A-C80D-7AC003BB10DE}"/>
          </ac:picMkLst>
        </pc:picChg>
      </pc:sldChg>
      <pc:sldChg chg="modSp add mod">
        <pc:chgData name="Brace, Lewys" userId="9bd9ef77-a98a-4547-b91b-f4387f2705bc" providerId="ADAL" clId="{17234945-5193-864B-9A72-79FBCD6E5226}" dt="2023-06-27T09:56:40.659" v="4559" actId="20577"/>
        <pc:sldMkLst>
          <pc:docMk/>
          <pc:sldMk cId="972757025" sldId="295"/>
        </pc:sldMkLst>
        <pc:spChg chg="mod">
          <ac:chgData name="Brace, Lewys" userId="9bd9ef77-a98a-4547-b91b-f4387f2705bc" providerId="ADAL" clId="{17234945-5193-864B-9A72-79FBCD6E5226}" dt="2023-06-27T09:56:40.659" v="4559" actId="20577"/>
          <ac:spMkLst>
            <pc:docMk/>
            <pc:sldMk cId="972757025" sldId="295"/>
            <ac:spMk id="2" creationId="{E473DFAC-37B2-5A1D-249B-EEBDD67367BC}"/>
          </ac:spMkLst>
        </pc:spChg>
      </pc:sldChg>
      <pc:sldChg chg="addSp delSp modSp add mod">
        <pc:chgData name="Brace, Lewys" userId="9bd9ef77-a98a-4547-b91b-f4387f2705bc" providerId="ADAL" clId="{17234945-5193-864B-9A72-79FBCD6E5226}" dt="2023-06-27T10:49:06.095" v="5654" actId="1076"/>
        <pc:sldMkLst>
          <pc:docMk/>
          <pc:sldMk cId="2285360935" sldId="296"/>
        </pc:sldMkLst>
        <pc:spChg chg="mod">
          <ac:chgData name="Brace, Lewys" userId="9bd9ef77-a98a-4547-b91b-f4387f2705bc" providerId="ADAL" clId="{17234945-5193-864B-9A72-79FBCD6E5226}" dt="2023-06-27T10:34:49.831" v="5193" actId="20577"/>
          <ac:spMkLst>
            <pc:docMk/>
            <pc:sldMk cId="2285360935" sldId="296"/>
            <ac:spMk id="2" creationId="{E856A84D-068A-A98A-4028-5A5700AC6AD3}"/>
          </ac:spMkLst>
        </pc:spChg>
        <pc:spChg chg="mod">
          <ac:chgData name="Brace, Lewys" userId="9bd9ef77-a98a-4547-b91b-f4387f2705bc" providerId="ADAL" clId="{17234945-5193-864B-9A72-79FBCD6E5226}" dt="2023-06-27T10:40:57.500" v="5631" actId="1076"/>
          <ac:spMkLst>
            <pc:docMk/>
            <pc:sldMk cId="2285360935" sldId="296"/>
            <ac:spMk id="3" creationId="{EB3CD113-621B-B396-7078-7AFD6CFF27DA}"/>
          </ac:spMkLst>
        </pc:spChg>
        <pc:spChg chg="mod">
          <ac:chgData name="Brace, Lewys" userId="9bd9ef77-a98a-4547-b91b-f4387f2705bc" providerId="ADAL" clId="{17234945-5193-864B-9A72-79FBCD6E5226}" dt="2023-06-27T10:48:49.922" v="5647" actId="20577"/>
          <ac:spMkLst>
            <pc:docMk/>
            <pc:sldMk cId="2285360935" sldId="296"/>
            <ac:spMk id="6" creationId="{ECE5B93C-D6D8-B56C-A67A-21CC543D8A43}"/>
          </ac:spMkLst>
        </pc:spChg>
        <pc:spChg chg="add mod">
          <ac:chgData name="Brace, Lewys" userId="9bd9ef77-a98a-4547-b91b-f4387f2705bc" providerId="ADAL" clId="{17234945-5193-864B-9A72-79FBCD6E5226}" dt="2023-06-27T10:49:01.599" v="5651" actId="14100"/>
          <ac:spMkLst>
            <pc:docMk/>
            <pc:sldMk cId="2285360935" sldId="296"/>
            <ac:spMk id="7" creationId="{94074A46-8EE0-3A92-A63E-89F641A926FE}"/>
          </ac:spMkLst>
        </pc:spChg>
        <pc:picChg chg="add mod">
          <ac:chgData name="Brace, Lewys" userId="9bd9ef77-a98a-4547-b91b-f4387f2705bc" providerId="ADAL" clId="{17234945-5193-864B-9A72-79FBCD6E5226}" dt="2023-06-27T10:41:48.029" v="5639" actId="1076"/>
          <ac:picMkLst>
            <pc:docMk/>
            <pc:sldMk cId="2285360935" sldId="296"/>
            <ac:picMk id="4" creationId="{6D4E1575-60E2-50FA-6160-C23D7244ADAB}"/>
          </ac:picMkLst>
        </pc:picChg>
        <pc:picChg chg="add mod">
          <ac:chgData name="Brace, Lewys" userId="9bd9ef77-a98a-4547-b91b-f4387f2705bc" providerId="ADAL" clId="{17234945-5193-864B-9A72-79FBCD6E5226}" dt="2023-06-27T10:49:06.095" v="5654" actId="1076"/>
          <ac:picMkLst>
            <pc:docMk/>
            <pc:sldMk cId="2285360935" sldId="296"/>
            <ac:picMk id="5" creationId="{1FA18A41-D8B1-1E6F-1591-8818B00DCE47}"/>
          </ac:picMkLst>
        </pc:picChg>
        <pc:picChg chg="del">
          <ac:chgData name="Brace, Lewys" userId="9bd9ef77-a98a-4547-b91b-f4387f2705bc" providerId="ADAL" clId="{17234945-5193-864B-9A72-79FBCD6E5226}" dt="2023-06-27T10:34:43.968" v="5178" actId="478"/>
          <ac:picMkLst>
            <pc:docMk/>
            <pc:sldMk cId="2285360935" sldId="296"/>
            <ac:picMk id="1028" creationId="{140329C9-8BE7-F143-911C-96C47402D586}"/>
          </ac:picMkLst>
        </pc:picChg>
      </pc:sldChg>
      <pc:sldChg chg="modSp new del mod">
        <pc:chgData name="Brace, Lewys" userId="9bd9ef77-a98a-4547-b91b-f4387f2705bc" providerId="ADAL" clId="{17234945-5193-864B-9A72-79FBCD6E5226}" dt="2023-06-27T10:34:36.532" v="5176" actId="2696"/>
        <pc:sldMkLst>
          <pc:docMk/>
          <pc:sldMk cId="3535176695" sldId="296"/>
        </pc:sldMkLst>
        <pc:spChg chg="mod">
          <ac:chgData name="Brace, Lewys" userId="9bd9ef77-a98a-4547-b91b-f4387f2705bc" providerId="ADAL" clId="{17234945-5193-864B-9A72-79FBCD6E5226}" dt="2023-06-27T10:33:58.733" v="5154" actId="20577"/>
          <ac:spMkLst>
            <pc:docMk/>
            <pc:sldMk cId="3535176695" sldId="296"/>
            <ac:spMk id="2" creationId="{E75E3802-C507-9C52-94CD-5AD3C7A4C5EF}"/>
          </ac:spMkLst>
        </pc:spChg>
        <pc:spChg chg="mod">
          <ac:chgData name="Brace, Lewys" userId="9bd9ef77-a98a-4547-b91b-f4387f2705bc" providerId="ADAL" clId="{17234945-5193-864B-9A72-79FBCD6E5226}" dt="2023-06-27T10:34:32.524" v="5175" actId="20577"/>
          <ac:spMkLst>
            <pc:docMk/>
            <pc:sldMk cId="3535176695" sldId="296"/>
            <ac:spMk id="3" creationId="{1BAB0EFD-5583-859D-34A3-DF97507A85A3}"/>
          </ac:spMkLst>
        </pc:spChg>
      </pc:sldChg>
      <pc:sldChg chg="addSp delSp modSp add mod">
        <pc:chgData name="Brace, Lewys" userId="9bd9ef77-a98a-4547-b91b-f4387f2705bc" providerId="ADAL" clId="{17234945-5193-864B-9A72-79FBCD6E5226}" dt="2023-06-27T11:18:29.825" v="6166" actId="14100"/>
        <pc:sldMkLst>
          <pc:docMk/>
          <pc:sldMk cId="3091482287" sldId="297"/>
        </pc:sldMkLst>
        <pc:spChg chg="mod">
          <ac:chgData name="Brace, Lewys" userId="9bd9ef77-a98a-4547-b91b-f4387f2705bc" providerId="ADAL" clId="{17234945-5193-864B-9A72-79FBCD6E5226}" dt="2023-06-27T11:06:25.443" v="5716" actId="20577"/>
          <ac:spMkLst>
            <pc:docMk/>
            <pc:sldMk cId="3091482287" sldId="297"/>
            <ac:spMk id="2" creationId="{E856A84D-068A-A98A-4028-5A5700AC6AD3}"/>
          </ac:spMkLst>
        </pc:spChg>
        <pc:spChg chg="mod">
          <ac:chgData name="Brace, Lewys" userId="9bd9ef77-a98a-4547-b91b-f4387f2705bc" providerId="ADAL" clId="{17234945-5193-864B-9A72-79FBCD6E5226}" dt="2023-06-27T11:15:48.472" v="6152"/>
          <ac:spMkLst>
            <pc:docMk/>
            <pc:sldMk cId="3091482287" sldId="297"/>
            <ac:spMk id="3" creationId="{EB3CD113-621B-B396-7078-7AFD6CFF27DA}"/>
          </ac:spMkLst>
        </pc:spChg>
        <pc:spChg chg="mod">
          <ac:chgData name="Brace, Lewys" userId="9bd9ef77-a98a-4547-b91b-f4387f2705bc" providerId="ADAL" clId="{17234945-5193-864B-9A72-79FBCD6E5226}" dt="2023-06-27T11:15:56.957" v="6156" actId="20577"/>
          <ac:spMkLst>
            <pc:docMk/>
            <pc:sldMk cId="3091482287" sldId="297"/>
            <ac:spMk id="6" creationId="{ECE5B93C-D6D8-B56C-A67A-21CC543D8A43}"/>
          </ac:spMkLst>
        </pc:spChg>
        <pc:spChg chg="add mod">
          <ac:chgData name="Brace, Lewys" userId="9bd9ef77-a98a-4547-b91b-f4387f2705bc" providerId="ADAL" clId="{17234945-5193-864B-9A72-79FBCD6E5226}" dt="2023-06-27T11:16:12.380" v="6161" actId="14100"/>
          <ac:spMkLst>
            <pc:docMk/>
            <pc:sldMk cId="3091482287" sldId="297"/>
            <ac:spMk id="8" creationId="{664A4B0D-E28A-8611-A184-CD570834659F}"/>
          </ac:spMkLst>
        </pc:spChg>
        <pc:picChg chg="add del mod">
          <ac:chgData name="Brace, Lewys" userId="9bd9ef77-a98a-4547-b91b-f4387f2705bc" providerId="ADAL" clId="{17234945-5193-864B-9A72-79FBCD6E5226}" dt="2023-06-27T11:14:03.027" v="6141"/>
          <ac:picMkLst>
            <pc:docMk/>
            <pc:sldMk cId="3091482287" sldId="297"/>
            <ac:picMk id="4" creationId="{1A6988BF-10C6-D631-350B-454834C546F0}"/>
          </ac:picMkLst>
        </pc:picChg>
        <pc:picChg chg="add del mod">
          <ac:chgData name="Brace, Lewys" userId="9bd9ef77-a98a-4547-b91b-f4387f2705bc" providerId="ADAL" clId="{17234945-5193-864B-9A72-79FBCD6E5226}" dt="2023-06-27T11:14:40.003" v="6143"/>
          <ac:picMkLst>
            <pc:docMk/>
            <pc:sldMk cId="3091482287" sldId="297"/>
            <ac:picMk id="5" creationId="{AB7A5C0B-B9CB-62F9-2E0A-0047138BED23}"/>
          </ac:picMkLst>
        </pc:picChg>
        <pc:picChg chg="add mod">
          <ac:chgData name="Brace, Lewys" userId="9bd9ef77-a98a-4547-b91b-f4387f2705bc" providerId="ADAL" clId="{17234945-5193-864B-9A72-79FBCD6E5226}" dt="2023-06-27T11:18:18.383" v="6164" actId="1076"/>
          <ac:picMkLst>
            <pc:docMk/>
            <pc:sldMk cId="3091482287" sldId="297"/>
            <ac:picMk id="7" creationId="{07C3E53B-2B4E-0ABE-AF98-D8BE1834A274}"/>
          </ac:picMkLst>
        </pc:picChg>
        <pc:picChg chg="del">
          <ac:chgData name="Brace, Lewys" userId="9bd9ef77-a98a-4547-b91b-f4387f2705bc" providerId="ADAL" clId="{17234945-5193-864B-9A72-79FBCD6E5226}" dt="2023-06-27T10:51:47.119" v="5685" actId="478"/>
          <ac:picMkLst>
            <pc:docMk/>
            <pc:sldMk cId="3091482287" sldId="297"/>
            <ac:picMk id="1028" creationId="{140329C9-8BE7-F143-911C-96C47402D586}"/>
          </ac:picMkLst>
        </pc:picChg>
        <pc:picChg chg="add mod">
          <ac:chgData name="Brace, Lewys" userId="9bd9ef77-a98a-4547-b91b-f4387f2705bc" providerId="ADAL" clId="{17234945-5193-864B-9A72-79FBCD6E5226}" dt="2023-06-27T11:18:29.825" v="6166" actId="14100"/>
          <ac:picMkLst>
            <pc:docMk/>
            <pc:sldMk cId="3091482287" sldId="297"/>
            <ac:picMk id="3074" creationId="{DC64D039-117F-5A9D-B3A7-77FF522EB276}"/>
          </ac:picMkLst>
        </pc:picChg>
      </pc:sldChg>
      <pc:sldChg chg="addSp delSp modSp add mod">
        <pc:chgData name="Brace, Lewys" userId="9bd9ef77-a98a-4547-b91b-f4387f2705bc" providerId="ADAL" clId="{17234945-5193-864B-9A72-79FBCD6E5226}" dt="2023-07-03T08:46:11.316" v="8720" actId="6549"/>
        <pc:sldMkLst>
          <pc:docMk/>
          <pc:sldMk cId="2531736145" sldId="298"/>
        </pc:sldMkLst>
        <pc:spChg chg="mod">
          <ac:chgData name="Brace, Lewys" userId="9bd9ef77-a98a-4547-b91b-f4387f2705bc" providerId="ADAL" clId="{17234945-5193-864B-9A72-79FBCD6E5226}" dt="2023-06-27T11:33:17.796" v="6196" actId="20577"/>
          <ac:spMkLst>
            <pc:docMk/>
            <pc:sldMk cId="2531736145" sldId="298"/>
            <ac:spMk id="2" creationId="{E856A84D-068A-A98A-4028-5A5700AC6AD3}"/>
          </ac:spMkLst>
        </pc:spChg>
        <pc:spChg chg="add mod">
          <ac:chgData name="Brace, Lewys" userId="9bd9ef77-a98a-4547-b91b-f4387f2705bc" providerId="ADAL" clId="{17234945-5193-864B-9A72-79FBCD6E5226}" dt="2023-07-03T08:46:11.316" v="8720" actId="6549"/>
          <ac:spMkLst>
            <pc:docMk/>
            <pc:sldMk cId="2531736145" sldId="298"/>
            <ac:spMk id="5" creationId="{CC412415-06B9-F2B3-CCB2-BECBCCA8EBFE}"/>
          </ac:spMkLst>
        </pc:spChg>
        <pc:spChg chg="mod">
          <ac:chgData name="Brace, Lewys" userId="9bd9ef77-a98a-4547-b91b-f4387f2705bc" providerId="ADAL" clId="{17234945-5193-864B-9A72-79FBCD6E5226}" dt="2023-06-27T11:43:39.158" v="6960" actId="20577"/>
          <ac:spMkLst>
            <pc:docMk/>
            <pc:sldMk cId="2531736145" sldId="298"/>
            <ac:spMk id="6" creationId="{ECE5B93C-D6D8-B56C-A67A-21CC543D8A43}"/>
          </ac:spMkLst>
        </pc:spChg>
        <pc:spChg chg="del">
          <ac:chgData name="Brace, Lewys" userId="9bd9ef77-a98a-4547-b91b-f4387f2705bc" providerId="ADAL" clId="{17234945-5193-864B-9A72-79FBCD6E5226}" dt="2023-06-27T11:33:21.290" v="6197" actId="478"/>
          <ac:spMkLst>
            <pc:docMk/>
            <pc:sldMk cId="2531736145" sldId="298"/>
            <ac:spMk id="7" creationId="{94074A46-8EE0-3A92-A63E-89F641A926FE}"/>
          </ac:spMkLst>
        </pc:spChg>
        <pc:picChg chg="del">
          <ac:chgData name="Brace, Lewys" userId="9bd9ef77-a98a-4547-b91b-f4387f2705bc" providerId="ADAL" clId="{17234945-5193-864B-9A72-79FBCD6E5226}" dt="2023-06-27T11:33:02.694" v="6168" actId="478"/>
          <ac:picMkLst>
            <pc:docMk/>
            <pc:sldMk cId="2531736145" sldId="298"/>
            <ac:picMk id="4" creationId="{6D4E1575-60E2-50FA-6160-C23D7244ADAB}"/>
          </ac:picMkLst>
        </pc:picChg>
        <pc:picChg chg="add mod">
          <ac:chgData name="Brace, Lewys" userId="9bd9ef77-a98a-4547-b91b-f4387f2705bc" providerId="ADAL" clId="{17234945-5193-864B-9A72-79FBCD6E5226}" dt="2023-07-03T08:45:32.828" v="8661" actId="14100"/>
          <ac:picMkLst>
            <pc:docMk/>
            <pc:sldMk cId="2531736145" sldId="298"/>
            <ac:picMk id="4" creationId="{7903B32B-8911-DC68-AD52-A81C3DDD3F1B}"/>
          </ac:picMkLst>
        </pc:picChg>
        <pc:picChg chg="del">
          <ac:chgData name="Brace, Lewys" userId="9bd9ef77-a98a-4547-b91b-f4387f2705bc" providerId="ADAL" clId="{17234945-5193-864B-9A72-79FBCD6E5226}" dt="2023-06-27T11:33:04.457" v="6169" actId="478"/>
          <ac:picMkLst>
            <pc:docMk/>
            <pc:sldMk cId="2531736145" sldId="298"/>
            <ac:picMk id="5" creationId="{1FA18A41-D8B1-1E6F-1591-8818B00DCE47}"/>
          </ac:picMkLst>
        </pc:picChg>
        <pc:picChg chg="add mod">
          <ac:chgData name="Brace, Lewys" userId="9bd9ef77-a98a-4547-b91b-f4387f2705bc" providerId="ADAL" clId="{17234945-5193-864B-9A72-79FBCD6E5226}" dt="2023-06-27T11:44:22.491" v="6963" actId="1076"/>
          <ac:picMkLst>
            <pc:docMk/>
            <pc:sldMk cId="2531736145" sldId="298"/>
            <ac:picMk id="8" creationId="{C842760B-0FB2-D6B8-1D29-99958E121C3F}"/>
          </ac:picMkLst>
        </pc:picChg>
      </pc:sldChg>
      <pc:sldChg chg="addSp delSp modSp add mod ord">
        <pc:chgData name="Brace, Lewys" userId="9bd9ef77-a98a-4547-b91b-f4387f2705bc" providerId="ADAL" clId="{17234945-5193-864B-9A72-79FBCD6E5226}" dt="2023-06-27T11:56:27.689" v="8032" actId="20578"/>
        <pc:sldMkLst>
          <pc:docMk/>
          <pc:sldMk cId="3775188227" sldId="299"/>
        </pc:sldMkLst>
        <pc:spChg chg="mod">
          <ac:chgData name="Brace, Lewys" userId="9bd9ef77-a98a-4547-b91b-f4387f2705bc" providerId="ADAL" clId="{17234945-5193-864B-9A72-79FBCD6E5226}" dt="2023-06-27T11:44:55.817" v="7004" actId="20577"/>
          <ac:spMkLst>
            <pc:docMk/>
            <pc:sldMk cId="3775188227" sldId="299"/>
            <ac:spMk id="2" creationId="{E856A84D-068A-A98A-4028-5A5700AC6AD3}"/>
          </ac:spMkLst>
        </pc:spChg>
        <pc:spChg chg="del">
          <ac:chgData name="Brace, Lewys" userId="9bd9ef77-a98a-4547-b91b-f4387f2705bc" providerId="ADAL" clId="{17234945-5193-864B-9A72-79FBCD6E5226}" dt="2023-06-27T11:47:32.748" v="7357" actId="478"/>
          <ac:spMkLst>
            <pc:docMk/>
            <pc:sldMk cId="3775188227" sldId="299"/>
            <ac:spMk id="3" creationId="{EB3CD113-621B-B396-7078-7AFD6CFF27DA}"/>
          </ac:spMkLst>
        </pc:spChg>
        <pc:spChg chg="add mod">
          <ac:chgData name="Brace, Lewys" userId="9bd9ef77-a98a-4547-b91b-f4387f2705bc" providerId="ADAL" clId="{17234945-5193-864B-9A72-79FBCD6E5226}" dt="2023-06-27T11:49:14.315" v="7468" actId="20577"/>
          <ac:spMkLst>
            <pc:docMk/>
            <pc:sldMk cId="3775188227" sldId="299"/>
            <ac:spMk id="5" creationId="{B650449B-97B4-8DE5-EB82-4827AE78BE2B}"/>
          </ac:spMkLst>
        </pc:spChg>
        <pc:spChg chg="mod">
          <ac:chgData name="Brace, Lewys" userId="9bd9ef77-a98a-4547-b91b-f4387f2705bc" providerId="ADAL" clId="{17234945-5193-864B-9A72-79FBCD6E5226}" dt="2023-06-27T11:55:51.480" v="8031" actId="20577"/>
          <ac:spMkLst>
            <pc:docMk/>
            <pc:sldMk cId="3775188227" sldId="299"/>
            <ac:spMk id="6" creationId="{ECE5B93C-D6D8-B56C-A67A-21CC543D8A43}"/>
          </ac:spMkLst>
        </pc:spChg>
        <pc:picChg chg="add mod">
          <ac:chgData name="Brace, Lewys" userId="9bd9ef77-a98a-4547-b91b-f4387f2705bc" providerId="ADAL" clId="{17234945-5193-864B-9A72-79FBCD6E5226}" dt="2023-06-27T11:48:41.551" v="7360" actId="1076"/>
          <ac:picMkLst>
            <pc:docMk/>
            <pc:sldMk cId="3775188227" sldId="299"/>
            <ac:picMk id="4" creationId="{E1F02FA6-9107-E4B5-54F1-6EC9E590F7E5}"/>
          </ac:picMkLst>
        </pc:picChg>
        <pc:picChg chg="del">
          <ac:chgData name="Brace, Lewys" userId="9bd9ef77-a98a-4547-b91b-f4387f2705bc" providerId="ADAL" clId="{17234945-5193-864B-9A72-79FBCD6E5226}" dt="2023-06-27T11:44:44.555" v="6965" actId="478"/>
          <ac:picMkLst>
            <pc:docMk/>
            <pc:sldMk cId="3775188227" sldId="299"/>
            <ac:picMk id="8" creationId="{C842760B-0FB2-D6B8-1D29-99958E121C3F}"/>
          </ac:picMkLst>
        </pc:picChg>
      </pc:sldChg>
      <pc:sldChg chg="addSp delSp modSp new mod ord">
        <pc:chgData name="Brace, Lewys" userId="9bd9ef77-a98a-4547-b91b-f4387f2705bc" providerId="ADAL" clId="{17234945-5193-864B-9A72-79FBCD6E5226}" dt="2023-06-27T11:56:27.689" v="8032" actId="20578"/>
        <pc:sldMkLst>
          <pc:docMk/>
          <pc:sldMk cId="2648139718" sldId="300"/>
        </pc:sldMkLst>
        <pc:spChg chg="del">
          <ac:chgData name="Brace, Lewys" userId="9bd9ef77-a98a-4547-b91b-f4387f2705bc" providerId="ADAL" clId="{17234945-5193-864B-9A72-79FBCD6E5226}" dt="2023-06-27T11:49:19.156" v="7470" actId="478"/>
          <ac:spMkLst>
            <pc:docMk/>
            <pc:sldMk cId="2648139718" sldId="300"/>
            <ac:spMk id="2" creationId="{1FE7E907-FF7D-ABB6-3264-60BBD3D38F06}"/>
          </ac:spMkLst>
        </pc:spChg>
        <pc:picChg chg="add mod">
          <ac:chgData name="Brace, Lewys" userId="9bd9ef77-a98a-4547-b91b-f4387f2705bc" providerId="ADAL" clId="{17234945-5193-864B-9A72-79FBCD6E5226}" dt="2023-06-27T11:50:00.153" v="7474" actId="1076"/>
          <ac:picMkLst>
            <pc:docMk/>
            <pc:sldMk cId="2648139718" sldId="300"/>
            <ac:picMk id="3" creationId="{88887AFC-D885-AA73-50D2-12D1A055493D}"/>
          </ac:picMkLst>
        </pc:picChg>
      </pc:sldChg>
      <pc:sldChg chg="addSp delSp modSp add mod ord">
        <pc:chgData name="Brace, Lewys" userId="9bd9ef77-a98a-4547-b91b-f4387f2705bc" providerId="ADAL" clId="{17234945-5193-864B-9A72-79FBCD6E5226}" dt="2023-06-27T11:56:27.689" v="8032" actId="20578"/>
        <pc:sldMkLst>
          <pc:docMk/>
          <pc:sldMk cId="3436179740" sldId="301"/>
        </pc:sldMkLst>
        <pc:spChg chg="mod">
          <ac:chgData name="Brace, Lewys" userId="9bd9ef77-a98a-4547-b91b-f4387f2705bc" providerId="ADAL" clId="{17234945-5193-864B-9A72-79FBCD6E5226}" dt="2023-06-27T11:50:53.791" v="7497" actId="20577"/>
          <ac:spMkLst>
            <pc:docMk/>
            <pc:sldMk cId="3436179740" sldId="301"/>
            <ac:spMk id="2" creationId="{E856A84D-068A-A98A-4028-5A5700AC6AD3}"/>
          </ac:spMkLst>
        </pc:spChg>
        <pc:spChg chg="add mod">
          <ac:chgData name="Brace, Lewys" userId="9bd9ef77-a98a-4547-b91b-f4387f2705bc" providerId="ADAL" clId="{17234945-5193-864B-9A72-79FBCD6E5226}" dt="2023-06-27T11:55:11.835" v="7991" actId="20577"/>
          <ac:spMkLst>
            <pc:docMk/>
            <pc:sldMk cId="3436179740" sldId="301"/>
            <ac:spMk id="5" creationId="{308E0DDB-0E59-9288-43B3-8C408FDD3A26}"/>
          </ac:spMkLst>
        </pc:spChg>
        <pc:spChg chg="del">
          <ac:chgData name="Brace, Lewys" userId="9bd9ef77-a98a-4547-b91b-f4387f2705bc" providerId="ADAL" clId="{17234945-5193-864B-9A72-79FBCD6E5226}" dt="2023-06-27T11:50:48" v="7477" actId="478"/>
          <ac:spMkLst>
            <pc:docMk/>
            <pc:sldMk cId="3436179740" sldId="301"/>
            <ac:spMk id="6" creationId="{ECE5B93C-D6D8-B56C-A67A-21CC543D8A43}"/>
          </ac:spMkLst>
        </pc:spChg>
        <pc:picChg chg="add mod">
          <ac:chgData name="Brace, Lewys" userId="9bd9ef77-a98a-4547-b91b-f4387f2705bc" providerId="ADAL" clId="{17234945-5193-864B-9A72-79FBCD6E5226}" dt="2023-06-27T11:55:21.254" v="7994" actId="14100"/>
          <ac:picMkLst>
            <pc:docMk/>
            <pc:sldMk cId="3436179740" sldId="301"/>
            <ac:picMk id="4" creationId="{4631F638-54C9-1A19-A861-A1D275E2DB63}"/>
          </ac:picMkLst>
        </pc:picChg>
        <pc:picChg chg="del">
          <ac:chgData name="Brace, Lewys" userId="9bd9ef77-a98a-4547-b91b-f4387f2705bc" providerId="ADAL" clId="{17234945-5193-864B-9A72-79FBCD6E5226}" dt="2023-06-27T11:50:45.889" v="7476" actId="478"/>
          <ac:picMkLst>
            <pc:docMk/>
            <pc:sldMk cId="3436179740" sldId="301"/>
            <ac:picMk id="1028" creationId="{140329C9-8BE7-F143-911C-96C47402D586}"/>
          </ac:picMkLst>
        </pc:picChg>
      </pc:sldChg>
      <pc:sldChg chg="delSp modSp add mod">
        <pc:chgData name="Brace, Lewys" userId="9bd9ef77-a98a-4547-b91b-f4387f2705bc" providerId="ADAL" clId="{17234945-5193-864B-9A72-79FBCD6E5226}" dt="2023-06-27T11:58:20.934" v="8342" actId="20577"/>
        <pc:sldMkLst>
          <pc:docMk/>
          <pc:sldMk cId="306599555" sldId="302"/>
        </pc:sldMkLst>
        <pc:spChg chg="mod">
          <ac:chgData name="Brace, Lewys" userId="9bd9ef77-a98a-4547-b91b-f4387f2705bc" providerId="ADAL" clId="{17234945-5193-864B-9A72-79FBCD6E5226}" dt="2023-06-27T11:57:34.825" v="8163" actId="20577"/>
          <ac:spMkLst>
            <pc:docMk/>
            <pc:sldMk cId="306599555" sldId="302"/>
            <ac:spMk id="2" creationId="{E856A84D-068A-A98A-4028-5A5700AC6AD3}"/>
          </ac:spMkLst>
        </pc:spChg>
        <pc:spChg chg="mod">
          <ac:chgData name="Brace, Lewys" userId="9bd9ef77-a98a-4547-b91b-f4387f2705bc" providerId="ADAL" clId="{17234945-5193-864B-9A72-79FBCD6E5226}" dt="2023-06-27T11:58:20.934" v="8342" actId="20577"/>
          <ac:spMkLst>
            <pc:docMk/>
            <pc:sldMk cId="306599555" sldId="302"/>
            <ac:spMk id="6" creationId="{ECE5B93C-D6D8-B56C-A67A-21CC543D8A43}"/>
          </ac:spMkLst>
        </pc:spChg>
        <pc:picChg chg="del">
          <ac:chgData name="Brace, Lewys" userId="9bd9ef77-a98a-4547-b91b-f4387f2705bc" providerId="ADAL" clId="{17234945-5193-864B-9A72-79FBCD6E5226}" dt="2023-06-27T11:57:22.854" v="8109" actId="478"/>
          <ac:picMkLst>
            <pc:docMk/>
            <pc:sldMk cId="306599555" sldId="302"/>
            <ac:picMk id="8" creationId="{C842760B-0FB2-D6B8-1D29-99958E121C3F}"/>
          </ac:picMkLst>
        </pc:picChg>
      </pc:sldChg>
      <pc:sldChg chg="modSp new del mod">
        <pc:chgData name="Brace, Lewys" userId="9bd9ef77-a98a-4547-b91b-f4387f2705bc" providerId="ADAL" clId="{17234945-5193-864B-9A72-79FBCD6E5226}" dt="2023-06-27T11:57:16.977" v="8107" actId="2696"/>
        <pc:sldMkLst>
          <pc:docMk/>
          <pc:sldMk cId="1934614154" sldId="302"/>
        </pc:sldMkLst>
        <pc:spChg chg="mod">
          <ac:chgData name="Brace, Lewys" userId="9bd9ef77-a98a-4547-b91b-f4387f2705bc" providerId="ADAL" clId="{17234945-5193-864B-9A72-79FBCD6E5226}" dt="2023-06-27T11:56:57.568" v="8070" actId="20577"/>
          <ac:spMkLst>
            <pc:docMk/>
            <pc:sldMk cId="1934614154" sldId="302"/>
            <ac:spMk id="2" creationId="{AA127845-B966-B00B-4708-667EDF8FC641}"/>
          </ac:spMkLst>
        </pc:spChg>
        <pc:spChg chg="mod">
          <ac:chgData name="Brace, Lewys" userId="9bd9ef77-a98a-4547-b91b-f4387f2705bc" providerId="ADAL" clId="{17234945-5193-864B-9A72-79FBCD6E5226}" dt="2023-06-27T11:57:11.740" v="8106" actId="20577"/>
          <ac:spMkLst>
            <pc:docMk/>
            <pc:sldMk cId="1934614154" sldId="302"/>
            <ac:spMk id="3" creationId="{07439C0A-D17C-FC7E-43D5-2A6C19F5DE2D}"/>
          </ac:spMkLst>
        </pc:spChg>
      </pc:sldChg>
      <pc:sldChg chg="delSp modSp new mod">
        <pc:chgData name="Brace, Lewys" userId="9bd9ef77-a98a-4547-b91b-f4387f2705bc" providerId="ADAL" clId="{17234945-5193-864B-9A72-79FBCD6E5226}" dt="2023-06-27T11:58:43.433" v="8358" actId="478"/>
        <pc:sldMkLst>
          <pc:docMk/>
          <pc:sldMk cId="4059895157" sldId="303"/>
        </pc:sldMkLst>
        <pc:spChg chg="mod">
          <ac:chgData name="Brace, Lewys" userId="9bd9ef77-a98a-4547-b91b-f4387f2705bc" providerId="ADAL" clId="{17234945-5193-864B-9A72-79FBCD6E5226}" dt="2023-06-27T11:58:40.952" v="8357" actId="20577"/>
          <ac:spMkLst>
            <pc:docMk/>
            <pc:sldMk cId="4059895157" sldId="303"/>
            <ac:spMk id="2" creationId="{48B1A05C-95E2-97D7-9E76-ECD187F0E3DA}"/>
          </ac:spMkLst>
        </pc:spChg>
        <pc:spChg chg="del">
          <ac:chgData name="Brace, Lewys" userId="9bd9ef77-a98a-4547-b91b-f4387f2705bc" providerId="ADAL" clId="{17234945-5193-864B-9A72-79FBCD6E5226}" dt="2023-06-27T11:58:43.433" v="8358" actId="478"/>
          <ac:spMkLst>
            <pc:docMk/>
            <pc:sldMk cId="4059895157" sldId="303"/>
            <ac:spMk id="3" creationId="{DCBD8AFC-553C-3C46-BF61-2CC6F14F70DB}"/>
          </ac:spMkLst>
        </pc:spChg>
      </pc:sldChg>
      <pc:sldChg chg="addSp delSp modSp new del mod">
        <pc:chgData name="Brace, Lewys" userId="9bd9ef77-a98a-4547-b91b-f4387f2705bc" providerId="ADAL" clId="{17234945-5193-864B-9A72-79FBCD6E5226}" dt="2023-07-03T08:43:36.575" v="8365" actId="2696"/>
        <pc:sldMkLst>
          <pc:docMk/>
          <pc:sldMk cId="3712354438" sldId="304"/>
        </pc:sldMkLst>
        <pc:picChg chg="add del mod">
          <ac:chgData name="Brace, Lewys" userId="9bd9ef77-a98a-4547-b91b-f4387f2705bc" providerId="ADAL" clId="{17234945-5193-864B-9A72-79FBCD6E5226}" dt="2023-07-03T08:42:30.681" v="8362" actId="478"/>
          <ac:picMkLst>
            <pc:docMk/>
            <pc:sldMk cId="3712354438" sldId="304"/>
            <ac:picMk id="3" creationId="{5D9823D8-584B-46D9-881A-AF54183257B0}"/>
          </ac:picMkLst>
        </pc:picChg>
      </pc:sldChg>
    </pc:docChg>
  </pc:docChgLst>
  <pc:docChgLst>
    <pc:chgData name="Brace, Lewys" userId="9bd9ef77-a98a-4547-b91b-f4387f2705bc" providerId="ADAL" clId="{8880A526-FDD0-2847-87D6-D2098F37443F}"/>
    <pc:docChg chg="custSel modSld">
      <pc:chgData name="Brace, Lewys" userId="9bd9ef77-a98a-4547-b91b-f4387f2705bc" providerId="ADAL" clId="{8880A526-FDD0-2847-87D6-D2098F37443F}" dt="2024-04-19T13:19:01.746" v="65" actId="1076"/>
      <pc:docMkLst>
        <pc:docMk/>
      </pc:docMkLst>
      <pc:sldChg chg="modSp mod">
        <pc:chgData name="Brace, Lewys" userId="9bd9ef77-a98a-4547-b91b-f4387f2705bc" providerId="ADAL" clId="{8880A526-FDD0-2847-87D6-D2098F37443F}" dt="2024-04-19T13:19:01.746" v="65" actId="1076"/>
        <pc:sldMkLst>
          <pc:docMk/>
          <pc:sldMk cId="710273954" sldId="288"/>
        </pc:sldMkLst>
        <pc:spChg chg="mod">
          <ac:chgData name="Brace, Lewys" userId="9bd9ef77-a98a-4547-b91b-f4387f2705bc" providerId="ADAL" clId="{8880A526-FDD0-2847-87D6-D2098F37443F}" dt="2024-04-19T13:19:01.746" v="65" actId="1076"/>
          <ac:spMkLst>
            <pc:docMk/>
            <pc:sldMk cId="710273954" sldId="288"/>
            <ac:spMk id="2" creationId="{AE0B654B-6D67-4C56-F6F8-F30656E10AA2}"/>
          </ac:spMkLst>
        </pc:spChg>
        <pc:spChg chg="mod">
          <ac:chgData name="Brace, Lewys" userId="9bd9ef77-a98a-4547-b91b-f4387f2705bc" providerId="ADAL" clId="{8880A526-FDD0-2847-87D6-D2098F37443F}" dt="2024-04-19T13:18:59.533" v="64" actId="1076"/>
          <ac:spMkLst>
            <pc:docMk/>
            <pc:sldMk cId="710273954" sldId="288"/>
            <ac:spMk id="3" creationId="{97098E19-97C5-7BBD-E876-C75728D02691}"/>
          </ac:spMkLst>
        </pc:spChg>
      </pc:sldChg>
    </pc:docChg>
  </pc:docChgLst>
  <pc:docChgLst>
    <pc:chgData name="Brace, Lewys" userId="9bd9ef77-a98a-4547-b91b-f4387f2705bc" providerId="ADAL" clId="{545FA814-900B-4D6E-BD96-203401A97F1B}"/>
    <pc:docChg chg="undo custSel addSld modSld">
      <pc:chgData name="Brace, Lewys" userId="9bd9ef77-a98a-4547-b91b-f4387f2705bc" providerId="ADAL" clId="{545FA814-900B-4D6E-BD96-203401A97F1B}" dt="2023-05-25T11:00:47.998" v="2074" actId="962"/>
      <pc:docMkLst>
        <pc:docMk/>
      </pc:docMkLst>
      <pc:sldChg chg="modSp mod">
        <pc:chgData name="Brace, Lewys" userId="9bd9ef77-a98a-4547-b91b-f4387f2705bc" providerId="ADAL" clId="{545FA814-900B-4D6E-BD96-203401A97F1B}" dt="2023-05-22T14:23:27.623" v="294" actId="255"/>
        <pc:sldMkLst>
          <pc:docMk/>
          <pc:sldMk cId="3813520361" sldId="257"/>
        </pc:sldMkLst>
        <pc:spChg chg="mod">
          <ac:chgData name="Brace, Lewys" userId="9bd9ef77-a98a-4547-b91b-f4387f2705bc" providerId="ADAL" clId="{545FA814-900B-4D6E-BD96-203401A97F1B}" dt="2023-05-22T14:23:27.623" v="294" actId="255"/>
          <ac:spMkLst>
            <pc:docMk/>
            <pc:sldMk cId="3813520361" sldId="257"/>
            <ac:spMk id="8" creationId="{4D03D6CA-F098-C6A3-1710-4796261C4523}"/>
          </ac:spMkLst>
        </pc:spChg>
      </pc:sldChg>
      <pc:sldChg chg="modSp mod">
        <pc:chgData name="Brace, Lewys" userId="9bd9ef77-a98a-4547-b91b-f4387f2705bc" providerId="ADAL" clId="{545FA814-900B-4D6E-BD96-203401A97F1B}" dt="2023-05-22T14:23:32.364" v="295" actId="255"/>
        <pc:sldMkLst>
          <pc:docMk/>
          <pc:sldMk cId="2132446060" sldId="258"/>
        </pc:sldMkLst>
        <pc:spChg chg="mod">
          <ac:chgData name="Brace, Lewys" userId="9bd9ef77-a98a-4547-b91b-f4387f2705bc" providerId="ADAL" clId="{545FA814-900B-4D6E-BD96-203401A97F1B}" dt="2023-05-22T14:23:32.364" v="295" actId="255"/>
          <ac:spMkLst>
            <pc:docMk/>
            <pc:sldMk cId="2132446060" sldId="258"/>
            <ac:spMk id="6" creationId="{0AAB346E-9C54-FCA6-5D9F-5815D52381F8}"/>
          </ac:spMkLst>
        </pc:spChg>
      </pc:sldChg>
      <pc:sldChg chg="addSp delSp modSp new mod">
        <pc:chgData name="Brace, Lewys" userId="9bd9ef77-a98a-4547-b91b-f4387f2705bc" providerId="ADAL" clId="{545FA814-900B-4D6E-BD96-203401A97F1B}" dt="2023-05-22T14:23:48.848" v="300" actId="114"/>
        <pc:sldMkLst>
          <pc:docMk/>
          <pc:sldMk cId="2252612579" sldId="259"/>
        </pc:sldMkLst>
        <pc:spChg chg="mod">
          <ac:chgData name="Brace, Lewys" userId="9bd9ef77-a98a-4547-b91b-f4387f2705bc" providerId="ADAL" clId="{545FA814-900B-4D6E-BD96-203401A97F1B}" dt="2023-05-22T14:23:43.289" v="298" actId="1076"/>
          <ac:spMkLst>
            <pc:docMk/>
            <pc:sldMk cId="2252612579" sldId="259"/>
            <ac:spMk id="2" creationId="{88228753-BA3A-BA70-5117-85BDCAA51692}"/>
          </ac:spMkLst>
        </pc:spChg>
        <pc:spChg chg="del">
          <ac:chgData name="Brace, Lewys" userId="9bd9ef77-a98a-4547-b91b-f4387f2705bc" providerId="ADAL" clId="{545FA814-900B-4D6E-BD96-203401A97F1B}" dt="2023-05-22T14:20:58.640" v="16" actId="478"/>
          <ac:spMkLst>
            <pc:docMk/>
            <pc:sldMk cId="2252612579" sldId="259"/>
            <ac:spMk id="3" creationId="{2DA263BB-6CB4-F298-48E1-EE59BAB955B7}"/>
          </ac:spMkLst>
        </pc:spChg>
        <pc:spChg chg="add mod">
          <ac:chgData name="Brace, Lewys" userId="9bd9ef77-a98a-4547-b91b-f4387f2705bc" providerId="ADAL" clId="{545FA814-900B-4D6E-BD96-203401A97F1B}" dt="2023-05-22T14:23:48.848" v="300" actId="114"/>
          <ac:spMkLst>
            <pc:docMk/>
            <pc:sldMk cId="2252612579" sldId="259"/>
            <ac:spMk id="4" creationId="{60383489-5DBE-80CD-AB03-7C832F09F4B4}"/>
          </ac:spMkLst>
        </pc:spChg>
      </pc:sldChg>
      <pc:sldChg chg="addSp modSp new mod">
        <pc:chgData name="Brace, Lewys" userId="9bd9ef77-a98a-4547-b91b-f4387f2705bc" providerId="ADAL" clId="{545FA814-900B-4D6E-BD96-203401A97F1B}" dt="2023-05-22T15:25:20.025" v="1303" actId="1076"/>
        <pc:sldMkLst>
          <pc:docMk/>
          <pc:sldMk cId="2446814353" sldId="260"/>
        </pc:sldMkLst>
        <pc:spChg chg="mod">
          <ac:chgData name="Brace, Lewys" userId="9bd9ef77-a98a-4547-b91b-f4387f2705bc" providerId="ADAL" clId="{545FA814-900B-4D6E-BD96-203401A97F1B}" dt="2023-05-22T15:25:08.553" v="1296" actId="1076"/>
          <ac:spMkLst>
            <pc:docMk/>
            <pc:sldMk cId="2446814353" sldId="260"/>
            <ac:spMk id="2" creationId="{E856A84D-068A-A98A-4028-5A5700AC6AD3}"/>
          </ac:spMkLst>
        </pc:spChg>
        <pc:spChg chg="add mod">
          <ac:chgData name="Brace, Lewys" userId="9bd9ef77-a98a-4547-b91b-f4387f2705bc" providerId="ADAL" clId="{545FA814-900B-4D6E-BD96-203401A97F1B}" dt="2023-05-22T14:28:46.648" v="375" actId="27636"/>
          <ac:spMkLst>
            <pc:docMk/>
            <pc:sldMk cId="2446814353" sldId="260"/>
            <ac:spMk id="3" creationId="{EB3CD113-621B-B396-7078-7AFD6CFF27DA}"/>
          </ac:spMkLst>
        </pc:spChg>
        <pc:picChg chg="add mod">
          <ac:chgData name="Brace, Lewys" userId="9bd9ef77-a98a-4547-b91b-f4387f2705bc" providerId="ADAL" clId="{545FA814-900B-4D6E-BD96-203401A97F1B}" dt="2023-05-22T15:25:11.421" v="1297" actId="1076"/>
          <ac:picMkLst>
            <pc:docMk/>
            <pc:sldMk cId="2446814353" sldId="260"/>
            <ac:picMk id="5" creationId="{16741C34-A783-54CF-8057-AC1AAA56843B}"/>
          </ac:picMkLst>
        </pc:picChg>
        <pc:picChg chg="add mod">
          <ac:chgData name="Brace, Lewys" userId="9bd9ef77-a98a-4547-b91b-f4387f2705bc" providerId="ADAL" clId="{545FA814-900B-4D6E-BD96-203401A97F1B}" dt="2023-05-22T15:25:18.823" v="1302" actId="1076"/>
          <ac:picMkLst>
            <pc:docMk/>
            <pc:sldMk cId="2446814353" sldId="260"/>
            <ac:picMk id="7" creationId="{ED24C5B6-8776-CFAE-85E9-AD8B9D0D3C05}"/>
          </ac:picMkLst>
        </pc:picChg>
        <pc:picChg chg="add mod">
          <ac:chgData name="Brace, Lewys" userId="9bd9ef77-a98a-4547-b91b-f4387f2705bc" providerId="ADAL" clId="{545FA814-900B-4D6E-BD96-203401A97F1B}" dt="2023-05-22T15:25:20.025" v="1303" actId="1076"/>
          <ac:picMkLst>
            <pc:docMk/>
            <pc:sldMk cId="2446814353" sldId="260"/>
            <ac:picMk id="9" creationId="{4C54FC69-D7CA-66DC-445B-25430816D994}"/>
          </ac:picMkLst>
        </pc:picChg>
        <pc:picChg chg="add mod">
          <ac:chgData name="Brace, Lewys" userId="9bd9ef77-a98a-4547-b91b-f4387f2705bc" providerId="ADAL" clId="{545FA814-900B-4D6E-BD96-203401A97F1B}" dt="2023-05-22T15:25:13.780" v="1299" actId="1076"/>
          <ac:picMkLst>
            <pc:docMk/>
            <pc:sldMk cId="2446814353" sldId="260"/>
            <ac:picMk id="11" creationId="{87CCEA92-5D3A-4588-2F2E-5F98757678F1}"/>
          </ac:picMkLst>
        </pc:picChg>
      </pc:sldChg>
      <pc:sldChg chg="addSp delSp modSp add mod">
        <pc:chgData name="Brace, Lewys" userId="9bd9ef77-a98a-4547-b91b-f4387f2705bc" providerId="ADAL" clId="{545FA814-900B-4D6E-BD96-203401A97F1B}" dt="2023-05-22T15:25:25.700" v="1307" actId="1076"/>
        <pc:sldMkLst>
          <pc:docMk/>
          <pc:sldMk cId="1159279923" sldId="261"/>
        </pc:sldMkLst>
        <pc:spChg chg="mod">
          <ac:chgData name="Brace, Lewys" userId="9bd9ef77-a98a-4547-b91b-f4387f2705bc" providerId="ADAL" clId="{545FA814-900B-4D6E-BD96-203401A97F1B}" dt="2023-05-22T15:25:25.700" v="1307" actId="1076"/>
          <ac:spMkLst>
            <pc:docMk/>
            <pc:sldMk cId="1159279923" sldId="261"/>
            <ac:spMk id="2" creationId="{E856A84D-068A-A98A-4028-5A5700AC6AD3}"/>
          </ac:spMkLst>
        </pc:spChg>
        <pc:spChg chg="mod">
          <ac:chgData name="Brace, Lewys" userId="9bd9ef77-a98a-4547-b91b-f4387f2705bc" providerId="ADAL" clId="{545FA814-900B-4D6E-BD96-203401A97F1B}" dt="2023-05-22T15:18:51.954" v="1059" actId="14100"/>
          <ac:spMkLst>
            <pc:docMk/>
            <pc:sldMk cId="1159279923" sldId="261"/>
            <ac:spMk id="3" creationId="{EB3CD113-621B-B396-7078-7AFD6CFF27DA}"/>
          </ac:spMkLst>
        </pc:spChg>
        <pc:picChg chg="add mod">
          <ac:chgData name="Brace, Lewys" userId="9bd9ef77-a98a-4547-b91b-f4387f2705bc" providerId="ADAL" clId="{545FA814-900B-4D6E-BD96-203401A97F1B}" dt="2023-05-22T15:18:42.399" v="1058" actId="1076"/>
          <ac:picMkLst>
            <pc:docMk/>
            <pc:sldMk cId="1159279923" sldId="261"/>
            <ac:picMk id="4" creationId="{21871039-B757-35A5-CF4C-62C26FC10BD6}"/>
          </ac:picMkLst>
        </pc:picChg>
        <pc:picChg chg="del">
          <ac:chgData name="Brace, Lewys" userId="9bd9ef77-a98a-4547-b91b-f4387f2705bc" providerId="ADAL" clId="{545FA814-900B-4D6E-BD96-203401A97F1B}" dt="2023-05-22T14:47:53.422" v="394" actId="478"/>
          <ac:picMkLst>
            <pc:docMk/>
            <pc:sldMk cId="1159279923" sldId="261"/>
            <ac:picMk id="5" creationId="{16741C34-A783-54CF-8057-AC1AAA56843B}"/>
          </ac:picMkLst>
        </pc:picChg>
        <pc:picChg chg="add mod">
          <ac:chgData name="Brace, Lewys" userId="9bd9ef77-a98a-4547-b91b-f4387f2705bc" providerId="ADAL" clId="{545FA814-900B-4D6E-BD96-203401A97F1B}" dt="2023-05-22T15:18:34.026" v="1053" actId="1076"/>
          <ac:picMkLst>
            <pc:docMk/>
            <pc:sldMk cId="1159279923" sldId="261"/>
            <ac:picMk id="6" creationId="{10691DD2-F81F-5A75-A3FB-588E7162EC4A}"/>
          </ac:picMkLst>
        </pc:picChg>
        <pc:picChg chg="del">
          <ac:chgData name="Brace, Lewys" userId="9bd9ef77-a98a-4547-b91b-f4387f2705bc" providerId="ADAL" clId="{545FA814-900B-4D6E-BD96-203401A97F1B}" dt="2023-05-22T14:47:55.066" v="397" actId="478"/>
          <ac:picMkLst>
            <pc:docMk/>
            <pc:sldMk cId="1159279923" sldId="261"/>
            <ac:picMk id="7" creationId="{ED24C5B6-8776-CFAE-85E9-AD8B9D0D3C05}"/>
          </ac:picMkLst>
        </pc:picChg>
        <pc:picChg chg="add del mod">
          <ac:chgData name="Brace, Lewys" userId="9bd9ef77-a98a-4547-b91b-f4387f2705bc" providerId="ADAL" clId="{545FA814-900B-4D6E-BD96-203401A97F1B}" dt="2023-05-22T15:18:35.398" v="1054" actId="478"/>
          <ac:picMkLst>
            <pc:docMk/>
            <pc:sldMk cId="1159279923" sldId="261"/>
            <ac:picMk id="8" creationId="{5A6EA9D1-6CCC-586E-47EF-58815CF0DA90}"/>
          </ac:picMkLst>
        </pc:picChg>
        <pc:picChg chg="del">
          <ac:chgData name="Brace, Lewys" userId="9bd9ef77-a98a-4547-b91b-f4387f2705bc" providerId="ADAL" clId="{545FA814-900B-4D6E-BD96-203401A97F1B}" dt="2023-05-22T14:47:54.424" v="396" actId="478"/>
          <ac:picMkLst>
            <pc:docMk/>
            <pc:sldMk cId="1159279923" sldId="261"/>
            <ac:picMk id="9" creationId="{4C54FC69-D7CA-66DC-445B-25430816D994}"/>
          </ac:picMkLst>
        </pc:picChg>
        <pc:picChg chg="del">
          <ac:chgData name="Brace, Lewys" userId="9bd9ef77-a98a-4547-b91b-f4387f2705bc" providerId="ADAL" clId="{545FA814-900B-4D6E-BD96-203401A97F1B}" dt="2023-05-22T14:47:54.176" v="395" actId="478"/>
          <ac:picMkLst>
            <pc:docMk/>
            <pc:sldMk cId="1159279923" sldId="261"/>
            <ac:picMk id="11" creationId="{87CCEA92-5D3A-4588-2F2E-5F98757678F1}"/>
          </ac:picMkLst>
        </pc:picChg>
        <pc:picChg chg="add del mod">
          <ac:chgData name="Brace, Lewys" userId="9bd9ef77-a98a-4547-b91b-f4387f2705bc" providerId="ADAL" clId="{545FA814-900B-4D6E-BD96-203401A97F1B}" dt="2023-05-22T15:18:32.592" v="1052" actId="478"/>
          <ac:picMkLst>
            <pc:docMk/>
            <pc:sldMk cId="1159279923" sldId="261"/>
            <ac:picMk id="12" creationId="{0689786F-BF59-FA2A-3335-F07BE178A2A7}"/>
          </ac:picMkLst>
        </pc:picChg>
        <pc:picChg chg="add del mod">
          <ac:chgData name="Brace, Lewys" userId="9bd9ef77-a98a-4547-b91b-f4387f2705bc" providerId="ADAL" clId="{545FA814-900B-4D6E-BD96-203401A97F1B}" dt="2023-05-22T15:12:35.860" v="1037" actId="478"/>
          <ac:picMkLst>
            <pc:docMk/>
            <pc:sldMk cId="1159279923" sldId="261"/>
            <ac:picMk id="14" creationId="{F235FD54-6E6D-889B-8F6B-4FE81D2C851D}"/>
          </ac:picMkLst>
        </pc:picChg>
        <pc:picChg chg="add mod">
          <ac:chgData name="Brace, Lewys" userId="9bd9ef77-a98a-4547-b91b-f4387f2705bc" providerId="ADAL" clId="{545FA814-900B-4D6E-BD96-203401A97F1B}" dt="2023-05-22T15:18:39.924" v="1057" actId="1076"/>
          <ac:picMkLst>
            <pc:docMk/>
            <pc:sldMk cId="1159279923" sldId="261"/>
            <ac:picMk id="16" creationId="{DDA7AA16-0ADA-2EF5-FDD4-D5A5B7FCF549}"/>
          </ac:picMkLst>
        </pc:picChg>
        <pc:picChg chg="add mod">
          <ac:chgData name="Brace, Lewys" userId="9bd9ef77-a98a-4547-b91b-f4387f2705bc" providerId="ADAL" clId="{545FA814-900B-4D6E-BD96-203401A97F1B}" dt="2023-05-22T15:18:28.916" v="1049" actId="1076"/>
          <ac:picMkLst>
            <pc:docMk/>
            <pc:sldMk cId="1159279923" sldId="261"/>
            <ac:picMk id="18" creationId="{B21C99F8-4AEE-BDC3-4433-CBD06DA8C586}"/>
          </ac:picMkLst>
        </pc:picChg>
      </pc:sldChg>
      <pc:sldChg chg="delSp modSp add mod">
        <pc:chgData name="Brace, Lewys" userId="9bd9ef77-a98a-4547-b91b-f4387f2705bc" providerId="ADAL" clId="{545FA814-900B-4D6E-BD96-203401A97F1B}" dt="2023-05-22T15:25:31.777" v="1311" actId="1076"/>
        <pc:sldMkLst>
          <pc:docMk/>
          <pc:sldMk cId="3638256827" sldId="262"/>
        </pc:sldMkLst>
        <pc:spChg chg="mod">
          <ac:chgData name="Brace, Lewys" userId="9bd9ef77-a98a-4547-b91b-f4387f2705bc" providerId="ADAL" clId="{545FA814-900B-4D6E-BD96-203401A97F1B}" dt="2023-05-22T15:25:31.777" v="1311" actId="1076"/>
          <ac:spMkLst>
            <pc:docMk/>
            <pc:sldMk cId="3638256827" sldId="262"/>
            <ac:spMk id="2" creationId="{E856A84D-068A-A98A-4028-5A5700AC6AD3}"/>
          </ac:spMkLst>
        </pc:spChg>
        <pc:spChg chg="mod">
          <ac:chgData name="Brace, Lewys" userId="9bd9ef77-a98a-4547-b91b-f4387f2705bc" providerId="ADAL" clId="{545FA814-900B-4D6E-BD96-203401A97F1B}" dt="2023-05-22T15:19:51.842" v="1061" actId="27636"/>
          <ac:spMkLst>
            <pc:docMk/>
            <pc:sldMk cId="3638256827" sldId="262"/>
            <ac:spMk id="3" creationId="{EB3CD113-621B-B396-7078-7AFD6CFF27DA}"/>
          </ac:spMkLst>
        </pc:spChg>
        <pc:picChg chg="del">
          <ac:chgData name="Brace, Lewys" userId="9bd9ef77-a98a-4547-b91b-f4387f2705bc" providerId="ADAL" clId="{545FA814-900B-4D6E-BD96-203401A97F1B}" dt="2023-05-22T14:59:09.033" v="950" actId="478"/>
          <ac:picMkLst>
            <pc:docMk/>
            <pc:sldMk cId="3638256827" sldId="262"/>
            <ac:picMk id="5" creationId="{16741C34-A783-54CF-8057-AC1AAA56843B}"/>
          </ac:picMkLst>
        </pc:picChg>
        <pc:picChg chg="del">
          <ac:chgData name="Brace, Lewys" userId="9bd9ef77-a98a-4547-b91b-f4387f2705bc" providerId="ADAL" clId="{545FA814-900B-4D6E-BD96-203401A97F1B}" dt="2023-05-22T14:59:10.536" v="953" actId="478"/>
          <ac:picMkLst>
            <pc:docMk/>
            <pc:sldMk cId="3638256827" sldId="262"/>
            <ac:picMk id="7" creationId="{ED24C5B6-8776-CFAE-85E9-AD8B9D0D3C05}"/>
          </ac:picMkLst>
        </pc:picChg>
        <pc:picChg chg="del">
          <ac:chgData name="Brace, Lewys" userId="9bd9ef77-a98a-4547-b91b-f4387f2705bc" providerId="ADAL" clId="{545FA814-900B-4D6E-BD96-203401A97F1B}" dt="2023-05-22T14:59:09.487" v="951" actId="478"/>
          <ac:picMkLst>
            <pc:docMk/>
            <pc:sldMk cId="3638256827" sldId="262"/>
            <ac:picMk id="9" creationId="{4C54FC69-D7CA-66DC-445B-25430816D994}"/>
          </ac:picMkLst>
        </pc:picChg>
        <pc:picChg chg="del">
          <ac:chgData name="Brace, Lewys" userId="9bd9ef77-a98a-4547-b91b-f4387f2705bc" providerId="ADAL" clId="{545FA814-900B-4D6E-BD96-203401A97F1B}" dt="2023-05-22T14:59:10.051" v="952" actId="478"/>
          <ac:picMkLst>
            <pc:docMk/>
            <pc:sldMk cId="3638256827" sldId="262"/>
            <ac:picMk id="11" creationId="{87CCEA92-5D3A-4588-2F2E-5F98757678F1}"/>
          </ac:picMkLst>
        </pc:picChg>
      </pc:sldChg>
      <pc:sldChg chg="addSp delSp modSp add mod">
        <pc:chgData name="Brace, Lewys" userId="9bd9ef77-a98a-4547-b91b-f4387f2705bc" providerId="ADAL" clId="{545FA814-900B-4D6E-BD96-203401A97F1B}" dt="2023-05-22T15:25:39.150" v="1316" actId="1076"/>
        <pc:sldMkLst>
          <pc:docMk/>
          <pc:sldMk cId="2862442781" sldId="263"/>
        </pc:sldMkLst>
        <pc:spChg chg="mod">
          <ac:chgData name="Brace, Lewys" userId="9bd9ef77-a98a-4547-b91b-f4387f2705bc" providerId="ADAL" clId="{545FA814-900B-4D6E-BD96-203401A97F1B}" dt="2023-05-22T15:25:39.150" v="1316" actId="1076"/>
          <ac:spMkLst>
            <pc:docMk/>
            <pc:sldMk cId="2862442781" sldId="263"/>
            <ac:spMk id="2" creationId="{E856A84D-068A-A98A-4028-5A5700AC6AD3}"/>
          </ac:spMkLst>
        </pc:spChg>
        <pc:spChg chg="mod">
          <ac:chgData name="Brace, Lewys" userId="9bd9ef77-a98a-4547-b91b-f4387f2705bc" providerId="ADAL" clId="{545FA814-900B-4D6E-BD96-203401A97F1B}" dt="2023-05-22T15:23:34.591" v="1285" actId="20577"/>
          <ac:spMkLst>
            <pc:docMk/>
            <pc:sldMk cId="2862442781" sldId="263"/>
            <ac:spMk id="3" creationId="{EB3CD113-621B-B396-7078-7AFD6CFF27DA}"/>
          </ac:spMkLst>
        </pc:spChg>
        <pc:spChg chg="add del">
          <ac:chgData name="Brace, Lewys" userId="9bd9ef77-a98a-4547-b91b-f4387f2705bc" providerId="ADAL" clId="{545FA814-900B-4D6E-BD96-203401A97F1B}" dt="2023-05-22T15:21:16.209" v="1133"/>
          <ac:spMkLst>
            <pc:docMk/>
            <pc:sldMk cId="2862442781" sldId="263"/>
            <ac:spMk id="4" creationId="{45C01C95-7D2B-DE8A-B416-E36440B8FD5E}"/>
          </ac:spMkLst>
        </pc:spChg>
        <pc:picChg chg="add mod">
          <ac:chgData name="Brace, Lewys" userId="9bd9ef77-a98a-4547-b91b-f4387f2705bc" providerId="ADAL" clId="{545FA814-900B-4D6E-BD96-203401A97F1B}" dt="2023-05-22T15:24:29.286" v="1291" actId="1076"/>
          <ac:picMkLst>
            <pc:docMk/>
            <pc:sldMk cId="2862442781" sldId="263"/>
            <ac:picMk id="6" creationId="{08B5D101-4724-C10E-E220-F3DD196662A4}"/>
          </ac:picMkLst>
        </pc:picChg>
        <pc:picChg chg="add mod">
          <ac:chgData name="Brace, Lewys" userId="9bd9ef77-a98a-4547-b91b-f4387f2705bc" providerId="ADAL" clId="{545FA814-900B-4D6E-BD96-203401A97F1B}" dt="2023-05-22T15:24:31.003" v="1292" actId="1076"/>
          <ac:picMkLst>
            <pc:docMk/>
            <pc:sldMk cId="2862442781" sldId="263"/>
            <ac:picMk id="8" creationId="{D55E1505-F36D-C3C6-C6D1-0778F8FC8B4F}"/>
          </ac:picMkLst>
        </pc:picChg>
      </pc:sldChg>
      <pc:sldChg chg="addSp delSp modSp add mod">
        <pc:chgData name="Brace, Lewys" userId="9bd9ef77-a98a-4547-b91b-f4387f2705bc" providerId="ADAL" clId="{545FA814-900B-4D6E-BD96-203401A97F1B}" dt="2023-05-22T15:38:50.635" v="1453" actId="478"/>
        <pc:sldMkLst>
          <pc:docMk/>
          <pc:sldMk cId="126289338" sldId="264"/>
        </pc:sldMkLst>
        <pc:spChg chg="mod">
          <ac:chgData name="Brace, Lewys" userId="9bd9ef77-a98a-4547-b91b-f4387f2705bc" providerId="ADAL" clId="{545FA814-900B-4D6E-BD96-203401A97F1B}" dt="2023-05-22T15:34:17.701" v="1341" actId="20577"/>
          <ac:spMkLst>
            <pc:docMk/>
            <pc:sldMk cId="126289338" sldId="264"/>
            <ac:spMk id="2" creationId="{E856A84D-068A-A98A-4028-5A5700AC6AD3}"/>
          </ac:spMkLst>
        </pc:spChg>
        <pc:spChg chg="mod">
          <ac:chgData name="Brace, Lewys" userId="9bd9ef77-a98a-4547-b91b-f4387f2705bc" providerId="ADAL" clId="{545FA814-900B-4D6E-BD96-203401A97F1B}" dt="2023-05-22T15:36:45.102" v="1451" actId="20577"/>
          <ac:spMkLst>
            <pc:docMk/>
            <pc:sldMk cId="126289338" sldId="264"/>
            <ac:spMk id="3" creationId="{EB3CD113-621B-B396-7078-7AFD6CFF27DA}"/>
          </ac:spMkLst>
        </pc:spChg>
        <pc:picChg chg="add mod">
          <ac:chgData name="Brace, Lewys" userId="9bd9ef77-a98a-4547-b91b-f4387f2705bc" providerId="ADAL" clId="{545FA814-900B-4D6E-BD96-203401A97F1B}" dt="2023-05-22T15:36:26.438" v="1424" actId="1076"/>
          <ac:picMkLst>
            <pc:docMk/>
            <pc:sldMk cId="126289338" sldId="264"/>
            <ac:picMk id="5" creationId="{4E894D0E-8620-73EC-123D-28F61660F087}"/>
          </ac:picMkLst>
        </pc:picChg>
        <pc:picChg chg="del">
          <ac:chgData name="Brace, Lewys" userId="9bd9ef77-a98a-4547-b91b-f4387f2705bc" providerId="ADAL" clId="{545FA814-900B-4D6E-BD96-203401A97F1B}" dt="2023-05-22T15:34:07.647" v="1319" actId="478"/>
          <ac:picMkLst>
            <pc:docMk/>
            <pc:sldMk cId="126289338" sldId="264"/>
            <ac:picMk id="6" creationId="{08B5D101-4724-C10E-E220-F3DD196662A4}"/>
          </ac:picMkLst>
        </pc:picChg>
        <pc:picChg chg="del">
          <ac:chgData name="Brace, Lewys" userId="9bd9ef77-a98a-4547-b91b-f4387f2705bc" providerId="ADAL" clId="{545FA814-900B-4D6E-BD96-203401A97F1B}" dt="2023-05-22T15:34:06.829" v="1318" actId="478"/>
          <ac:picMkLst>
            <pc:docMk/>
            <pc:sldMk cId="126289338" sldId="264"/>
            <ac:picMk id="8" creationId="{D55E1505-F36D-C3C6-C6D1-0778F8FC8B4F}"/>
          </ac:picMkLst>
        </pc:picChg>
        <pc:picChg chg="add del">
          <ac:chgData name="Brace, Lewys" userId="9bd9ef77-a98a-4547-b91b-f4387f2705bc" providerId="ADAL" clId="{545FA814-900B-4D6E-BD96-203401A97F1B}" dt="2023-05-22T15:38:50.635" v="1453" actId="478"/>
          <ac:picMkLst>
            <pc:docMk/>
            <pc:sldMk cId="126289338" sldId="264"/>
            <ac:picMk id="9" creationId="{5C07314A-E12B-2280-624C-0E4F5C3F4DA3}"/>
          </ac:picMkLst>
        </pc:picChg>
      </pc:sldChg>
      <pc:sldChg chg="addSp delSp modSp add mod">
        <pc:chgData name="Brace, Lewys" userId="9bd9ef77-a98a-4547-b91b-f4387f2705bc" providerId="ADAL" clId="{545FA814-900B-4D6E-BD96-203401A97F1B}" dt="2023-05-22T15:40:10.412" v="1524" actId="313"/>
        <pc:sldMkLst>
          <pc:docMk/>
          <pc:sldMk cId="3239337884" sldId="265"/>
        </pc:sldMkLst>
        <pc:spChg chg="mod">
          <ac:chgData name="Brace, Lewys" userId="9bd9ef77-a98a-4547-b91b-f4387f2705bc" providerId="ADAL" clId="{545FA814-900B-4D6E-BD96-203401A97F1B}" dt="2023-05-22T15:40:10.412" v="1524" actId="313"/>
          <ac:spMkLst>
            <pc:docMk/>
            <pc:sldMk cId="3239337884" sldId="265"/>
            <ac:spMk id="2" creationId="{E856A84D-068A-A98A-4028-5A5700AC6AD3}"/>
          </ac:spMkLst>
        </pc:spChg>
        <pc:spChg chg="mod">
          <ac:chgData name="Brace, Lewys" userId="9bd9ef77-a98a-4547-b91b-f4387f2705bc" providerId="ADAL" clId="{545FA814-900B-4D6E-BD96-203401A97F1B}" dt="2023-05-22T15:39:08.390" v="1461" actId="27636"/>
          <ac:spMkLst>
            <pc:docMk/>
            <pc:sldMk cId="3239337884" sldId="265"/>
            <ac:spMk id="3" creationId="{EB3CD113-621B-B396-7078-7AFD6CFF27DA}"/>
          </ac:spMkLst>
        </pc:spChg>
        <pc:spChg chg="add mod">
          <ac:chgData name="Brace, Lewys" userId="9bd9ef77-a98a-4547-b91b-f4387f2705bc" providerId="ADAL" clId="{545FA814-900B-4D6E-BD96-203401A97F1B}" dt="2023-05-22T15:40:05.170" v="1523" actId="20577"/>
          <ac:spMkLst>
            <pc:docMk/>
            <pc:sldMk cId="3239337884" sldId="265"/>
            <ac:spMk id="6" creationId="{ECE5B93C-D6D8-B56C-A67A-21CC543D8A43}"/>
          </ac:spMkLst>
        </pc:spChg>
        <pc:picChg chg="del">
          <ac:chgData name="Brace, Lewys" userId="9bd9ef77-a98a-4547-b91b-f4387f2705bc" providerId="ADAL" clId="{545FA814-900B-4D6E-BD96-203401A97F1B}" dt="2023-05-22T15:39:02.059" v="1459" actId="478"/>
          <ac:picMkLst>
            <pc:docMk/>
            <pc:sldMk cId="3239337884" sldId="265"/>
            <ac:picMk id="5" creationId="{4E894D0E-8620-73EC-123D-28F61660F087}"/>
          </ac:picMkLst>
        </pc:picChg>
      </pc:sldChg>
      <pc:sldChg chg="addSp modSp add mod">
        <pc:chgData name="Brace, Lewys" userId="9bd9ef77-a98a-4547-b91b-f4387f2705bc" providerId="ADAL" clId="{545FA814-900B-4D6E-BD96-203401A97F1B}" dt="2023-05-22T15:41:08.820" v="1584" actId="1076"/>
        <pc:sldMkLst>
          <pc:docMk/>
          <pc:sldMk cId="1494099934" sldId="266"/>
        </pc:sldMkLst>
        <pc:spChg chg="mod">
          <ac:chgData name="Brace, Lewys" userId="9bd9ef77-a98a-4547-b91b-f4387f2705bc" providerId="ADAL" clId="{545FA814-900B-4D6E-BD96-203401A97F1B}" dt="2023-05-22T15:40:21.746" v="1566" actId="6549"/>
          <ac:spMkLst>
            <pc:docMk/>
            <pc:sldMk cId="1494099934" sldId="266"/>
            <ac:spMk id="2" creationId="{E856A84D-068A-A98A-4028-5A5700AC6AD3}"/>
          </ac:spMkLst>
        </pc:spChg>
        <pc:spChg chg="mod">
          <ac:chgData name="Brace, Lewys" userId="9bd9ef77-a98a-4547-b91b-f4387f2705bc" providerId="ADAL" clId="{545FA814-900B-4D6E-BD96-203401A97F1B}" dt="2023-05-22T15:41:06.600" v="1583" actId="1076"/>
          <ac:spMkLst>
            <pc:docMk/>
            <pc:sldMk cId="1494099934" sldId="266"/>
            <ac:spMk id="6" creationId="{ECE5B93C-D6D8-B56C-A67A-21CC543D8A43}"/>
          </ac:spMkLst>
        </pc:spChg>
        <pc:picChg chg="add mod">
          <ac:chgData name="Brace, Lewys" userId="9bd9ef77-a98a-4547-b91b-f4387f2705bc" providerId="ADAL" clId="{545FA814-900B-4D6E-BD96-203401A97F1B}" dt="2023-05-22T15:41:08.820" v="1584" actId="1076"/>
          <ac:picMkLst>
            <pc:docMk/>
            <pc:sldMk cId="1494099934" sldId="266"/>
            <ac:picMk id="5" creationId="{4ADAC580-4C27-D588-1AED-1EEFFA530522}"/>
          </ac:picMkLst>
        </pc:picChg>
      </pc:sldChg>
      <pc:sldChg chg="addSp modSp add mod">
        <pc:chgData name="Brace, Lewys" userId="9bd9ef77-a98a-4547-b91b-f4387f2705bc" providerId="ADAL" clId="{545FA814-900B-4D6E-BD96-203401A97F1B}" dt="2023-05-25T10:59:48.335" v="2070" actId="20577"/>
        <pc:sldMkLst>
          <pc:docMk/>
          <pc:sldMk cId="2870231690" sldId="267"/>
        </pc:sldMkLst>
        <pc:spChg chg="mod">
          <ac:chgData name="Brace, Lewys" userId="9bd9ef77-a98a-4547-b91b-f4387f2705bc" providerId="ADAL" clId="{545FA814-900B-4D6E-BD96-203401A97F1B}" dt="2023-05-25T10:53:20.331" v="1640" actId="6549"/>
          <ac:spMkLst>
            <pc:docMk/>
            <pc:sldMk cId="2870231690" sldId="267"/>
            <ac:spMk id="2" creationId="{E856A84D-068A-A98A-4028-5A5700AC6AD3}"/>
          </ac:spMkLst>
        </pc:spChg>
        <pc:spChg chg="mod">
          <ac:chgData name="Brace, Lewys" userId="9bd9ef77-a98a-4547-b91b-f4387f2705bc" providerId="ADAL" clId="{545FA814-900B-4D6E-BD96-203401A97F1B}" dt="2023-05-25T10:59:08.248" v="2046" actId="1076"/>
          <ac:spMkLst>
            <pc:docMk/>
            <pc:sldMk cId="2870231690" sldId="267"/>
            <ac:spMk id="6" creationId="{ECE5B93C-D6D8-B56C-A67A-21CC543D8A43}"/>
          </ac:spMkLst>
        </pc:spChg>
        <pc:spChg chg="add mod">
          <ac:chgData name="Brace, Lewys" userId="9bd9ef77-a98a-4547-b91b-f4387f2705bc" providerId="ADAL" clId="{545FA814-900B-4D6E-BD96-203401A97F1B}" dt="2023-05-25T10:59:41.337" v="2066" actId="1076"/>
          <ac:spMkLst>
            <pc:docMk/>
            <pc:sldMk cId="2870231690" sldId="267"/>
            <ac:spMk id="9" creationId="{8449FCE6-5CD3-565B-AEF1-4DA9116719F5}"/>
          </ac:spMkLst>
        </pc:spChg>
        <pc:spChg chg="add mod">
          <ac:chgData name="Brace, Lewys" userId="9bd9ef77-a98a-4547-b91b-f4387f2705bc" providerId="ADAL" clId="{545FA814-900B-4D6E-BD96-203401A97F1B}" dt="2023-05-25T10:59:48.335" v="2070" actId="20577"/>
          <ac:spMkLst>
            <pc:docMk/>
            <pc:sldMk cId="2870231690" sldId="267"/>
            <ac:spMk id="10" creationId="{C76D6C72-0EF7-610B-C380-13943C8D817B}"/>
          </ac:spMkLst>
        </pc:spChg>
        <pc:picChg chg="add mod">
          <ac:chgData name="Brace, Lewys" userId="9bd9ef77-a98a-4547-b91b-f4387f2705bc" providerId="ADAL" clId="{545FA814-900B-4D6E-BD96-203401A97F1B}" dt="2023-05-25T10:59:09.814" v="2047" actId="1076"/>
          <ac:picMkLst>
            <pc:docMk/>
            <pc:sldMk cId="2870231690" sldId="267"/>
            <ac:picMk id="5" creationId="{1DE018E5-9B19-05E3-9DA9-A85608B52E0C}"/>
          </ac:picMkLst>
        </pc:picChg>
        <pc:picChg chg="add mod">
          <ac:chgData name="Brace, Lewys" userId="9bd9ef77-a98a-4547-b91b-f4387f2705bc" providerId="ADAL" clId="{545FA814-900B-4D6E-BD96-203401A97F1B}" dt="2023-05-25T10:59:10.947" v="2048" actId="1076"/>
          <ac:picMkLst>
            <pc:docMk/>
            <pc:sldMk cId="2870231690" sldId="267"/>
            <ac:picMk id="8" creationId="{D2C625E3-6C60-2E81-6ECB-4DC9D4E8755E}"/>
          </ac:picMkLst>
        </pc:picChg>
      </pc:sldChg>
      <pc:sldChg chg="addSp modSp new mod">
        <pc:chgData name="Brace, Lewys" userId="9bd9ef77-a98a-4547-b91b-f4387f2705bc" providerId="ADAL" clId="{545FA814-900B-4D6E-BD96-203401A97F1B}" dt="2023-05-25T11:00:47.998" v="2074" actId="962"/>
        <pc:sldMkLst>
          <pc:docMk/>
          <pc:sldMk cId="3411965615" sldId="268"/>
        </pc:sldMkLst>
        <pc:picChg chg="add mod">
          <ac:chgData name="Brace, Lewys" userId="9bd9ef77-a98a-4547-b91b-f4387f2705bc" providerId="ADAL" clId="{545FA814-900B-4D6E-BD96-203401A97F1B}" dt="2023-05-25T11:00:47.998" v="2074" actId="962"/>
          <ac:picMkLst>
            <pc:docMk/>
            <pc:sldMk cId="3411965615" sldId="268"/>
            <ac:picMk id="3" creationId="{F568083A-E6D7-4671-7262-1FA0E90B14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6B299-DA0D-0C42-90F4-67BDDCD63ABF}" type="datetimeFigureOut">
              <a:rPr lang="en-US" smtClean="0"/>
              <a:t>4/19/24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0F086-5D33-BE4D-9ABB-498BEF18A4F4}" type="slidenum">
              <a:rPr lang="en-US" smtClean="0"/>
              <a:t>‹#›</a:t>
            </a:fld>
            <a:endParaRPr lang="en-US"/>
          </a:p>
        </p:txBody>
      </p:sp>
    </p:spTree>
    <p:extLst>
      <p:ext uri="{BB962C8B-B14F-4D97-AF65-F5344CB8AC3E}">
        <p14:creationId xmlns:p14="http://schemas.microsoft.com/office/powerpoint/2010/main" val="148692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a:t>
            </a:fld>
            <a:endParaRPr lang="en-US"/>
          </a:p>
        </p:txBody>
      </p:sp>
    </p:spTree>
    <p:extLst>
      <p:ext uri="{BB962C8B-B14F-4D97-AF65-F5344CB8AC3E}">
        <p14:creationId xmlns:p14="http://schemas.microsoft.com/office/powerpoint/2010/main" val="200515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15</a:t>
            </a:fld>
            <a:endParaRPr lang="en-US"/>
          </a:p>
        </p:txBody>
      </p:sp>
    </p:spTree>
    <p:extLst>
      <p:ext uri="{BB962C8B-B14F-4D97-AF65-F5344CB8AC3E}">
        <p14:creationId xmlns:p14="http://schemas.microsoft.com/office/powerpoint/2010/main" val="308493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16</a:t>
            </a:fld>
            <a:endParaRPr lang="en-US"/>
          </a:p>
        </p:txBody>
      </p:sp>
    </p:spTree>
    <p:extLst>
      <p:ext uri="{BB962C8B-B14F-4D97-AF65-F5344CB8AC3E}">
        <p14:creationId xmlns:p14="http://schemas.microsoft.com/office/powerpoint/2010/main" val="2377107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18</a:t>
            </a:fld>
            <a:endParaRPr lang="en-US"/>
          </a:p>
        </p:txBody>
      </p:sp>
    </p:spTree>
    <p:extLst>
      <p:ext uri="{BB962C8B-B14F-4D97-AF65-F5344CB8AC3E}">
        <p14:creationId xmlns:p14="http://schemas.microsoft.com/office/powerpoint/2010/main" val="426969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22</a:t>
            </a:fld>
            <a:endParaRPr lang="en-US"/>
          </a:p>
        </p:txBody>
      </p:sp>
    </p:spTree>
    <p:extLst>
      <p:ext uri="{BB962C8B-B14F-4D97-AF65-F5344CB8AC3E}">
        <p14:creationId xmlns:p14="http://schemas.microsoft.com/office/powerpoint/2010/main" val="352668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23</a:t>
            </a:fld>
            <a:endParaRPr lang="en-US"/>
          </a:p>
        </p:txBody>
      </p:sp>
    </p:spTree>
    <p:extLst>
      <p:ext uri="{BB962C8B-B14F-4D97-AF65-F5344CB8AC3E}">
        <p14:creationId xmlns:p14="http://schemas.microsoft.com/office/powerpoint/2010/main" val="118095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24</a:t>
            </a:fld>
            <a:endParaRPr lang="en-US"/>
          </a:p>
        </p:txBody>
      </p:sp>
    </p:spTree>
    <p:extLst>
      <p:ext uri="{BB962C8B-B14F-4D97-AF65-F5344CB8AC3E}">
        <p14:creationId xmlns:p14="http://schemas.microsoft.com/office/powerpoint/2010/main" val="1459891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26</a:t>
            </a:fld>
            <a:endParaRPr lang="en-US"/>
          </a:p>
        </p:txBody>
      </p:sp>
    </p:spTree>
    <p:extLst>
      <p:ext uri="{BB962C8B-B14F-4D97-AF65-F5344CB8AC3E}">
        <p14:creationId xmlns:p14="http://schemas.microsoft.com/office/powerpoint/2010/main" val="114419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three types of statistical judgment, summarising, comparing, and inter-relating, and the</a:t>
            </a:r>
            <a:r>
              <a:rPr lang="en-GB" baseline="0" dirty="0"/>
              <a:t> kind of judgement you are making will be fundamental in helping you to decide on what kind of graph you should draw.</a:t>
            </a:r>
            <a:endParaRPr lang="en-GB" dirty="0"/>
          </a:p>
          <a:p>
            <a:endParaRPr lang="en-GB" dirty="0"/>
          </a:p>
        </p:txBody>
      </p:sp>
      <p:sp>
        <p:nvSpPr>
          <p:cNvPr id="4" name="Slide Number Placeholder 3"/>
          <p:cNvSpPr>
            <a:spLocks noGrp="1"/>
          </p:cNvSpPr>
          <p:nvPr>
            <p:ph type="sldNum" sz="quarter" idx="10"/>
          </p:nvPr>
        </p:nvSpPr>
        <p:spPr/>
        <p:txBody>
          <a:bodyPr/>
          <a:lstStyle/>
          <a:p>
            <a:fld id="{45341DA5-D2E6-4CC1-9E67-1EF9AA512260}" type="slidenum">
              <a:rPr lang="en-GB" smtClean="0"/>
              <a:t>27</a:t>
            </a:fld>
            <a:endParaRPr lang="en-GB"/>
          </a:p>
        </p:txBody>
      </p:sp>
    </p:spTree>
    <p:extLst>
      <p:ext uri="{BB962C8B-B14F-4D97-AF65-F5344CB8AC3E}">
        <p14:creationId xmlns:p14="http://schemas.microsoft.com/office/powerpoint/2010/main" val="2845827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28</a:t>
            </a:fld>
            <a:endParaRPr lang="en-US"/>
          </a:p>
        </p:txBody>
      </p:sp>
    </p:spTree>
    <p:extLst>
      <p:ext uri="{BB962C8B-B14F-4D97-AF65-F5344CB8AC3E}">
        <p14:creationId xmlns:p14="http://schemas.microsoft.com/office/powerpoint/2010/main" val="343256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2</a:t>
            </a:fld>
            <a:endParaRPr lang="en-US"/>
          </a:p>
        </p:txBody>
      </p:sp>
    </p:spTree>
    <p:extLst>
      <p:ext uri="{BB962C8B-B14F-4D97-AF65-F5344CB8AC3E}">
        <p14:creationId xmlns:p14="http://schemas.microsoft.com/office/powerpoint/2010/main" val="31599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3</a:t>
            </a:fld>
            <a:endParaRPr lang="en-GB"/>
          </a:p>
        </p:txBody>
      </p:sp>
    </p:spTree>
    <p:extLst>
      <p:ext uri="{BB962C8B-B14F-4D97-AF65-F5344CB8AC3E}">
        <p14:creationId xmlns:p14="http://schemas.microsoft.com/office/powerpoint/2010/main" val="555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4</a:t>
            </a:fld>
            <a:endParaRPr lang="en-GB"/>
          </a:p>
        </p:txBody>
      </p:sp>
    </p:spTree>
    <p:extLst>
      <p:ext uri="{BB962C8B-B14F-4D97-AF65-F5344CB8AC3E}">
        <p14:creationId xmlns:p14="http://schemas.microsoft.com/office/powerpoint/2010/main" val="125667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86200" lvl="8" indent="-228600">
              <a:buAutoNum type="arabicPeriod"/>
            </a:pP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5</a:t>
            </a:fld>
            <a:endParaRPr lang="en-GB"/>
          </a:p>
        </p:txBody>
      </p:sp>
    </p:spTree>
    <p:extLst>
      <p:ext uri="{BB962C8B-B14F-4D97-AF65-F5344CB8AC3E}">
        <p14:creationId xmlns:p14="http://schemas.microsoft.com/office/powerpoint/2010/main" val="346015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p>
        </p:txBody>
      </p:sp>
      <p:sp>
        <p:nvSpPr>
          <p:cNvPr id="4" name="Slide Number Placeholder 3"/>
          <p:cNvSpPr>
            <a:spLocks noGrp="1"/>
          </p:cNvSpPr>
          <p:nvPr>
            <p:ph type="sldNum" sz="quarter" idx="10"/>
          </p:nvPr>
        </p:nvSpPr>
        <p:spPr/>
        <p:txBody>
          <a:bodyPr/>
          <a:lstStyle/>
          <a:p>
            <a:fld id="{4F6C0A04-F727-48FC-8375-C70094A7A7FF}" type="slidenum">
              <a:rPr lang="en-GB" smtClean="0"/>
              <a:t>6</a:t>
            </a:fld>
            <a:endParaRPr lang="en-GB"/>
          </a:p>
        </p:txBody>
      </p:sp>
    </p:spTree>
    <p:extLst>
      <p:ext uri="{BB962C8B-B14F-4D97-AF65-F5344CB8AC3E}">
        <p14:creationId xmlns:p14="http://schemas.microsoft.com/office/powerpoint/2010/main" val="354347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8</a:t>
            </a:fld>
            <a:endParaRPr lang="en-GB"/>
          </a:p>
        </p:txBody>
      </p:sp>
    </p:spTree>
    <p:extLst>
      <p:ext uri="{BB962C8B-B14F-4D97-AF65-F5344CB8AC3E}">
        <p14:creationId xmlns:p14="http://schemas.microsoft.com/office/powerpoint/2010/main" val="386070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4F6C0A04-F727-48FC-8375-C70094A7A7FF}" type="slidenum">
              <a:rPr lang="en-GB" smtClean="0"/>
              <a:t>10</a:t>
            </a:fld>
            <a:endParaRPr lang="en-GB"/>
          </a:p>
        </p:txBody>
      </p:sp>
    </p:spTree>
    <p:extLst>
      <p:ext uri="{BB962C8B-B14F-4D97-AF65-F5344CB8AC3E}">
        <p14:creationId xmlns:p14="http://schemas.microsoft.com/office/powerpoint/2010/main" val="364786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12</a:t>
            </a:fld>
            <a:endParaRPr lang="en-US"/>
          </a:p>
        </p:txBody>
      </p:sp>
    </p:spTree>
    <p:extLst>
      <p:ext uri="{BB962C8B-B14F-4D97-AF65-F5344CB8AC3E}">
        <p14:creationId xmlns:p14="http://schemas.microsoft.com/office/powerpoint/2010/main" val="351057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263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5963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351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257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136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4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5560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8201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8455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68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7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4/19/24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42228046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E0B654B-6D67-4C56-F6F8-F30656E10AA2}"/>
              </a:ext>
            </a:extLst>
          </p:cNvPr>
          <p:cNvSpPr>
            <a:spLocks noGrp="1"/>
          </p:cNvSpPr>
          <p:nvPr>
            <p:ph type="ctrTitle"/>
          </p:nvPr>
        </p:nvSpPr>
        <p:spPr>
          <a:xfrm>
            <a:off x="6858000" y="1139528"/>
            <a:ext cx="4572000" cy="3056235"/>
          </a:xfrm>
        </p:spPr>
        <p:txBody>
          <a:bodyPr>
            <a:normAutofit fontScale="90000"/>
          </a:bodyPr>
          <a:lstStyle/>
          <a:p>
            <a:pPr algn="l"/>
            <a:r>
              <a:rPr lang="en-GB" sz="4100" dirty="0"/>
              <a:t>NCRM April 2024 – Intro to python for Data Analysis:</a:t>
            </a:r>
            <a:br>
              <a:rPr lang="en-GB" sz="4100" dirty="0"/>
            </a:br>
            <a:r>
              <a:rPr lang="en-GB" sz="4100" dirty="0"/>
              <a:t>Session 7 – part 1: Introduction to data visualisation with Python</a:t>
            </a:r>
          </a:p>
        </p:txBody>
      </p:sp>
      <p:sp>
        <p:nvSpPr>
          <p:cNvPr id="3" name="Subtitle 2">
            <a:extLst>
              <a:ext uri="{FF2B5EF4-FFF2-40B4-BE49-F238E27FC236}">
                <a16:creationId xmlns:a16="http://schemas.microsoft.com/office/drawing/2014/main" id="{97098E19-97C5-7BBD-E876-C75728D02691}"/>
              </a:ext>
            </a:extLst>
          </p:cNvPr>
          <p:cNvSpPr>
            <a:spLocks noGrp="1"/>
          </p:cNvSpPr>
          <p:nvPr>
            <p:ph type="subTitle" idx="1"/>
          </p:nvPr>
        </p:nvSpPr>
        <p:spPr>
          <a:xfrm>
            <a:off x="6858000" y="4563765"/>
            <a:ext cx="4898572" cy="2090056"/>
          </a:xfrm>
        </p:spPr>
        <p:txBody>
          <a:bodyPr>
            <a:normAutofit/>
          </a:bodyPr>
          <a:lstStyle/>
          <a:p>
            <a:pPr algn="l"/>
            <a:r>
              <a:rPr lang="en-GB" dirty="0"/>
              <a:t>Lewys Brace </a:t>
            </a:r>
          </a:p>
          <a:p>
            <a:pPr algn="l"/>
            <a:r>
              <a:rPr lang="en-GB" dirty="0" err="1"/>
              <a:t>l.brace@exeter.ac.uk</a:t>
            </a:r>
            <a:endParaRPr lang="en-GB" dirty="0"/>
          </a:p>
        </p:txBody>
      </p:sp>
      <p:pic>
        <p:nvPicPr>
          <p:cNvPr id="4" name="Picture 3">
            <a:extLst>
              <a:ext uri="{FF2B5EF4-FFF2-40B4-BE49-F238E27FC236}">
                <a16:creationId xmlns:a16="http://schemas.microsoft.com/office/drawing/2014/main" id="{F93F9BB0-C52E-38E1-B8CE-C50F77ABCF0D}"/>
              </a:ext>
            </a:extLst>
          </p:cNvPr>
          <p:cNvPicPr>
            <a:picLocks noChangeAspect="1"/>
          </p:cNvPicPr>
          <p:nvPr/>
        </p:nvPicPr>
        <p:blipFill rotWithShape="1">
          <a:blip r:embed="rId3"/>
          <a:srcRect l="23236" r="19849"/>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4"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7102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2.deloitte.com/content/dam/insights/us/articles/telling-a-story-with-data/Nightengale_mstr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04" y="47112"/>
            <a:ext cx="10305161" cy="676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54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5753"/>
            <a:ext cx="10515600" cy="4351338"/>
          </a:xfrm>
        </p:spPr>
        <p:txBody>
          <a:bodyPr>
            <a:normAutofit/>
          </a:bodyPr>
          <a:lstStyle/>
          <a:p>
            <a:r>
              <a:rPr lang="en-GB" sz="2200" dirty="0">
                <a:solidFill>
                  <a:schemeClr val="tx1">
                    <a:lumMod val="95000"/>
                  </a:schemeClr>
                </a:solidFill>
              </a:rPr>
              <a:t>These diagrams were used to present the data, and convey the conditions of the hospital, to parliament. </a:t>
            </a:r>
          </a:p>
          <a:p>
            <a:r>
              <a:rPr lang="en-GB" sz="2200" dirty="0">
                <a:solidFill>
                  <a:schemeClr val="tx1">
                    <a:lumMod val="95000"/>
                  </a:schemeClr>
                </a:solidFill>
              </a:rPr>
              <a:t>Eventually, death rates were sharply reduced, as shown in the data Nightingale systematically collected.</a:t>
            </a:r>
          </a:p>
        </p:txBody>
      </p:sp>
    </p:spTree>
    <p:extLst>
      <p:ext uri="{BB962C8B-B14F-4D97-AF65-F5344CB8AC3E}">
        <p14:creationId xmlns:p14="http://schemas.microsoft.com/office/powerpoint/2010/main" val="278853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9579"/>
            <a:ext cx="10668000" cy="1524000"/>
          </a:xfrm>
        </p:spPr>
        <p:txBody>
          <a:bodyPr/>
          <a:lstStyle/>
          <a:p>
            <a:r>
              <a:rPr lang="en-GB" dirty="0"/>
              <a:t>The art of conveying an analysis</a:t>
            </a:r>
          </a:p>
        </p:txBody>
      </p:sp>
      <p:sp>
        <p:nvSpPr>
          <p:cNvPr id="3" name="Content Placeholder 2"/>
          <p:cNvSpPr>
            <a:spLocks noGrp="1"/>
          </p:cNvSpPr>
          <p:nvPr>
            <p:ph idx="1"/>
          </p:nvPr>
        </p:nvSpPr>
        <p:spPr>
          <a:xfrm>
            <a:off x="762000" y="2063579"/>
            <a:ext cx="10668000" cy="3818083"/>
          </a:xfrm>
        </p:spPr>
        <p:txBody>
          <a:bodyPr>
            <a:noAutofit/>
          </a:bodyPr>
          <a:lstStyle/>
          <a:p>
            <a:r>
              <a:rPr lang="en-GB" sz="2200" dirty="0">
                <a:solidFill>
                  <a:schemeClr val="tx1">
                    <a:lumMod val="95000"/>
                  </a:schemeClr>
                </a:solidFill>
              </a:rPr>
              <a:t>We thus see that, if you don’t want your analytical results to be ignored, you need to be able to present your results in an concise, informative, and engaging manner.</a:t>
            </a:r>
          </a:p>
          <a:p>
            <a:r>
              <a:rPr lang="en-GB" sz="2200" dirty="0">
                <a:solidFill>
                  <a:schemeClr val="tx1">
                    <a:lumMod val="95000"/>
                  </a:schemeClr>
                </a:solidFill>
              </a:rPr>
              <a:t>The essence of analytical communication is describing the problem and the story behind it, the model, the data employed, and the relationships among the variables in the analysis.</a:t>
            </a:r>
          </a:p>
          <a:p>
            <a:r>
              <a:rPr lang="en-GB" sz="2200" dirty="0">
                <a:solidFill>
                  <a:schemeClr val="tx1">
                    <a:lumMod val="95000"/>
                  </a:schemeClr>
                </a:solidFill>
              </a:rPr>
              <a:t>When the relationships among variables are identified, the meaning of the relationships should be interpreted, stated, and presented relevant to the problem.</a:t>
            </a:r>
          </a:p>
        </p:txBody>
      </p:sp>
    </p:spTree>
    <p:extLst>
      <p:ext uri="{BB962C8B-B14F-4D97-AF65-F5344CB8AC3E}">
        <p14:creationId xmlns:p14="http://schemas.microsoft.com/office/powerpoint/2010/main" val="116086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784" y="655192"/>
            <a:ext cx="11049000" cy="5660264"/>
          </a:xfrm>
        </p:spPr>
        <p:txBody>
          <a:bodyPr>
            <a:normAutofit/>
          </a:bodyPr>
          <a:lstStyle/>
          <a:p>
            <a:r>
              <a:rPr lang="en-GB" sz="2200" dirty="0">
                <a:solidFill>
                  <a:schemeClr val="tx1">
                    <a:lumMod val="95000"/>
                  </a:schemeClr>
                </a:solidFill>
              </a:rPr>
              <a:t>The more effective analysts are those who can tell a story with data. Regardless of the details of the analysis method and the means of getting it across, the elements of good analytical stories are similar.</a:t>
            </a:r>
          </a:p>
          <a:p>
            <a:r>
              <a:rPr lang="en-GB" sz="2200" dirty="0">
                <a:solidFill>
                  <a:schemeClr val="tx1">
                    <a:lumMod val="95000"/>
                  </a:schemeClr>
                </a:solidFill>
              </a:rPr>
              <a:t>They have a strong narrative, typically driven by the business problem or objective.</a:t>
            </a:r>
          </a:p>
          <a:p>
            <a:r>
              <a:rPr lang="en-GB" sz="2200" dirty="0">
                <a:solidFill>
                  <a:schemeClr val="tx1">
                    <a:lumMod val="95000"/>
                  </a:schemeClr>
                </a:solidFill>
              </a:rPr>
              <a:t>Such narratives present findings in terms that the audience can understand. If the audience is highly quantitative and technical, then statistical or mathematical terms, even an occasional equation, can be used.</a:t>
            </a:r>
          </a:p>
          <a:p>
            <a:r>
              <a:rPr lang="en-GB" sz="2200" dirty="0">
                <a:solidFill>
                  <a:schemeClr val="tx1">
                    <a:lumMod val="95000"/>
                  </a:schemeClr>
                </a:solidFill>
              </a:rPr>
              <a:t>Good stories conclude with actions to take and the predicted consequences of those actions.</a:t>
            </a:r>
          </a:p>
        </p:txBody>
      </p:sp>
    </p:spTree>
    <p:extLst>
      <p:ext uri="{BB962C8B-B14F-4D97-AF65-F5344CB8AC3E}">
        <p14:creationId xmlns:p14="http://schemas.microsoft.com/office/powerpoint/2010/main" val="199101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6201-B7D2-5E47-2622-BA37D0A87676}"/>
              </a:ext>
            </a:extLst>
          </p:cNvPr>
          <p:cNvSpPr>
            <a:spLocks noGrp="1"/>
          </p:cNvSpPr>
          <p:nvPr>
            <p:ph type="title"/>
          </p:nvPr>
        </p:nvSpPr>
        <p:spPr/>
        <p:txBody>
          <a:bodyPr/>
          <a:lstStyle/>
          <a:p>
            <a:r>
              <a:rPr lang="en-US" dirty="0"/>
              <a:t>Understanding your data</a:t>
            </a:r>
          </a:p>
        </p:txBody>
      </p:sp>
      <p:sp>
        <p:nvSpPr>
          <p:cNvPr id="3" name="Content Placeholder 2">
            <a:extLst>
              <a:ext uri="{FF2B5EF4-FFF2-40B4-BE49-F238E27FC236}">
                <a16:creationId xmlns:a16="http://schemas.microsoft.com/office/drawing/2014/main" id="{5D58D419-700E-4DD8-586F-FE5558650802}"/>
              </a:ext>
            </a:extLst>
          </p:cNvPr>
          <p:cNvSpPr>
            <a:spLocks noGrp="1"/>
          </p:cNvSpPr>
          <p:nvPr>
            <p:ph idx="1"/>
          </p:nvPr>
        </p:nvSpPr>
        <p:spPr/>
        <p:txBody>
          <a:bodyPr>
            <a:normAutofit/>
          </a:bodyPr>
          <a:lstStyle/>
          <a:p>
            <a:r>
              <a:rPr lang="en-US" dirty="0">
                <a:solidFill>
                  <a:schemeClr val="tx1">
                    <a:lumMod val="95000"/>
                  </a:schemeClr>
                </a:solidFill>
              </a:rPr>
              <a:t>While suitable graphs are a great way to allow you to convey the results of your analysis in your reports or presentations, they are also an excellent tool for exploratory data analysis (EDA).</a:t>
            </a:r>
          </a:p>
        </p:txBody>
      </p:sp>
    </p:spTree>
    <p:extLst>
      <p:ext uri="{BB962C8B-B14F-4D97-AF65-F5344CB8AC3E}">
        <p14:creationId xmlns:p14="http://schemas.microsoft.com/office/powerpoint/2010/main" val="170540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9535"/>
            <a:ext cx="10668000" cy="1524000"/>
          </a:xfrm>
        </p:spPr>
        <p:txBody>
          <a:bodyPr/>
          <a:lstStyle/>
          <a:p>
            <a:r>
              <a:rPr lang="en-GB" dirty="0"/>
              <a:t>Exploratory data analysis (EDA)</a:t>
            </a:r>
          </a:p>
        </p:txBody>
      </p:sp>
      <p:sp>
        <p:nvSpPr>
          <p:cNvPr id="3" name="Content Placeholder 2"/>
          <p:cNvSpPr>
            <a:spLocks noGrp="1"/>
          </p:cNvSpPr>
          <p:nvPr>
            <p:ph idx="1"/>
          </p:nvPr>
        </p:nvSpPr>
        <p:spPr>
          <a:xfrm>
            <a:off x="838200" y="1825625"/>
            <a:ext cx="10515600" cy="4632840"/>
          </a:xfrm>
        </p:spPr>
        <p:txBody>
          <a:bodyPr>
            <a:normAutofit fontScale="92500" lnSpcReduction="20000"/>
          </a:bodyPr>
          <a:lstStyle/>
          <a:p>
            <a:pPr marL="0" indent="0">
              <a:buNone/>
            </a:pPr>
            <a:r>
              <a:rPr lang="en-GB" dirty="0">
                <a:solidFill>
                  <a:schemeClr val="tx1">
                    <a:lumMod val="95000"/>
                  </a:schemeClr>
                </a:solidFill>
              </a:rPr>
              <a:t>Exploring your data is the a crucial step in data analysis. It involves:</a:t>
            </a:r>
          </a:p>
          <a:p>
            <a:r>
              <a:rPr lang="en-GB" dirty="0">
                <a:solidFill>
                  <a:schemeClr val="tx1">
                    <a:lumMod val="95000"/>
                  </a:schemeClr>
                </a:solidFill>
              </a:rPr>
              <a:t>Organising the data set</a:t>
            </a:r>
          </a:p>
          <a:p>
            <a:r>
              <a:rPr lang="en-GB" dirty="0">
                <a:solidFill>
                  <a:schemeClr val="tx1">
                    <a:lumMod val="95000"/>
                  </a:schemeClr>
                </a:solidFill>
              </a:rPr>
              <a:t>Plotting aspects of the data set</a:t>
            </a:r>
          </a:p>
          <a:p>
            <a:r>
              <a:rPr lang="en-GB" dirty="0">
                <a:solidFill>
                  <a:schemeClr val="tx1">
                    <a:lumMod val="95000"/>
                  </a:schemeClr>
                </a:solidFill>
              </a:rPr>
              <a:t>Maybe producing some numerical summaries; central tendency and spread, etc.</a:t>
            </a:r>
          </a:p>
          <a:p>
            <a:pPr marL="0" indent="0">
              <a:buNone/>
            </a:pPr>
            <a:endParaRPr lang="en-GB" dirty="0">
              <a:solidFill>
                <a:schemeClr val="tx1">
                  <a:lumMod val="95000"/>
                </a:schemeClr>
              </a:solidFill>
            </a:endParaRPr>
          </a:p>
          <a:p>
            <a:pPr marL="0" indent="0" algn="ctr">
              <a:buNone/>
            </a:pPr>
            <a:r>
              <a:rPr lang="en-GB" i="1" dirty="0">
                <a:solidFill>
                  <a:schemeClr val="tx1">
                    <a:lumMod val="95000"/>
                  </a:schemeClr>
                </a:solidFill>
              </a:rPr>
              <a:t>“Exploratory data analysis can never be the whole story, but nothing else can serve as the foundation stone.”</a:t>
            </a:r>
            <a:br>
              <a:rPr lang="en-GB" i="1" dirty="0">
                <a:solidFill>
                  <a:schemeClr val="tx1">
                    <a:lumMod val="95000"/>
                  </a:schemeClr>
                </a:solidFill>
              </a:rPr>
            </a:br>
            <a:r>
              <a:rPr lang="en-GB" i="1" dirty="0">
                <a:solidFill>
                  <a:schemeClr val="tx1">
                    <a:lumMod val="95000"/>
                  </a:schemeClr>
                </a:solidFill>
              </a:rPr>
              <a:t>- John Tukey.</a:t>
            </a:r>
          </a:p>
        </p:txBody>
      </p:sp>
    </p:spTree>
    <p:extLst>
      <p:ext uri="{BB962C8B-B14F-4D97-AF65-F5344CB8AC3E}">
        <p14:creationId xmlns:p14="http://schemas.microsoft.com/office/powerpoint/2010/main" val="16996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787"/>
            <a:ext cx="10668000" cy="1524000"/>
          </a:xfrm>
        </p:spPr>
        <p:txBody>
          <a:bodyPr/>
          <a:lstStyle/>
          <a:p>
            <a:r>
              <a:rPr lang="en-GB" dirty="0"/>
              <a:t>Graphs for EDA</a:t>
            </a:r>
          </a:p>
        </p:txBody>
      </p:sp>
      <p:sp>
        <p:nvSpPr>
          <p:cNvPr id="3" name="Content Placeholder 2"/>
          <p:cNvSpPr>
            <a:spLocks noGrp="1"/>
          </p:cNvSpPr>
          <p:nvPr>
            <p:ph idx="1"/>
          </p:nvPr>
        </p:nvSpPr>
        <p:spPr>
          <a:xfrm>
            <a:off x="838200" y="1393972"/>
            <a:ext cx="10515600" cy="5439241"/>
          </a:xfrm>
        </p:spPr>
        <p:txBody>
          <a:bodyPr>
            <a:normAutofit/>
          </a:bodyPr>
          <a:lstStyle/>
          <a:p>
            <a:r>
              <a:rPr lang="en-GB" sz="2200" dirty="0">
                <a:solidFill>
                  <a:schemeClr val="tx1">
                    <a:lumMod val="95000"/>
                  </a:schemeClr>
                </a:solidFill>
              </a:rPr>
              <a:t>EDA should always be carried out prior to any formal statistical analysis.</a:t>
            </a:r>
          </a:p>
          <a:p>
            <a:r>
              <a:rPr lang="en-GB" sz="2200" dirty="0">
                <a:solidFill>
                  <a:schemeClr val="tx1">
                    <a:lumMod val="95000"/>
                  </a:schemeClr>
                </a:solidFill>
              </a:rPr>
              <a:t>EDA allows you to check your data for:</a:t>
            </a:r>
          </a:p>
          <a:p>
            <a:pPr marL="914400" lvl="1" indent="-457200">
              <a:buAutoNum type="arabicPeriod"/>
            </a:pPr>
            <a:r>
              <a:rPr lang="en-GB" sz="2200" dirty="0">
                <a:solidFill>
                  <a:schemeClr val="tx1">
                    <a:lumMod val="95000"/>
                  </a:schemeClr>
                </a:solidFill>
              </a:rPr>
              <a:t>To ensure you have meaningful data.</a:t>
            </a:r>
          </a:p>
          <a:p>
            <a:pPr marL="914400" lvl="1" indent="-457200">
              <a:buAutoNum type="arabicPeriod"/>
            </a:pPr>
            <a:r>
              <a:rPr lang="en-GB" sz="2200" dirty="0">
                <a:solidFill>
                  <a:schemeClr val="tx1">
                    <a:lumMod val="95000"/>
                  </a:schemeClr>
                </a:solidFill>
              </a:rPr>
              <a:t>Detect errors that were made during data entry.</a:t>
            </a:r>
          </a:p>
          <a:p>
            <a:pPr marL="914400" lvl="1" indent="-457200">
              <a:buAutoNum type="arabicPeriod"/>
            </a:pPr>
            <a:r>
              <a:rPr lang="en-GB" sz="2200" dirty="0">
                <a:solidFill>
                  <a:schemeClr val="tx1">
                    <a:lumMod val="95000"/>
                  </a:schemeClr>
                </a:solidFill>
              </a:rPr>
              <a:t>To detect patterns in the data that may go undetected by the statistical analysis that you use.</a:t>
            </a:r>
          </a:p>
          <a:p>
            <a:pPr marL="914400" lvl="1" indent="-457200">
              <a:buAutoNum type="arabicPeriod"/>
            </a:pPr>
            <a:r>
              <a:rPr lang="en-GB" sz="2200" dirty="0">
                <a:solidFill>
                  <a:schemeClr val="tx1">
                    <a:lumMod val="95000"/>
                  </a:schemeClr>
                </a:solidFill>
              </a:rPr>
              <a:t>To ensure that the assumptions of your data are met.</a:t>
            </a:r>
          </a:p>
          <a:p>
            <a:pPr marL="914400" lvl="1" indent="-457200">
              <a:buAutoNum type="arabicPeriod"/>
            </a:pPr>
            <a:r>
              <a:rPr lang="en-GB" sz="2200" dirty="0">
                <a:solidFill>
                  <a:schemeClr val="tx1">
                    <a:lumMod val="95000"/>
                  </a:schemeClr>
                </a:solidFill>
              </a:rPr>
              <a:t>To interpret the departures from the assumptions.</a:t>
            </a:r>
          </a:p>
          <a:p>
            <a:pPr marL="914400" lvl="1" indent="-457200">
              <a:buAutoNum type="arabicPeriod"/>
            </a:pPr>
            <a:r>
              <a:rPr lang="en-GB" sz="2200" dirty="0">
                <a:solidFill>
                  <a:schemeClr val="tx1">
                    <a:lumMod val="95000"/>
                  </a:schemeClr>
                </a:solidFill>
              </a:rPr>
              <a:t>To detect unusual values, which are known as ‘outliers’.</a:t>
            </a:r>
          </a:p>
          <a:p>
            <a:r>
              <a:rPr lang="en-GB" sz="2200" dirty="0">
                <a:solidFill>
                  <a:schemeClr val="tx1">
                    <a:lumMod val="95000"/>
                  </a:schemeClr>
                </a:solidFill>
              </a:rPr>
              <a:t>Graphing is the most important part of this exploration.</a:t>
            </a:r>
          </a:p>
        </p:txBody>
      </p:sp>
    </p:spTree>
    <p:extLst>
      <p:ext uri="{BB962C8B-B14F-4D97-AF65-F5344CB8AC3E}">
        <p14:creationId xmlns:p14="http://schemas.microsoft.com/office/powerpoint/2010/main" val="425369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3453"/>
            <a:ext cx="10668000" cy="1524000"/>
          </a:xfrm>
        </p:spPr>
        <p:txBody>
          <a:bodyPr/>
          <a:lstStyle/>
          <a:p>
            <a:r>
              <a:rPr lang="en-GB" dirty="0"/>
              <a:t>Graphical data exploration</a:t>
            </a:r>
          </a:p>
        </p:txBody>
      </p:sp>
      <p:sp>
        <p:nvSpPr>
          <p:cNvPr id="3" name="Content Placeholder 2"/>
          <p:cNvSpPr>
            <a:spLocks noGrp="1"/>
          </p:cNvSpPr>
          <p:nvPr>
            <p:ph idx="1"/>
          </p:nvPr>
        </p:nvSpPr>
        <p:spPr/>
        <p:txBody>
          <a:bodyPr>
            <a:normAutofit fontScale="77500" lnSpcReduction="20000"/>
          </a:bodyPr>
          <a:lstStyle/>
          <a:p>
            <a:r>
              <a:rPr lang="en-GB" dirty="0">
                <a:solidFill>
                  <a:schemeClr val="tx1">
                    <a:lumMod val="95000"/>
                  </a:schemeClr>
                </a:solidFill>
              </a:rPr>
              <a:t>Graphing data is one of the most important parts of data analysis, and is the first thing you should do after cleaning your data.</a:t>
            </a:r>
          </a:p>
          <a:p>
            <a:r>
              <a:rPr lang="en-GB" dirty="0">
                <a:solidFill>
                  <a:schemeClr val="tx1">
                    <a:lumMod val="95000"/>
                  </a:schemeClr>
                </a:solidFill>
              </a:rPr>
              <a:t>Graphing data offers a number of functions:</a:t>
            </a:r>
          </a:p>
          <a:p>
            <a:pPr marL="914400" lvl="1" indent="-457200">
              <a:buAutoNum type="arabicPeriod"/>
            </a:pPr>
            <a:r>
              <a:rPr lang="en-GB" sz="2800" dirty="0">
                <a:solidFill>
                  <a:schemeClr val="tx1">
                    <a:lumMod val="95000"/>
                  </a:schemeClr>
                </a:solidFill>
              </a:rPr>
              <a:t>It allows your to explore your data, by allowing you to easily identify unusual values and often aiding in the decision of what kind of analysis to subject the data to.</a:t>
            </a:r>
          </a:p>
          <a:p>
            <a:pPr marL="914400" lvl="1" indent="-457200">
              <a:buAutoNum type="arabicPeriod"/>
            </a:pPr>
            <a:r>
              <a:rPr lang="en-GB" sz="2800" dirty="0">
                <a:solidFill>
                  <a:schemeClr val="tx1">
                    <a:lumMod val="95000"/>
                  </a:schemeClr>
                </a:solidFill>
              </a:rPr>
              <a:t>Enables you to ensure that your chosen model is a realistic fit to the data.</a:t>
            </a:r>
          </a:p>
          <a:p>
            <a:pPr marL="914400" lvl="1" indent="-457200">
              <a:buAutoNum type="arabicPeriod"/>
            </a:pPr>
            <a:r>
              <a:rPr lang="en-GB" sz="2800" dirty="0">
                <a:solidFill>
                  <a:schemeClr val="tx1">
                    <a:lumMod val="95000"/>
                  </a:schemeClr>
                </a:solidFill>
              </a:rPr>
              <a:t>Allows you to communicate the nature of your data by summarising numerical information.</a:t>
            </a:r>
          </a:p>
        </p:txBody>
      </p:sp>
    </p:spTree>
    <p:extLst>
      <p:ext uri="{BB962C8B-B14F-4D97-AF65-F5344CB8AC3E}">
        <p14:creationId xmlns:p14="http://schemas.microsoft.com/office/powerpoint/2010/main" val="1599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8863"/>
            <a:ext cx="10668000" cy="1524000"/>
          </a:xfrm>
        </p:spPr>
        <p:txBody>
          <a:bodyPr/>
          <a:lstStyle/>
          <a:p>
            <a:r>
              <a:rPr lang="en-GB" dirty="0"/>
              <a:t>How to present data</a:t>
            </a:r>
          </a:p>
        </p:txBody>
      </p:sp>
      <p:sp>
        <p:nvSpPr>
          <p:cNvPr id="3" name="Content Placeholder 2"/>
          <p:cNvSpPr>
            <a:spLocks noGrp="1"/>
          </p:cNvSpPr>
          <p:nvPr>
            <p:ph idx="1"/>
          </p:nvPr>
        </p:nvSpPr>
        <p:spPr>
          <a:xfrm>
            <a:off x="762000" y="1636296"/>
            <a:ext cx="10668000" cy="4467788"/>
          </a:xfrm>
        </p:spPr>
        <p:txBody>
          <a:bodyPr>
            <a:normAutofit fontScale="85000" lnSpcReduction="20000"/>
          </a:bodyPr>
          <a:lstStyle/>
          <a:p>
            <a:pPr marL="0" indent="0">
              <a:buNone/>
            </a:pPr>
            <a:r>
              <a:rPr lang="en-GB" dirty="0">
                <a:solidFill>
                  <a:schemeClr val="tx1">
                    <a:lumMod val="95000"/>
                  </a:schemeClr>
                </a:solidFill>
              </a:rPr>
              <a:t>Graphs should, among other things:</a:t>
            </a:r>
          </a:p>
          <a:p>
            <a:r>
              <a:rPr lang="en-GB" dirty="0">
                <a:solidFill>
                  <a:schemeClr val="tx1">
                    <a:lumMod val="95000"/>
                  </a:schemeClr>
                </a:solidFill>
              </a:rPr>
              <a:t>Show the data.</a:t>
            </a:r>
          </a:p>
          <a:p>
            <a:r>
              <a:rPr lang="en-GB" dirty="0">
                <a:solidFill>
                  <a:schemeClr val="tx1">
                    <a:lumMod val="95000"/>
                  </a:schemeClr>
                </a:solidFill>
              </a:rPr>
              <a:t>Induce the reader to think about the data being presented, rather than focusing on the graph itself; i.e. what colour the bars are, etc.</a:t>
            </a:r>
          </a:p>
          <a:p>
            <a:r>
              <a:rPr lang="en-GB" dirty="0">
                <a:solidFill>
                  <a:schemeClr val="tx1">
                    <a:lumMod val="95000"/>
                  </a:schemeClr>
                </a:solidFill>
              </a:rPr>
              <a:t>Avoid distorting the data.</a:t>
            </a:r>
          </a:p>
          <a:p>
            <a:r>
              <a:rPr lang="en-GB" dirty="0">
                <a:solidFill>
                  <a:schemeClr val="tx1">
                    <a:lumMod val="95000"/>
                  </a:schemeClr>
                </a:solidFill>
              </a:rPr>
              <a:t>Present many numbers with minimal ink.</a:t>
            </a:r>
          </a:p>
          <a:p>
            <a:r>
              <a:rPr lang="en-GB" dirty="0">
                <a:solidFill>
                  <a:schemeClr val="tx1">
                    <a:lumMod val="95000"/>
                  </a:schemeClr>
                </a:solidFill>
              </a:rPr>
              <a:t>Make large data sets, if that’s what you’re working with, coherent.</a:t>
            </a:r>
          </a:p>
          <a:p>
            <a:r>
              <a:rPr lang="en-GB" dirty="0">
                <a:solidFill>
                  <a:schemeClr val="tx1">
                    <a:lumMod val="95000"/>
                  </a:schemeClr>
                </a:solidFill>
              </a:rPr>
              <a:t>Encourage the reader to compare different pieces of data.</a:t>
            </a:r>
          </a:p>
          <a:p>
            <a:r>
              <a:rPr lang="en-GB" dirty="0">
                <a:solidFill>
                  <a:schemeClr val="tx1">
                    <a:lumMod val="95000"/>
                  </a:schemeClr>
                </a:solidFill>
              </a:rPr>
              <a:t>Reveal data.</a:t>
            </a:r>
          </a:p>
        </p:txBody>
      </p:sp>
    </p:spTree>
    <p:extLst>
      <p:ext uri="{BB962C8B-B14F-4D97-AF65-F5344CB8AC3E}">
        <p14:creationId xmlns:p14="http://schemas.microsoft.com/office/powerpoint/2010/main" val="390775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38" y="112775"/>
            <a:ext cx="10515600" cy="1325563"/>
          </a:xfrm>
        </p:spPr>
        <p:txBody>
          <a:bodyPr/>
          <a:lstStyle/>
          <a:p>
            <a:r>
              <a:rPr lang="en-GB" dirty="0"/>
              <a:t> Bar charts</a:t>
            </a:r>
          </a:p>
        </p:txBody>
      </p:sp>
      <p:pic>
        <p:nvPicPr>
          <p:cNvPr id="5" name="Picture 4"/>
          <p:cNvPicPr>
            <a:picLocks noChangeAspect="1"/>
          </p:cNvPicPr>
          <p:nvPr/>
        </p:nvPicPr>
        <p:blipFill>
          <a:blip r:embed="rId2"/>
          <a:stretch>
            <a:fillRect/>
          </a:stretch>
        </p:blipFill>
        <p:spPr>
          <a:xfrm>
            <a:off x="5551738" y="2875004"/>
            <a:ext cx="6430985" cy="3854237"/>
          </a:xfrm>
          <a:prstGeom prst="rect">
            <a:avLst/>
          </a:prstGeom>
        </p:spPr>
      </p:pic>
      <p:sp>
        <p:nvSpPr>
          <p:cNvPr id="6" name="Content Placeholder 2"/>
          <p:cNvSpPr>
            <a:spLocks noGrp="1"/>
          </p:cNvSpPr>
          <p:nvPr>
            <p:ph idx="1"/>
          </p:nvPr>
        </p:nvSpPr>
        <p:spPr>
          <a:xfrm>
            <a:off x="387926" y="1438338"/>
            <a:ext cx="11804074" cy="1115167"/>
          </a:xfrm>
        </p:spPr>
        <p:txBody>
          <a:bodyPr>
            <a:normAutofit/>
          </a:bodyPr>
          <a:lstStyle/>
          <a:p>
            <a:r>
              <a:rPr lang="en-GB" sz="2200" dirty="0">
                <a:solidFill>
                  <a:schemeClr val="tx1">
                    <a:lumMod val="95000"/>
                  </a:schemeClr>
                </a:solidFill>
              </a:rPr>
              <a:t>One of the most common graph types that you’ll see in newspapers and magazines.</a:t>
            </a:r>
          </a:p>
          <a:p>
            <a:r>
              <a:rPr lang="en-GB" sz="2200" dirty="0">
                <a:solidFill>
                  <a:schemeClr val="tx1">
                    <a:lumMod val="95000"/>
                  </a:schemeClr>
                </a:solidFill>
              </a:rPr>
              <a:t>It provides an instant picture of the relative sizes of different categories.</a:t>
            </a:r>
          </a:p>
        </p:txBody>
      </p:sp>
      <mc:AlternateContent xmlns:mc="http://schemas.openxmlformats.org/markup-compatibility/2006" xmlns:a14="http://schemas.microsoft.com/office/drawing/2010/main">
        <mc:Choice Requires="a14">
          <p:sp>
            <p:nvSpPr>
              <p:cNvPr id="7" name="TextBox 6"/>
              <p:cNvSpPr txBox="1"/>
              <p:nvPr/>
            </p:nvSpPr>
            <p:spPr>
              <a:xfrm>
                <a:off x="293938" y="2553505"/>
                <a:ext cx="5257800" cy="4154984"/>
              </a:xfrm>
              <a:prstGeom prst="rect">
                <a:avLst/>
              </a:prstGeom>
              <a:noFill/>
            </p:spPr>
            <p:txBody>
              <a:bodyPr wrap="square" rtlCol="0">
                <a:spAutoFit/>
              </a:bodyPr>
              <a:lstStyle/>
              <a:p>
                <a:pPr marL="285750" indent="-285750">
                  <a:buFont typeface="Arial" panose="020B0604020202020204" pitchFamily="34" charset="0"/>
                  <a:buChar char="•"/>
                </a:pPr>
                <a:r>
                  <a:rPr lang="en-GB" sz="2200" dirty="0">
                    <a:solidFill>
                      <a:schemeClr val="tx1">
                        <a:lumMod val="95000"/>
                      </a:schemeClr>
                    </a:solidFill>
                  </a:rPr>
                  <a:t>It is considered good practice to list the categories in size order, as they are here.</a:t>
                </a:r>
              </a:p>
              <a:p>
                <a:pPr marL="285750" indent="-285750">
                  <a:buFont typeface="Arial" panose="020B0604020202020204" pitchFamily="34" charset="0"/>
                  <a:buChar char="•"/>
                </a:pPr>
                <a:r>
                  <a:rPr lang="en-GB" sz="2200" dirty="0">
                    <a:solidFill>
                      <a:schemeClr val="tx1">
                        <a:lumMod val="95000"/>
                      </a:schemeClr>
                    </a:solidFill>
                  </a:rPr>
                  <a:t>It is often worth simplifying the numbers on the axis; i.e. ‘30,000000</a:t>
                </a:r>
                <a14:m>
                  <m:oMath xmlns:m="http://schemas.openxmlformats.org/officeDocument/2006/math">
                    <m:sSup>
                      <m:sSupPr>
                        <m:ctrlPr>
                          <a:rPr lang="en-GB" sz="2200" i="1" smtClean="0">
                            <a:solidFill>
                              <a:schemeClr val="tx1">
                                <a:lumMod val="95000"/>
                              </a:schemeClr>
                            </a:solidFill>
                            <a:latin typeface="Cambria Math" panose="02040503050406030204" pitchFamily="18" charset="0"/>
                          </a:rPr>
                        </m:ctrlPr>
                      </m:sSupPr>
                      <m:e>
                        <m:r>
                          <a:rPr lang="en-GB" sz="2200" b="0" i="1" smtClean="0">
                            <a:solidFill>
                              <a:schemeClr val="tx1">
                                <a:lumMod val="95000"/>
                              </a:schemeClr>
                            </a:solidFill>
                            <a:latin typeface="Cambria Math" panose="02040503050406030204" pitchFamily="18" charset="0"/>
                          </a:rPr>
                          <m:t>𝑘𝑚</m:t>
                        </m:r>
                      </m:e>
                      <m:sup>
                        <m:r>
                          <a:rPr lang="en-GB" sz="2200" b="0" i="1" smtClean="0">
                            <a:solidFill>
                              <a:schemeClr val="tx1">
                                <a:lumMod val="95000"/>
                              </a:schemeClr>
                            </a:solidFill>
                            <a:latin typeface="Cambria Math" panose="02040503050406030204" pitchFamily="18" charset="0"/>
                          </a:rPr>
                          <m:t>2</m:t>
                        </m:r>
                      </m:sup>
                    </m:sSup>
                  </m:oMath>
                </a14:m>
                <a:r>
                  <a:rPr lang="en-GB" sz="2200" dirty="0">
                    <a:solidFill>
                      <a:schemeClr val="tx1">
                        <a:lumMod val="95000"/>
                      </a:schemeClr>
                    </a:solidFill>
                  </a:rPr>
                  <a:t>’ becomes ‘30 million</a:t>
                </a:r>
                <a14:m>
                  <m:oMath xmlns:m="http://schemas.openxmlformats.org/officeDocument/2006/math">
                    <m:sSup>
                      <m:sSupPr>
                        <m:ctrlPr>
                          <a:rPr lang="en-GB" sz="2200" i="1">
                            <a:solidFill>
                              <a:schemeClr val="tx1">
                                <a:lumMod val="95000"/>
                              </a:schemeClr>
                            </a:solidFill>
                            <a:latin typeface="Cambria Math" panose="02040503050406030204" pitchFamily="18" charset="0"/>
                          </a:rPr>
                        </m:ctrlPr>
                      </m:sSupPr>
                      <m:e>
                        <m:r>
                          <a:rPr lang="en-GB" sz="2200" i="1">
                            <a:solidFill>
                              <a:schemeClr val="tx1">
                                <a:lumMod val="95000"/>
                              </a:schemeClr>
                            </a:solidFill>
                            <a:latin typeface="Cambria Math" panose="02040503050406030204" pitchFamily="18" charset="0"/>
                          </a:rPr>
                          <m:t>𝑘𝑚</m:t>
                        </m:r>
                      </m:e>
                      <m:sup>
                        <m:r>
                          <a:rPr lang="en-GB" sz="2200" i="1">
                            <a:solidFill>
                              <a:schemeClr val="tx1">
                                <a:lumMod val="95000"/>
                              </a:schemeClr>
                            </a:solidFill>
                            <a:latin typeface="Cambria Math" panose="02040503050406030204" pitchFamily="18" charset="0"/>
                          </a:rPr>
                          <m:t>2</m:t>
                        </m:r>
                        <m:r>
                          <a:rPr lang="en-GB" sz="2200" b="0" i="1" smtClean="0">
                            <a:solidFill>
                              <a:schemeClr val="tx1">
                                <a:lumMod val="95000"/>
                              </a:schemeClr>
                            </a:solidFill>
                            <a:latin typeface="Cambria Math" panose="02040503050406030204" pitchFamily="18" charset="0"/>
                          </a:rPr>
                          <m:t>′</m:t>
                        </m:r>
                      </m:sup>
                    </m:sSup>
                  </m:oMath>
                </a14:m>
                <a:r>
                  <a:rPr lang="en-GB" sz="2200" dirty="0">
                    <a:solidFill>
                      <a:schemeClr val="tx1">
                        <a:lumMod val="95000"/>
                      </a:schemeClr>
                    </a:solidFill>
                  </a:rPr>
                  <a:t>. This is true for most graph type.</a:t>
                </a:r>
              </a:p>
              <a:p>
                <a:pPr marL="285750" indent="-285750">
                  <a:buFont typeface="Arial" panose="020B0604020202020204" pitchFamily="34" charset="0"/>
                  <a:buChar char="•"/>
                </a:pPr>
                <a:r>
                  <a:rPr lang="en-GB" sz="2200" dirty="0">
                    <a:solidFill>
                      <a:schemeClr val="tx1">
                        <a:lumMod val="95000"/>
                      </a:schemeClr>
                    </a:solidFill>
                  </a:rPr>
                  <a:t>The bar in the chart have a space between them to denote that they are separate categories. This is in contrast to…</a:t>
                </a:r>
              </a:p>
            </p:txBody>
          </p:sp>
        </mc:Choice>
        <mc:Fallback xmlns="">
          <p:sp>
            <p:nvSpPr>
              <p:cNvPr id="7" name="TextBox 6"/>
              <p:cNvSpPr txBox="1">
                <a:spLocks noRot="1" noChangeAspect="1" noMove="1" noResize="1" noEditPoints="1" noAdjustHandles="1" noChangeArrowheads="1" noChangeShapeType="1" noTextEdit="1"/>
              </p:cNvSpPr>
              <p:nvPr/>
            </p:nvSpPr>
            <p:spPr>
              <a:xfrm>
                <a:off x="293938" y="2553505"/>
                <a:ext cx="5257800" cy="4154984"/>
              </a:xfrm>
              <a:prstGeom prst="rect">
                <a:avLst/>
              </a:prstGeom>
              <a:blipFill>
                <a:blip r:embed="rId3"/>
                <a:stretch>
                  <a:fillRect l="-1446" t="-1223" b="-1835"/>
                </a:stretch>
              </a:blipFill>
            </p:spPr>
            <p:txBody>
              <a:bodyPr/>
              <a:lstStyle/>
              <a:p>
                <a:r>
                  <a:rPr lang="en-US">
                    <a:noFill/>
                  </a:rPr>
                  <a:t> </a:t>
                </a:r>
              </a:p>
            </p:txBody>
          </p:sp>
        </mc:Fallback>
      </mc:AlternateContent>
    </p:spTree>
    <p:extLst>
      <p:ext uri="{BB962C8B-B14F-4D97-AF65-F5344CB8AC3E}">
        <p14:creationId xmlns:p14="http://schemas.microsoft.com/office/powerpoint/2010/main" val="36646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094" y="396957"/>
            <a:ext cx="11113811" cy="5737016"/>
          </a:xfrm>
        </p:spPr>
        <p:txBody>
          <a:bodyPr>
            <a:normAutofit/>
          </a:bodyPr>
          <a:lstStyle/>
          <a:p>
            <a:r>
              <a:rPr lang="en-GB" sz="2200" dirty="0">
                <a:solidFill>
                  <a:schemeClr val="tx1">
                    <a:lumMod val="95000"/>
                  </a:schemeClr>
                </a:solidFill>
              </a:rPr>
              <a:t>We discussed before how social data scientists/computational social scientists following the following workflow.</a:t>
            </a:r>
          </a:p>
          <a:p>
            <a:r>
              <a:rPr lang="en-GB" sz="2200" dirty="0">
                <a:solidFill>
                  <a:schemeClr val="tx1">
                    <a:lumMod val="95000"/>
                  </a:schemeClr>
                </a:solidFill>
              </a:rPr>
              <a:t>Today, perhaps paradoxically, we’re going to look at the last stage; communication.</a:t>
            </a:r>
          </a:p>
          <a:p>
            <a:r>
              <a:rPr lang="en-GB" sz="2200" dirty="0">
                <a:solidFill>
                  <a:schemeClr val="tx1">
                    <a:lumMod val="95000"/>
                  </a:schemeClr>
                </a:solidFill>
              </a:rPr>
              <a:t>We’re doing this for two reasons:</a:t>
            </a:r>
          </a:p>
          <a:p>
            <a:pPr marL="0" indent="0">
              <a:buNone/>
            </a:pPr>
            <a:r>
              <a:rPr lang="en-GB" sz="2200" dirty="0">
                <a:solidFill>
                  <a:schemeClr val="tx1">
                    <a:lumMod val="95000"/>
                  </a:schemeClr>
                </a:solidFill>
              </a:rPr>
              <a:t>	1. Visualising your dataset can be a good way of understanding the nature of 	     the data you are working with.</a:t>
            </a:r>
          </a:p>
          <a:p>
            <a:pPr marL="0" indent="0">
              <a:buNone/>
            </a:pPr>
            <a:r>
              <a:rPr lang="en-GB" sz="2200" dirty="0">
                <a:solidFill>
                  <a:schemeClr val="tx1">
                    <a:lumMod val="95000"/>
                  </a:schemeClr>
                </a:solidFill>
              </a:rPr>
              <a:t>	2. Data science has a focus on domain-specific knowledge, so thinking about 	     your data and analysis within that domain-specific context, and how you 	     would convey your results to your intended audience is useful during the 	     course of your analysis.</a:t>
            </a:r>
          </a:p>
          <a:p>
            <a:endParaRPr lang="en-GB" dirty="0">
              <a:solidFill>
                <a:schemeClr val="tx1">
                  <a:lumMod val="95000"/>
                </a:schemeClr>
              </a:solidFill>
            </a:endParaRPr>
          </a:p>
          <a:p>
            <a:endParaRPr lang="en-GB" sz="2400" dirty="0">
              <a:solidFill>
                <a:schemeClr val="tx1">
                  <a:lumMod val="95000"/>
                </a:schemeClr>
              </a:solidFill>
            </a:endParaRPr>
          </a:p>
        </p:txBody>
      </p:sp>
      <p:pic>
        <p:nvPicPr>
          <p:cNvPr id="8" name="Picture 7"/>
          <p:cNvPicPr>
            <a:picLocks noChangeAspect="1"/>
          </p:cNvPicPr>
          <p:nvPr/>
        </p:nvPicPr>
        <p:blipFill>
          <a:blip r:embed="rId3"/>
          <a:stretch>
            <a:fillRect/>
          </a:stretch>
        </p:blipFill>
        <p:spPr>
          <a:xfrm>
            <a:off x="170687" y="5475605"/>
            <a:ext cx="11850624" cy="658368"/>
          </a:xfrm>
          <a:prstGeom prst="rect">
            <a:avLst/>
          </a:prstGeom>
        </p:spPr>
      </p:pic>
    </p:spTree>
    <p:extLst>
      <p:ext uri="{BB962C8B-B14F-4D97-AF65-F5344CB8AC3E}">
        <p14:creationId xmlns:p14="http://schemas.microsoft.com/office/powerpoint/2010/main" val="2163035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33" y="399137"/>
            <a:ext cx="10668000" cy="1524000"/>
          </a:xfrm>
        </p:spPr>
        <p:txBody>
          <a:bodyPr/>
          <a:lstStyle/>
          <a:p>
            <a:r>
              <a:rPr lang="en-GB" dirty="0"/>
              <a:t>Histograms</a:t>
            </a:r>
          </a:p>
        </p:txBody>
      </p:sp>
      <p:sp>
        <p:nvSpPr>
          <p:cNvPr id="3" name="Content Placeholder 2"/>
          <p:cNvSpPr>
            <a:spLocks noGrp="1"/>
          </p:cNvSpPr>
          <p:nvPr>
            <p:ph idx="1"/>
          </p:nvPr>
        </p:nvSpPr>
        <p:spPr>
          <a:xfrm>
            <a:off x="714633" y="2209671"/>
            <a:ext cx="4129216" cy="3235539"/>
          </a:xfrm>
        </p:spPr>
        <p:txBody>
          <a:bodyPr>
            <a:normAutofit fontScale="92500" lnSpcReduction="20000"/>
          </a:bodyPr>
          <a:lstStyle/>
          <a:p>
            <a:r>
              <a:rPr lang="en-GB" dirty="0">
                <a:solidFill>
                  <a:schemeClr val="tx1">
                    <a:lumMod val="95000"/>
                  </a:schemeClr>
                </a:solidFill>
              </a:rPr>
              <a:t>Here, all of the bars are touching, indicating that horizontal axis represents a continuous number scale.</a:t>
            </a:r>
          </a:p>
          <a:p>
            <a:r>
              <a:rPr lang="en-GB" dirty="0">
                <a:solidFill>
                  <a:schemeClr val="tx1">
                    <a:lumMod val="95000"/>
                  </a:schemeClr>
                </a:solidFill>
              </a:rPr>
              <a:t>Often is to summarise a distribution.</a:t>
            </a:r>
          </a:p>
        </p:txBody>
      </p:sp>
      <p:pic>
        <p:nvPicPr>
          <p:cNvPr id="5" name="Picture 4"/>
          <p:cNvPicPr>
            <a:picLocks noChangeAspect="1"/>
          </p:cNvPicPr>
          <p:nvPr/>
        </p:nvPicPr>
        <p:blipFill>
          <a:blip r:embed="rId2"/>
          <a:stretch>
            <a:fillRect/>
          </a:stretch>
        </p:blipFill>
        <p:spPr>
          <a:xfrm>
            <a:off x="5791199" y="2079610"/>
            <a:ext cx="6018085" cy="3617253"/>
          </a:xfrm>
          <a:prstGeom prst="rect">
            <a:avLst/>
          </a:prstGeom>
        </p:spPr>
      </p:pic>
    </p:spTree>
    <p:extLst>
      <p:ext uri="{BB962C8B-B14F-4D97-AF65-F5344CB8AC3E}">
        <p14:creationId xmlns:p14="http://schemas.microsoft.com/office/powerpoint/2010/main" val="2890240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613" y="136023"/>
            <a:ext cx="10668000" cy="1524000"/>
          </a:xfrm>
        </p:spPr>
        <p:txBody>
          <a:bodyPr/>
          <a:lstStyle/>
          <a:p>
            <a:r>
              <a:rPr lang="en-GB" dirty="0"/>
              <a:t>Pie charts</a:t>
            </a:r>
          </a:p>
        </p:txBody>
      </p:sp>
      <p:sp>
        <p:nvSpPr>
          <p:cNvPr id="3" name="Content Placeholder 2"/>
          <p:cNvSpPr>
            <a:spLocks noGrp="1"/>
          </p:cNvSpPr>
          <p:nvPr>
            <p:ph idx="1"/>
          </p:nvPr>
        </p:nvSpPr>
        <p:spPr>
          <a:xfrm>
            <a:off x="625045" y="1601330"/>
            <a:ext cx="10941909" cy="1382026"/>
          </a:xfrm>
        </p:spPr>
        <p:txBody>
          <a:bodyPr>
            <a:normAutofit fontScale="85000" lnSpcReduction="20000"/>
          </a:bodyPr>
          <a:lstStyle/>
          <a:p>
            <a:r>
              <a:rPr lang="en-GB" dirty="0">
                <a:solidFill>
                  <a:schemeClr val="tx1">
                    <a:lumMod val="95000"/>
                  </a:schemeClr>
                </a:solidFill>
              </a:rPr>
              <a:t>Frowned upon.</a:t>
            </a:r>
          </a:p>
          <a:p>
            <a:r>
              <a:rPr lang="en-GB" dirty="0">
                <a:solidFill>
                  <a:schemeClr val="tx1">
                    <a:lumMod val="95000"/>
                  </a:schemeClr>
                </a:solidFill>
              </a:rPr>
              <a:t>They are valid if you have a complete set, the component parts of which add up to 100% of the ‘pie’</a:t>
            </a:r>
          </a:p>
          <a:p>
            <a:endParaRPr lang="en-GB" dirty="0"/>
          </a:p>
          <a:p>
            <a:endParaRPr lang="en-GB" dirty="0"/>
          </a:p>
        </p:txBody>
      </p:sp>
      <p:pic>
        <p:nvPicPr>
          <p:cNvPr id="4" name="Picture 3"/>
          <p:cNvPicPr>
            <a:picLocks noChangeAspect="1"/>
          </p:cNvPicPr>
          <p:nvPr/>
        </p:nvPicPr>
        <p:blipFill>
          <a:blip r:embed="rId2"/>
          <a:stretch>
            <a:fillRect/>
          </a:stretch>
        </p:blipFill>
        <p:spPr>
          <a:xfrm>
            <a:off x="6036613" y="2718485"/>
            <a:ext cx="5952187" cy="357764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25045" y="3006222"/>
                <a:ext cx="5619940" cy="3002169"/>
              </a:xfrm>
              <a:prstGeom prst="rect">
                <a:avLst/>
              </a:prstGeom>
              <a:noFill/>
            </p:spPr>
            <p:txBody>
              <a:bodyPr wrap="square" rtlCol="0">
                <a:spAutoFit/>
              </a:bodyPr>
              <a:lstStyle/>
              <a:p>
                <a:pPr marL="285750" indent="-285750">
                  <a:buFont typeface="Arial" panose="020B0604020202020204" pitchFamily="34" charset="0"/>
                  <a:buChar char="•"/>
                </a:pPr>
                <a:r>
                  <a:rPr lang="en-GB" sz="2400" dirty="0"/>
                  <a:t>To calculate the amount of the pie that a Pteranodon, which constitutes 26%:</a:t>
                </a:r>
              </a:p>
              <a:p>
                <a:endParaRPr lang="en-GB" sz="2400" dirty="0"/>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360</m:t>
                      </m:r>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26</m:t>
                          </m:r>
                        </m:num>
                        <m:den>
                          <m:r>
                            <a:rPr lang="en-GB" sz="2400" b="0" i="1" smtClean="0">
                              <a:latin typeface="Cambria Math" panose="02040503050406030204" pitchFamily="18" charset="0"/>
                              <a:ea typeface="Cambria Math" panose="02040503050406030204" pitchFamily="18" charset="0"/>
                            </a:rPr>
                            <m:t>100</m:t>
                          </m:r>
                        </m:den>
                      </m:f>
                      <m:r>
                        <a:rPr lang="en-GB" sz="2400" b="0" i="1" smtClean="0">
                          <a:latin typeface="Cambria Math" panose="02040503050406030204" pitchFamily="18" charset="0"/>
                          <a:ea typeface="Cambria Math" panose="02040503050406030204" pitchFamily="18" charset="0"/>
                        </a:rPr>
                        <m:t>=93.6</m:t>
                      </m:r>
                      <m:r>
                        <a:rPr lang="en-GB" sz="2400" b="0" i="1" smtClean="0">
                          <a:latin typeface="Cambria Math" panose="02040503050406030204" pitchFamily="18" charset="0"/>
                        </a:rPr>
                        <m:t> </m:t>
                      </m:r>
                    </m:oMath>
                  </m:oMathPara>
                </a14:m>
                <a:br>
                  <a:rPr lang="en-GB" sz="2400" dirty="0"/>
                </a:br>
                <a:br>
                  <a:rPr lang="en-GB" sz="2400" dirty="0"/>
                </a:br>
                <a:r>
                  <a:rPr lang="en-GB" sz="2400" dirty="0"/>
                  <a:t>    Pteranodon pie section = 93.6</a:t>
                </a:r>
                <a14:m>
                  <m:oMath xmlns:m="http://schemas.openxmlformats.org/officeDocument/2006/math">
                    <m:r>
                      <a:rPr lang="en-GB" sz="2400" i="1" smtClean="0">
                        <a:latin typeface="Cambria Math" panose="02040503050406030204" pitchFamily="18" charset="0"/>
                        <a:ea typeface="Cambria Math" panose="02040503050406030204" pitchFamily="18" charset="0"/>
                      </a:rPr>
                      <m:t>°</m:t>
                    </m:r>
                  </m:oMath>
                </a14:m>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625045" y="3006222"/>
                <a:ext cx="5619940" cy="3002169"/>
              </a:xfrm>
              <a:prstGeom prst="rect">
                <a:avLst/>
              </a:prstGeom>
              <a:blipFill>
                <a:blip r:embed="rId3"/>
                <a:stretch>
                  <a:fillRect l="-1580" t="-1681" r="-903" b="-3361"/>
                </a:stretch>
              </a:blipFill>
            </p:spPr>
            <p:txBody>
              <a:bodyPr/>
              <a:lstStyle/>
              <a:p>
                <a:r>
                  <a:rPr lang="en-US">
                    <a:noFill/>
                  </a:rPr>
                  <a:t> </a:t>
                </a:r>
              </a:p>
            </p:txBody>
          </p:sp>
        </mc:Fallback>
      </mc:AlternateContent>
    </p:spTree>
    <p:extLst>
      <p:ext uri="{BB962C8B-B14F-4D97-AF65-F5344CB8AC3E}">
        <p14:creationId xmlns:p14="http://schemas.microsoft.com/office/powerpoint/2010/main" val="389023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335" y="227318"/>
            <a:ext cx="10668000" cy="1524000"/>
          </a:xfrm>
        </p:spPr>
        <p:txBody>
          <a:bodyPr/>
          <a:lstStyle/>
          <a:p>
            <a:r>
              <a:rPr lang="en-GB" dirty="0"/>
              <a:t>Scatter plots</a:t>
            </a:r>
          </a:p>
        </p:txBody>
      </p:sp>
      <p:sp>
        <p:nvSpPr>
          <p:cNvPr id="3" name="Content Placeholder 2"/>
          <p:cNvSpPr>
            <a:spLocks noGrp="1"/>
          </p:cNvSpPr>
          <p:nvPr>
            <p:ph idx="1"/>
          </p:nvPr>
        </p:nvSpPr>
        <p:spPr>
          <a:xfrm>
            <a:off x="624015" y="1545539"/>
            <a:ext cx="11567985" cy="1527175"/>
          </a:xfrm>
        </p:spPr>
        <p:txBody>
          <a:bodyPr>
            <a:normAutofit fontScale="77500" lnSpcReduction="20000"/>
          </a:bodyPr>
          <a:lstStyle/>
          <a:p>
            <a:r>
              <a:rPr lang="en-GB" dirty="0">
                <a:solidFill>
                  <a:schemeClr val="tx1">
                    <a:lumMod val="95000"/>
                  </a:schemeClr>
                </a:solidFill>
              </a:rPr>
              <a:t>Scatter plots are a useful way in which to represent paired data, data that consists of two distinct characteristics being measured for each of the sample items, in such a way that you can easily visualise the relationship between the two measures.</a:t>
            </a:r>
          </a:p>
        </p:txBody>
      </p:sp>
      <p:pic>
        <p:nvPicPr>
          <p:cNvPr id="4" name="Picture 3"/>
          <p:cNvPicPr>
            <a:picLocks noChangeAspect="1"/>
          </p:cNvPicPr>
          <p:nvPr/>
        </p:nvPicPr>
        <p:blipFill>
          <a:blip r:embed="rId3"/>
          <a:stretch>
            <a:fillRect/>
          </a:stretch>
        </p:blipFill>
        <p:spPr>
          <a:xfrm>
            <a:off x="5635281" y="2882530"/>
            <a:ext cx="6212024" cy="3725563"/>
          </a:xfrm>
          <a:prstGeom prst="rect">
            <a:avLst/>
          </a:prstGeom>
        </p:spPr>
      </p:pic>
      <p:pic>
        <p:nvPicPr>
          <p:cNvPr id="5" name="Picture 4"/>
          <p:cNvPicPr>
            <a:picLocks noChangeAspect="1"/>
          </p:cNvPicPr>
          <p:nvPr/>
        </p:nvPicPr>
        <p:blipFill>
          <a:blip r:embed="rId4"/>
          <a:stretch>
            <a:fillRect/>
          </a:stretch>
        </p:blipFill>
        <p:spPr>
          <a:xfrm>
            <a:off x="704334" y="2882530"/>
            <a:ext cx="4461223" cy="3725563"/>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162271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the correct graph</a:t>
            </a:r>
          </a:p>
        </p:txBody>
      </p:sp>
      <p:sp>
        <p:nvSpPr>
          <p:cNvPr id="3" name="Content Placeholder 2"/>
          <p:cNvSpPr>
            <a:spLocks noGrp="1"/>
          </p:cNvSpPr>
          <p:nvPr>
            <p:ph idx="1"/>
          </p:nvPr>
        </p:nvSpPr>
        <p:spPr>
          <a:xfrm>
            <a:off x="762000" y="2286000"/>
            <a:ext cx="10668000" cy="3818083"/>
          </a:xfrm>
        </p:spPr>
        <p:txBody>
          <a:bodyPr/>
          <a:lstStyle/>
          <a:p>
            <a:r>
              <a:rPr lang="en-GB" dirty="0">
                <a:solidFill>
                  <a:schemeClr val="tx1">
                    <a:lumMod val="95000"/>
                  </a:schemeClr>
                </a:solidFill>
              </a:rPr>
              <a:t>Two things to consider when deciding which graph to use:</a:t>
            </a:r>
          </a:p>
          <a:p>
            <a:pPr marL="914400" lvl="1" indent="-457200">
              <a:buAutoNum type="arabicPeriod"/>
            </a:pPr>
            <a:r>
              <a:rPr lang="en-GB" dirty="0">
                <a:solidFill>
                  <a:schemeClr val="tx1">
                    <a:lumMod val="95000"/>
                  </a:schemeClr>
                </a:solidFill>
              </a:rPr>
              <a:t>The type of data being represented.</a:t>
            </a:r>
          </a:p>
          <a:p>
            <a:pPr marL="914400" lvl="1" indent="-457200">
              <a:buAutoNum type="arabicPeriod"/>
            </a:pPr>
            <a:r>
              <a:rPr lang="en-GB" dirty="0">
                <a:solidFill>
                  <a:schemeClr val="tx1">
                    <a:lumMod val="95000"/>
                  </a:schemeClr>
                </a:solidFill>
              </a:rPr>
              <a:t>The type of statistical judgement which you hope the graph will help you to make.</a:t>
            </a:r>
          </a:p>
        </p:txBody>
      </p:sp>
    </p:spTree>
    <p:extLst>
      <p:ext uri="{BB962C8B-B14F-4D97-AF65-F5344CB8AC3E}">
        <p14:creationId xmlns:p14="http://schemas.microsoft.com/office/powerpoint/2010/main" val="237219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0316"/>
            <a:ext cx="10668000" cy="1524000"/>
          </a:xfrm>
        </p:spPr>
        <p:txBody>
          <a:bodyPr/>
          <a:lstStyle/>
          <a:p>
            <a:r>
              <a:rPr lang="en-GB" dirty="0"/>
              <a:t>Types of data</a:t>
            </a:r>
          </a:p>
        </p:txBody>
      </p:sp>
      <p:sp>
        <p:nvSpPr>
          <p:cNvPr id="4" name="Content Placeholder 2"/>
          <p:cNvSpPr>
            <a:spLocks noGrp="1"/>
          </p:cNvSpPr>
          <p:nvPr>
            <p:ph idx="1"/>
          </p:nvPr>
        </p:nvSpPr>
        <p:spPr>
          <a:xfrm>
            <a:off x="667752" y="1388477"/>
            <a:ext cx="10856495" cy="5469523"/>
          </a:xfrm>
        </p:spPr>
        <p:txBody>
          <a:bodyPr>
            <a:normAutofit fontScale="55000" lnSpcReduction="20000"/>
          </a:bodyPr>
          <a:lstStyle/>
          <a:p>
            <a:r>
              <a:rPr lang="en-GB" sz="3500" dirty="0">
                <a:solidFill>
                  <a:schemeClr val="tx1">
                    <a:lumMod val="95000"/>
                  </a:schemeClr>
                </a:solidFill>
              </a:rPr>
              <a:t>Categorical (entities are divided into distinct categories):</a:t>
            </a:r>
          </a:p>
          <a:p>
            <a:pPr lvl="1">
              <a:buFontTx/>
              <a:buChar char="-"/>
            </a:pPr>
            <a:r>
              <a:rPr lang="en-GB" sz="3500" dirty="0">
                <a:solidFill>
                  <a:schemeClr val="tx1">
                    <a:lumMod val="95000"/>
                  </a:schemeClr>
                </a:solidFill>
              </a:rPr>
              <a:t>Binary variable (There are only two categories (i.e. dead or alive).</a:t>
            </a:r>
          </a:p>
          <a:p>
            <a:pPr lvl="1">
              <a:buFontTx/>
              <a:buChar char="-"/>
            </a:pPr>
            <a:r>
              <a:rPr lang="en-GB" sz="3500" dirty="0">
                <a:solidFill>
                  <a:schemeClr val="tx1">
                    <a:lumMod val="95000"/>
                  </a:schemeClr>
                </a:solidFill>
              </a:rPr>
              <a:t>Nominal variable: There are more than two categories (i.e. whether someone is an omnivore, vegetarian, vegan, or fruitarian).</a:t>
            </a:r>
          </a:p>
          <a:p>
            <a:r>
              <a:rPr lang="en-GB" sz="3500" dirty="0">
                <a:solidFill>
                  <a:schemeClr val="tx1">
                    <a:lumMod val="95000"/>
                  </a:schemeClr>
                </a:solidFill>
              </a:rPr>
              <a:t>Ordinal variable: </a:t>
            </a:r>
            <a:br>
              <a:rPr lang="en-GB" sz="3500" dirty="0">
                <a:solidFill>
                  <a:schemeClr val="tx1">
                    <a:lumMod val="95000"/>
                  </a:schemeClr>
                </a:solidFill>
              </a:rPr>
            </a:br>
            <a:r>
              <a:rPr lang="en-GB" sz="3500" dirty="0">
                <a:solidFill>
                  <a:schemeClr val="tx1">
                    <a:lumMod val="95000"/>
                  </a:schemeClr>
                </a:solidFill>
              </a:rPr>
              <a:t>	-The same as a nominal variable, but the categories have a logical order (i.e. 	whether a student got a fail, pass, merit, or distinction in an exam).</a:t>
            </a:r>
          </a:p>
          <a:p>
            <a:r>
              <a:rPr lang="en-GB" sz="3500" dirty="0">
                <a:solidFill>
                  <a:schemeClr val="tx1">
                    <a:lumMod val="95000"/>
                  </a:schemeClr>
                </a:solidFill>
              </a:rPr>
              <a:t>Continuous (entities get a distinct score):</a:t>
            </a:r>
          </a:p>
          <a:p>
            <a:pPr lvl="1">
              <a:buFontTx/>
              <a:buChar char="-"/>
            </a:pPr>
            <a:r>
              <a:rPr lang="en-GB" sz="3500" dirty="0">
                <a:solidFill>
                  <a:schemeClr val="tx1">
                    <a:lumMod val="95000"/>
                  </a:schemeClr>
                </a:solidFill>
              </a:rPr>
              <a:t>Interval variable: Equal intervals on the variable represent equal differences in the property being measured (i.e. the difference between 6 and 8 is equivalent to the difference between 13 and 15).</a:t>
            </a:r>
          </a:p>
          <a:p>
            <a:pPr lvl="1">
              <a:buFontTx/>
              <a:buChar char="-"/>
            </a:pPr>
            <a:r>
              <a:rPr lang="en-GB" sz="3500" dirty="0">
                <a:solidFill>
                  <a:schemeClr val="tx1">
                    <a:lumMod val="95000"/>
                  </a:schemeClr>
                </a:solidFill>
              </a:rPr>
              <a:t>Ration variable: The same as an interval variable, but the ratios of scores on the scale must also make sense (i.e. a score of 16 on an anxiety scale means that the person is, in reality, twice as anxious as someone scoring 8).</a:t>
            </a:r>
            <a:endParaRPr lang="en-GB" dirty="0"/>
          </a:p>
        </p:txBody>
      </p:sp>
    </p:spTree>
    <p:extLst>
      <p:ext uri="{BB962C8B-B14F-4D97-AF65-F5344CB8AC3E}">
        <p14:creationId xmlns:p14="http://schemas.microsoft.com/office/powerpoint/2010/main" val="2069457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3807"/>
            <a:ext cx="10668000" cy="1524000"/>
          </a:xfrm>
        </p:spPr>
        <p:txBody>
          <a:bodyPr/>
          <a:lstStyle/>
          <a:p>
            <a:r>
              <a:rPr lang="en-GB" dirty="0"/>
              <a:t>Discrete and continuous data</a:t>
            </a:r>
          </a:p>
        </p:txBody>
      </p:sp>
      <p:graphicFrame>
        <p:nvGraphicFramePr>
          <p:cNvPr id="11" name="Content Placeholder 3"/>
          <p:cNvGraphicFramePr>
            <a:graphicFrameLocks noGrp="1"/>
          </p:cNvGraphicFramePr>
          <p:nvPr>
            <p:ph idx="1"/>
          </p:nvPr>
        </p:nvGraphicFramePr>
        <p:xfrm>
          <a:off x="838200" y="2125927"/>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GB" dirty="0"/>
                        <a:t>Investigation</a:t>
                      </a:r>
                    </a:p>
                  </a:txBody>
                  <a:tcPr/>
                </a:tc>
                <a:tc>
                  <a:txBody>
                    <a:bodyPr/>
                    <a:lstStyle/>
                    <a:p>
                      <a:r>
                        <a:rPr lang="en-GB" dirty="0"/>
                        <a:t>Typical items of data</a:t>
                      </a:r>
                    </a:p>
                  </a:txBody>
                  <a:tcPr/>
                </a:tc>
                <a:extLst>
                  <a:ext uri="{0D108BD9-81ED-4DB2-BD59-A6C34878D82A}">
                    <a16:rowId xmlns:a16="http://schemas.microsoft.com/office/drawing/2014/main" val="10000"/>
                  </a:ext>
                </a:extLst>
              </a:tr>
              <a:tr h="370840">
                <a:tc>
                  <a:txBody>
                    <a:bodyPr/>
                    <a:lstStyle/>
                    <a:p>
                      <a:r>
                        <a:rPr lang="en-GB" dirty="0"/>
                        <a:t>Types</a:t>
                      </a:r>
                      <a:r>
                        <a:rPr lang="en-GB" baseline="0" dirty="0"/>
                        <a:t> of wildflower</a:t>
                      </a:r>
                      <a:endParaRPr lang="en-GB" dirty="0"/>
                    </a:p>
                  </a:txBody>
                  <a:tcPr/>
                </a:tc>
                <a:tc>
                  <a:txBody>
                    <a:bodyPr/>
                    <a:lstStyle/>
                    <a:p>
                      <a:r>
                        <a:rPr lang="en-GB" dirty="0"/>
                        <a:t>Bluebell, marigold, meadow-sweet</a:t>
                      </a:r>
                    </a:p>
                  </a:txBody>
                  <a:tcPr/>
                </a:tc>
                <a:extLst>
                  <a:ext uri="{0D108BD9-81ED-4DB2-BD59-A6C34878D82A}">
                    <a16:rowId xmlns:a16="http://schemas.microsoft.com/office/drawing/2014/main" val="10001"/>
                  </a:ext>
                </a:extLst>
              </a:tr>
              <a:tr h="370840">
                <a:tc>
                  <a:txBody>
                    <a:bodyPr/>
                    <a:lstStyle/>
                    <a:p>
                      <a:r>
                        <a:rPr lang="en-GB" dirty="0"/>
                        <a:t>Household size</a:t>
                      </a:r>
                    </a:p>
                  </a:txBody>
                  <a:tcPr/>
                </a:tc>
                <a:tc>
                  <a:txBody>
                    <a:bodyPr/>
                    <a:lstStyle/>
                    <a:p>
                      <a:r>
                        <a:rPr lang="en-GB" dirty="0"/>
                        <a:t>1 person, 2 people,</a:t>
                      </a:r>
                      <a:r>
                        <a:rPr lang="en-GB" baseline="0" dirty="0"/>
                        <a:t> 3 people, 4 people</a:t>
                      </a:r>
                      <a:endParaRPr lang="en-GB" dirty="0"/>
                    </a:p>
                  </a:txBody>
                  <a:tcPr/>
                </a:tc>
                <a:extLst>
                  <a:ext uri="{0D108BD9-81ED-4DB2-BD59-A6C34878D82A}">
                    <a16:rowId xmlns:a16="http://schemas.microsoft.com/office/drawing/2014/main" val="10002"/>
                  </a:ext>
                </a:extLst>
              </a:tr>
              <a:tr h="370840">
                <a:tc>
                  <a:txBody>
                    <a:bodyPr/>
                    <a:lstStyle/>
                    <a:p>
                      <a:r>
                        <a:rPr lang="en-GB" dirty="0"/>
                        <a:t>Environmental problems</a:t>
                      </a:r>
                    </a:p>
                  </a:txBody>
                  <a:tcPr/>
                </a:tc>
                <a:tc>
                  <a:txBody>
                    <a:bodyPr/>
                    <a:lstStyle/>
                    <a:p>
                      <a:r>
                        <a:rPr lang="en-GB" dirty="0"/>
                        <a:t>Oil spills, acid rain, dog fouling</a:t>
                      </a:r>
                    </a:p>
                  </a:txBody>
                  <a:tcPr/>
                </a:tc>
                <a:extLst>
                  <a:ext uri="{0D108BD9-81ED-4DB2-BD59-A6C34878D82A}">
                    <a16:rowId xmlns:a16="http://schemas.microsoft.com/office/drawing/2014/main" val="10003"/>
                  </a:ext>
                </a:extLst>
              </a:tr>
              <a:tr h="370840">
                <a:tc>
                  <a:txBody>
                    <a:bodyPr/>
                    <a:lstStyle/>
                    <a:p>
                      <a:r>
                        <a:rPr lang="en-GB" dirty="0"/>
                        <a:t>Vehicle colour</a:t>
                      </a:r>
                    </a:p>
                  </a:txBody>
                  <a:tcPr/>
                </a:tc>
                <a:tc>
                  <a:txBody>
                    <a:bodyPr/>
                    <a:lstStyle/>
                    <a:p>
                      <a:r>
                        <a:rPr lang="en-GB" dirty="0"/>
                        <a:t>Red, green, blue</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838200" y="4682066"/>
          <a:ext cx="10515600" cy="174413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422487">
                <a:tc>
                  <a:txBody>
                    <a:bodyPr/>
                    <a:lstStyle/>
                    <a:p>
                      <a:r>
                        <a:rPr lang="en-GB" dirty="0"/>
                        <a:t>Investigation</a:t>
                      </a:r>
                    </a:p>
                  </a:txBody>
                  <a:tcPr/>
                </a:tc>
                <a:tc>
                  <a:txBody>
                    <a:bodyPr/>
                    <a:lstStyle/>
                    <a:p>
                      <a:r>
                        <a:rPr lang="en-GB" dirty="0"/>
                        <a:t>Typical items of data</a:t>
                      </a:r>
                    </a:p>
                  </a:txBody>
                  <a:tcPr/>
                </a:tc>
                <a:extLst>
                  <a:ext uri="{0D108BD9-81ED-4DB2-BD59-A6C34878D82A}">
                    <a16:rowId xmlns:a16="http://schemas.microsoft.com/office/drawing/2014/main" val="10000"/>
                  </a:ext>
                </a:extLst>
              </a:tr>
              <a:tr h="422487">
                <a:tc>
                  <a:txBody>
                    <a:bodyPr/>
                    <a:lstStyle/>
                    <a:p>
                      <a:r>
                        <a:rPr lang="en-GB" dirty="0"/>
                        <a:t>Babies’ birth weight</a:t>
                      </a:r>
                    </a:p>
                  </a:txBody>
                  <a:tcPr/>
                </a:tc>
                <a:tc>
                  <a:txBody>
                    <a:bodyPr/>
                    <a:lstStyle/>
                    <a:p>
                      <a:r>
                        <a:rPr lang="en-GB" dirty="0"/>
                        <a:t>3120g, 3760g, 2700g</a:t>
                      </a:r>
                    </a:p>
                  </a:txBody>
                  <a:tcPr/>
                </a:tc>
                <a:extLst>
                  <a:ext uri="{0D108BD9-81ED-4DB2-BD59-A6C34878D82A}">
                    <a16:rowId xmlns:a16="http://schemas.microsoft.com/office/drawing/2014/main" val="10001"/>
                  </a:ext>
                </a:extLst>
              </a:tr>
              <a:tr h="422487">
                <a:tc>
                  <a:txBody>
                    <a:bodyPr/>
                    <a:lstStyle/>
                    <a:p>
                      <a:r>
                        <a:rPr lang="en-GB" dirty="0"/>
                        <a:t>Temperature</a:t>
                      </a:r>
                      <a:r>
                        <a:rPr lang="en-GB" baseline="0" dirty="0"/>
                        <a:t> survey</a:t>
                      </a:r>
                      <a:endParaRPr lang="en-GB" dirty="0"/>
                    </a:p>
                  </a:txBody>
                  <a:tcPr/>
                </a:tc>
                <a:tc>
                  <a:txBody>
                    <a:bodyPr/>
                    <a:lstStyle/>
                    <a:p>
                      <a:r>
                        <a:rPr lang="en-GB" dirty="0"/>
                        <a:t>18.6◦c, 21.4◦c, 19.0◦c</a:t>
                      </a:r>
                    </a:p>
                  </a:txBody>
                  <a:tcPr/>
                </a:tc>
                <a:extLst>
                  <a:ext uri="{0D108BD9-81ED-4DB2-BD59-A6C34878D82A}">
                    <a16:rowId xmlns:a16="http://schemas.microsoft.com/office/drawing/2014/main" val="10002"/>
                  </a:ext>
                </a:extLst>
              </a:tr>
              <a:tr h="476673">
                <a:tc>
                  <a:txBody>
                    <a:bodyPr/>
                    <a:lstStyle/>
                    <a:p>
                      <a:r>
                        <a:rPr lang="en-GB" dirty="0"/>
                        <a:t>Survey of commuting times</a:t>
                      </a:r>
                    </a:p>
                  </a:txBody>
                  <a:tcPr/>
                </a:tc>
                <a:tc>
                  <a:txBody>
                    <a:bodyPr/>
                    <a:lstStyle/>
                    <a:p>
                      <a:r>
                        <a:rPr lang="en-GB" dirty="0"/>
                        <a:t>23 mins, 11 mins, 70 mins</a:t>
                      </a:r>
                    </a:p>
                  </a:txBody>
                  <a:tcPr/>
                </a:tc>
                <a:extLst>
                  <a:ext uri="{0D108BD9-81ED-4DB2-BD59-A6C34878D82A}">
                    <a16:rowId xmlns:a16="http://schemas.microsoft.com/office/drawing/2014/main" val="10003"/>
                  </a:ext>
                </a:extLst>
              </a:tr>
            </a:tbl>
          </a:graphicData>
        </a:graphic>
      </p:graphicFrame>
      <p:sp>
        <p:nvSpPr>
          <p:cNvPr id="13" name="TextBox 12"/>
          <p:cNvSpPr txBox="1"/>
          <p:nvPr/>
        </p:nvSpPr>
        <p:spPr>
          <a:xfrm>
            <a:off x="838200" y="1527307"/>
            <a:ext cx="2273300" cy="381000"/>
          </a:xfrm>
          <a:prstGeom prst="rect">
            <a:avLst/>
          </a:prstGeom>
          <a:noFill/>
        </p:spPr>
        <p:txBody>
          <a:bodyPr wrap="square" rtlCol="0">
            <a:spAutoFit/>
          </a:bodyPr>
          <a:lstStyle/>
          <a:p>
            <a:r>
              <a:rPr lang="en-GB" dirty="0"/>
              <a:t>Discrete:</a:t>
            </a:r>
          </a:p>
        </p:txBody>
      </p:sp>
      <p:sp>
        <p:nvSpPr>
          <p:cNvPr id="14" name="TextBox 13"/>
          <p:cNvSpPr txBox="1"/>
          <p:nvPr/>
        </p:nvSpPr>
        <p:spPr>
          <a:xfrm>
            <a:off x="838200" y="4164674"/>
            <a:ext cx="2273300" cy="381000"/>
          </a:xfrm>
          <a:prstGeom prst="rect">
            <a:avLst/>
          </a:prstGeom>
          <a:noFill/>
        </p:spPr>
        <p:txBody>
          <a:bodyPr wrap="square" rtlCol="0">
            <a:spAutoFit/>
          </a:bodyPr>
          <a:lstStyle/>
          <a:p>
            <a:r>
              <a:rPr lang="en-GB" dirty="0"/>
              <a:t>Continuous:</a:t>
            </a:r>
          </a:p>
        </p:txBody>
      </p:sp>
    </p:spTree>
    <p:extLst>
      <p:ext uri="{BB962C8B-B14F-4D97-AF65-F5344CB8AC3E}">
        <p14:creationId xmlns:p14="http://schemas.microsoft.com/office/powerpoint/2010/main" val="325568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37" y="145572"/>
            <a:ext cx="10668000" cy="1524000"/>
          </a:xfrm>
        </p:spPr>
        <p:txBody>
          <a:bodyPr/>
          <a:lstStyle/>
          <a:p>
            <a:r>
              <a:rPr lang="en-GB" dirty="0"/>
              <a:t>Class test</a:t>
            </a:r>
          </a:p>
        </p:txBody>
      </p:sp>
      <p:graphicFrame>
        <p:nvGraphicFramePr>
          <p:cNvPr id="4" name="Table 3"/>
          <p:cNvGraphicFramePr>
            <a:graphicFrameLocks noGrp="1"/>
          </p:cNvGraphicFramePr>
          <p:nvPr>
            <p:extLst>
              <p:ext uri="{D42A27DB-BD31-4B8C-83A1-F6EECF244321}">
                <p14:modId xmlns:p14="http://schemas.microsoft.com/office/powerpoint/2010/main" val="2684326256"/>
              </p:ext>
            </p:extLst>
          </p:nvPr>
        </p:nvGraphicFramePr>
        <p:xfrm>
          <a:off x="2229184" y="237534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GB" dirty="0"/>
                        <a:t>Data item</a:t>
                      </a:r>
                    </a:p>
                  </a:txBody>
                  <a:tcPr/>
                </a:tc>
                <a:tc>
                  <a:txBody>
                    <a:bodyPr/>
                    <a:lstStyle/>
                    <a:p>
                      <a:r>
                        <a:rPr lang="en-GB" dirty="0"/>
                        <a:t>Type</a:t>
                      </a:r>
                      <a:r>
                        <a:rPr lang="en-GB" baseline="0" dirty="0"/>
                        <a:t> of data: D or C?</a:t>
                      </a:r>
                      <a:endParaRPr lang="en-GB" dirty="0"/>
                    </a:p>
                  </a:txBody>
                  <a:tcPr/>
                </a:tc>
                <a:extLst>
                  <a:ext uri="{0D108BD9-81ED-4DB2-BD59-A6C34878D82A}">
                    <a16:rowId xmlns:a16="http://schemas.microsoft.com/office/drawing/2014/main" val="10000"/>
                  </a:ext>
                </a:extLst>
              </a:tr>
              <a:tr h="370840">
                <a:tc>
                  <a:txBody>
                    <a:bodyPr/>
                    <a:lstStyle/>
                    <a:p>
                      <a:r>
                        <a:rPr lang="en-GB" dirty="0"/>
                        <a:t>M27</a:t>
                      </a:r>
                    </a:p>
                  </a:txBody>
                  <a:tcPr/>
                </a:tc>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1929</a:t>
                      </a:r>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1.2-1.5m</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4.5-6.8kg</a:t>
                      </a:r>
                    </a:p>
                  </a:txBody>
                  <a:tcPr/>
                </a:tc>
                <a:tc>
                  <a:txBody>
                    <a:bodyPr/>
                    <a:lstStyle/>
                    <a:p>
                      <a:endParaRPr lang="en-GB" dirty="0"/>
                    </a:p>
                  </a:txBody>
                  <a:tcPr/>
                </a:tc>
                <a:extLst>
                  <a:ext uri="{0D108BD9-81ED-4DB2-BD59-A6C34878D82A}">
                    <a16:rowId xmlns:a16="http://schemas.microsoft.com/office/drawing/2014/main" val="10004"/>
                  </a:ext>
                </a:extLst>
              </a:tr>
              <a:tr h="370840">
                <a:tc>
                  <a:txBody>
                    <a:bodyPr/>
                    <a:lstStyle/>
                    <a:p>
                      <a:r>
                        <a:rPr lang="en-GB" dirty="0"/>
                        <a:t>Three buds</a:t>
                      </a:r>
                    </a:p>
                  </a:txBody>
                  <a:tcPr/>
                </a:tc>
                <a:tc>
                  <a:txBody>
                    <a:bodyPr/>
                    <a:lstStyle/>
                    <a:p>
                      <a:endParaRPr lang="en-GB" dirty="0"/>
                    </a:p>
                  </a:txBody>
                  <a:tcPr/>
                </a:tc>
                <a:extLst>
                  <a:ext uri="{0D108BD9-81ED-4DB2-BD59-A6C34878D82A}">
                    <a16:rowId xmlns:a16="http://schemas.microsoft.com/office/drawing/2014/main" val="10005"/>
                  </a:ext>
                </a:extLst>
              </a:tr>
              <a:tr h="370840">
                <a:tc>
                  <a:txBody>
                    <a:bodyPr/>
                    <a:lstStyle/>
                    <a:p>
                      <a:r>
                        <a:rPr lang="en-GB" dirty="0"/>
                        <a:t>One</a:t>
                      </a:r>
                      <a:r>
                        <a:rPr lang="en-GB" baseline="0" dirty="0"/>
                        <a:t> quarter</a:t>
                      </a:r>
                      <a:endParaRPr lang="en-GB" dirty="0"/>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6305884" y="2747879"/>
            <a:ext cx="1181100" cy="369332"/>
          </a:xfrm>
          <a:prstGeom prst="rect">
            <a:avLst/>
          </a:prstGeom>
          <a:noFill/>
        </p:spPr>
        <p:txBody>
          <a:bodyPr wrap="square" rtlCol="0">
            <a:spAutoFit/>
          </a:bodyPr>
          <a:lstStyle/>
          <a:p>
            <a:r>
              <a:rPr lang="en-GB" dirty="0">
                <a:solidFill>
                  <a:schemeClr val="bg1"/>
                </a:solidFill>
              </a:rPr>
              <a:t>Discrete</a:t>
            </a:r>
          </a:p>
        </p:txBody>
      </p:sp>
      <p:sp>
        <p:nvSpPr>
          <p:cNvPr id="6" name="TextBox 5"/>
          <p:cNvSpPr txBox="1"/>
          <p:nvPr/>
        </p:nvSpPr>
        <p:spPr>
          <a:xfrm>
            <a:off x="6305884" y="4195679"/>
            <a:ext cx="1181100" cy="369332"/>
          </a:xfrm>
          <a:prstGeom prst="rect">
            <a:avLst/>
          </a:prstGeom>
          <a:noFill/>
        </p:spPr>
        <p:txBody>
          <a:bodyPr wrap="square" rtlCol="0">
            <a:spAutoFit/>
          </a:bodyPr>
          <a:lstStyle/>
          <a:p>
            <a:r>
              <a:rPr lang="en-GB" dirty="0">
                <a:solidFill>
                  <a:schemeClr val="bg1"/>
                </a:solidFill>
              </a:rPr>
              <a:t>Discrete</a:t>
            </a:r>
          </a:p>
        </p:txBody>
      </p:sp>
      <p:sp>
        <p:nvSpPr>
          <p:cNvPr id="7" name="TextBox 6"/>
          <p:cNvSpPr txBox="1"/>
          <p:nvPr/>
        </p:nvSpPr>
        <p:spPr>
          <a:xfrm>
            <a:off x="6305884" y="3136208"/>
            <a:ext cx="1816100" cy="369332"/>
          </a:xfrm>
          <a:prstGeom prst="rect">
            <a:avLst/>
          </a:prstGeom>
          <a:noFill/>
        </p:spPr>
        <p:txBody>
          <a:bodyPr wrap="square" rtlCol="0">
            <a:spAutoFit/>
          </a:bodyPr>
          <a:lstStyle/>
          <a:p>
            <a:r>
              <a:rPr lang="en-GB" dirty="0">
                <a:solidFill>
                  <a:schemeClr val="bg1"/>
                </a:solidFill>
              </a:rPr>
              <a:t>Continuous</a:t>
            </a:r>
          </a:p>
        </p:txBody>
      </p:sp>
      <p:sp>
        <p:nvSpPr>
          <p:cNvPr id="8" name="TextBox 7"/>
          <p:cNvSpPr txBox="1"/>
          <p:nvPr/>
        </p:nvSpPr>
        <p:spPr>
          <a:xfrm>
            <a:off x="6305884" y="3480721"/>
            <a:ext cx="1816100" cy="369332"/>
          </a:xfrm>
          <a:prstGeom prst="rect">
            <a:avLst/>
          </a:prstGeom>
          <a:noFill/>
        </p:spPr>
        <p:txBody>
          <a:bodyPr wrap="square" rtlCol="0">
            <a:spAutoFit/>
          </a:bodyPr>
          <a:lstStyle/>
          <a:p>
            <a:r>
              <a:rPr lang="en-GB" dirty="0">
                <a:solidFill>
                  <a:schemeClr val="bg1"/>
                </a:solidFill>
              </a:rPr>
              <a:t>Continuous</a:t>
            </a:r>
          </a:p>
        </p:txBody>
      </p:sp>
      <p:sp>
        <p:nvSpPr>
          <p:cNvPr id="9" name="TextBox 8"/>
          <p:cNvSpPr txBox="1"/>
          <p:nvPr/>
        </p:nvSpPr>
        <p:spPr>
          <a:xfrm>
            <a:off x="6293184" y="3883536"/>
            <a:ext cx="1816100" cy="369332"/>
          </a:xfrm>
          <a:prstGeom prst="rect">
            <a:avLst/>
          </a:prstGeom>
          <a:noFill/>
        </p:spPr>
        <p:txBody>
          <a:bodyPr wrap="square" rtlCol="0">
            <a:spAutoFit/>
          </a:bodyPr>
          <a:lstStyle/>
          <a:p>
            <a:r>
              <a:rPr lang="en-GB" dirty="0">
                <a:solidFill>
                  <a:schemeClr val="bg1"/>
                </a:solidFill>
              </a:rPr>
              <a:t>Continuous</a:t>
            </a:r>
          </a:p>
        </p:txBody>
      </p:sp>
      <p:sp>
        <p:nvSpPr>
          <p:cNvPr id="10" name="TextBox 9"/>
          <p:cNvSpPr txBox="1"/>
          <p:nvPr/>
        </p:nvSpPr>
        <p:spPr>
          <a:xfrm>
            <a:off x="6305884" y="4562755"/>
            <a:ext cx="1816100" cy="369332"/>
          </a:xfrm>
          <a:prstGeom prst="rect">
            <a:avLst/>
          </a:prstGeom>
          <a:noFill/>
        </p:spPr>
        <p:txBody>
          <a:bodyPr wrap="square" rtlCol="0">
            <a:spAutoFit/>
          </a:bodyPr>
          <a:lstStyle/>
          <a:p>
            <a:r>
              <a:rPr lang="en-GB" dirty="0">
                <a:solidFill>
                  <a:schemeClr val="bg1"/>
                </a:solidFill>
              </a:rPr>
              <a:t>Continuous</a:t>
            </a:r>
          </a:p>
        </p:txBody>
      </p:sp>
    </p:spTree>
    <p:extLst>
      <p:ext uri="{BB962C8B-B14F-4D97-AF65-F5344CB8AC3E}">
        <p14:creationId xmlns:p14="http://schemas.microsoft.com/office/powerpoint/2010/main" val="144348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which graph?</a:t>
            </a:r>
          </a:p>
        </p:txBody>
      </p:sp>
      <p:sp>
        <p:nvSpPr>
          <p:cNvPr id="3" name="Content Placeholder 2"/>
          <p:cNvSpPr>
            <a:spLocks noGrp="1"/>
          </p:cNvSpPr>
          <p:nvPr>
            <p:ph idx="1"/>
          </p:nvPr>
        </p:nvSpPr>
        <p:spPr/>
        <p:txBody>
          <a:bodyPr>
            <a:normAutofit/>
          </a:bodyPr>
          <a:lstStyle/>
          <a:p>
            <a:r>
              <a:rPr lang="en-GB" sz="2200" dirty="0">
                <a:solidFill>
                  <a:schemeClr val="tx1">
                    <a:lumMod val="95000"/>
                  </a:schemeClr>
                </a:solidFill>
              </a:rPr>
              <a:t>Three types of statistical judgements:</a:t>
            </a:r>
          </a:p>
          <a:p>
            <a:pPr marL="0" indent="0">
              <a:buNone/>
            </a:pPr>
            <a:r>
              <a:rPr lang="en-GB" sz="2200" dirty="0">
                <a:solidFill>
                  <a:schemeClr val="tx1">
                    <a:lumMod val="95000"/>
                  </a:schemeClr>
                </a:solidFill>
              </a:rPr>
              <a:t>	- Summarising</a:t>
            </a:r>
          </a:p>
          <a:p>
            <a:pPr marL="0" indent="0">
              <a:buNone/>
            </a:pPr>
            <a:r>
              <a:rPr lang="en-GB" sz="2200" dirty="0">
                <a:solidFill>
                  <a:schemeClr val="tx1">
                    <a:lumMod val="95000"/>
                  </a:schemeClr>
                </a:solidFill>
              </a:rPr>
              <a:t>	- Comparing</a:t>
            </a:r>
          </a:p>
          <a:p>
            <a:pPr marL="0" indent="0">
              <a:buNone/>
            </a:pPr>
            <a:r>
              <a:rPr lang="en-GB" sz="2200" dirty="0">
                <a:solidFill>
                  <a:schemeClr val="tx1">
                    <a:lumMod val="95000"/>
                  </a:schemeClr>
                </a:solidFill>
              </a:rPr>
              <a:t>	- Inter-relating</a:t>
            </a:r>
          </a:p>
        </p:txBody>
      </p:sp>
    </p:spTree>
    <p:extLst>
      <p:ext uri="{BB962C8B-B14F-4D97-AF65-F5344CB8AC3E}">
        <p14:creationId xmlns:p14="http://schemas.microsoft.com/office/powerpoint/2010/main" val="2151682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A05C-95E2-97D7-9E76-ECD187F0E3DA}"/>
              </a:ext>
            </a:extLst>
          </p:cNvPr>
          <p:cNvSpPr>
            <a:spLocks noGrp="1"/>
          </p:cNvSpPr>
          <p:nvPr>
            <p:ph type="title"/>
          </p:nvPr>
        </p:nvSpPr>
        <p:spPr/>
        <p:txBody>
          <a:bodyPr/>
          <a:lstStyle/>
          <a:p>
            <a:r>
              <a:rPr lang="en-US" dirty="0"/>
              <a:t>Let’s code</a:t>
            </a:r>
          </a:p>
        </p:txBody>
      </p:sp>
      <p:sp>
        <p:nvSpPr>
          <p:cNvPr id="3" name="Content Placeholder 2">
            <a:extLst>
              <a:ext uri="{FF2B5EF4-FFF2-40B4-BE49-F238E27FC236}">
                <a16:creationId xmlns:a16="http://schemas.microsoft.com/office/drawing/2014/main" id="{668CFF27-FEE5-9E9E-62F8-5DD3485FCA21}"/>
              </a:ext>
            </a:extLst>
          </p:cNvPr>
          <p:cNvSpPr txBox="1">
            <a:spLocks/>
          </p:cNvSpPr>
          <p:nvPr/>
        </p:nvSpPr>
        <p:spPr>
          <a:xfrm>
            <a:off x="762000" y="4583249"/>
            <a:ext cx="10668000" cy="490850"/>
          </a:xfrm>
          <a:prstGeom prst="rect">
            <a:avLst/>
          </a:prstGeom>
        </p:spPr>
        <p:txBody>
          <a:bodyPr vert="horz" lIns="91440" tIns="45720" rIns="91440" bIns="45720" rtlCol="0">
            <a:normAutofit/>
          </a:bodyPr>
          <a:lstStyle>
            <a:lvl1pPr marL="0" indent="0" algn="l" defTabSz="914400" rtl="0" eaLnBrk="1" latinLnBrk="0" hangingPunct="1">
              <a:lnSpc>
                <a:spcPct val="125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200" dirty="0">
                <a:solidFill>
                  <a:schemeClr val="tx1">
                    <a:lumMod val="95000"/>
                  </a:schemeClr>
                </a:solidFill>
              </a:rPr>
              <a:t>Open up the Spyder IDE, ready for the practical exercises.</a:t>
            </a:r>
          </a:p>
        </p:txBody>
      </p:sp>
    </p:spTree>
    <p:extLst>
      <p:ext uri="{BB962C8B-B14F-4D97-AF65-F5344CB8AC3E}">
        <p14:creationId xmlns:p14="http://schemas.microsoft.com/office/powerpoint/2010/main" val="405989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432" y="153725"/>
            <a:ext cx="10515600" cy="1325563"/>
          </a:xfrm>
        </p:spPr>
        <p:txBody>
          <a:bodyPr/>
          <a:lstStyle/>
          <a:p>
            <a:r>
              <a:rPr lang="en-GB" dirty="0"/>
              <a:t>Rules for storytelling</a:t>
            </a:r>
          </a:p>
        </p:txBody>
      </p:sp>
      <p:sp>
        <p:nvSpPr>
          <p:cNvPr id="3" name="Content Placeholder 2"/>
          <p:cNvSpPr>
            <a:spLocks noGrp="1"/>
          </p:cNvSpPr>
          <p:nvPr>
            <p:ph idx="1"/>
          </p:nvPr>
        </p:nvSpPr>
        <p:spPr>
          <a:xfrm>
            <a:off x="484632" y="1238656"/>
            <a:ext cx="10515600" cy="4051744"/>
          </a:xfrm>
        </p:spPr>
        <p:txBody>
          <a:bodyPr>
            <a:normAutofit/>
          </a:bodyPr>
          <a:lstStyle/>
          <a:p>
            <a:pPr marL="514350" indent="-514350">
              <a:buAutoNum type="arabicPeriod"/>
            </a:pPr>
            <a:r>
              <a:rPr lang="en-GB" sz="2200" i="1" dirty="0">
                <a:solidFill>
                  <a:schemeClr val="tx1">
                    <a:lumMod val="95000"/>
                  </a:schemeClr>
                </a:solidFill>
              </a:rPr>
              <a:t>“You </a:t>
            </a:r>
            <a:r>
              <a:rPr lang="en-GB" sz="2200" i="1" dirty="0" err="1">
                <a:solidFill>
                  <a:schemeClr val="tx1">
                    <a:lumMod val="95000"/>
                  </a:schemeClr>
                </a:solidFill>
              </a:rPr>
              <a:t>gotta</a:t>
            </a:r>
            <a:r>
              <a:rPr lang="en-GB" sz="2200" i="1" dirty="0">
                <a:solidFill>
                  <a:schemeClr val="tx1">
                    <a:lumMod val="95000"/>
                  </a:schemeClr>
                </a:solidFill>
              </a:rPr>
              <a:t> keep in mind what’s interesting to you as an audience, not what’s fun to do as a writer [or data scientist/computational social scientist]. They can be very different”.</a:t>
            </a:r>
          </a:p>
          <a:p>
            <a:pPr marL="514350" indent="-514350">
              <a:buAutoNum type="arabicPeriod"/>
            </a:pPr>
            <a:r>
              <a:rPr lang="en-GB" sz="2200" i="1" dirty="0">
                <a:solidFill>
                  <a:schemeClr val="tx1">
                    <a:lumMod val="95000"/>
                  </a:schemeClr>
                </a:solidFill>
              </a:rPr>
              <a:t>“Putting it on paper lets you start fixing it. If it stays in your head, a perfect idea, you’ll never share it with anyone”.</a:t>
            </a:r>
          </a:p>
          <a:p>
            <a:pPr marL="514350" indent="-514350">
              <a:buAutoNum type="arabicPeriod"/>
            </a:pPr>
            <a:r>
              <a:rPr lang="en-GB" sz="2200" i="1" dirty="0">
                <a:solidFill>
                  <a:schemeClr val="tx1">
                    <a:lumMod val="95000"/>
                  </a:schemeClr>
                </a:solidFill>
              </a:rPr>
              <a:t>“What’s the essence of your story? Most economical telling of it? If you know that, you can build out from there”.</a:t>
            </a:r>
          </a:p>
        </p:txBody>
      </p:sp>
      <p:sp>
        <p:nvSpPr>
          <p:cNvPr id="4" name="TextBox 3"/>
          <p:cNvSpPr txBox="1"/>
          <p:nvPr/>
        </p:nvSpPr>
        <p:spPr>
          <a:xfrm>
            <a:off x="4465320" y="4506684"/>
            <a:ext cx="7242048" cy="523220"/>
          </a:xfrm>
          <a:prstGeom prst="rect">
            <a:avLst/>
          </a:prstGeom>
          <a:noFill/>
        </p:spPr>
        <p:txBody>
          <a:bodyPr wrap="square" rtlCol="0">
            <a:spAutoFit/>
          </a:bodyPr>
          <a:lstStyle/>
          <a:p>
            <a:r>
              <a:rPr lang="en-GB" sz="2800" dirty="0"/>
              <a:t>- </a:t>
            </a:r>
            <a:r>
              <a:rPr lang="en-GB" sz="2200" dirty="0"/>
              <a:t>Emma Coats, former story artist for Pixar</a:t>
            </a:r>
          </a:p>
        </p:txBody>
      </p:sp>
      <p:pic>
        <p:nvPicPr>
          <p:cNvPr id="1026" name="Picture 2" descr="Image result for pix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32" y="4652001"/>
            <a:ext cx="3343529" cy="208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4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8548"/>
            <a:ext cx="10668000" cy="1524000"/>
          </a:xfrm>
        </p:spPr>
        <p:txBody>
          <a:bodyPr/>
          <a:lstStyle/>
          <a:p>
            <a:r>
              <a:rPr lang="en-GB" dirty="0"/>
              <a:t>Communicating your analysis</a:t>
            </a:r>
          </a:p>
        </p:txBody>
      </p:sp>
      <p:sp>
        <p:nvSpPr>
          <p:cNvPr id="3" name="Content Placeholder 2"/>
          <p:cNvSpPr>
            <a:spLocks noGrp="1"/>
          </p:cNvSpPr>
          <p:nvPr>
            <p:ph idx="1"/>
          </p:nvPr>
        </p:nvSpPr>
        <p:spPr>
          <a:xfrm>
            <a:off x="762000" y="1732548"/>
            <a:ext cx="10668000" cy="3818083"/>
          </a:xfrm>
        </p:spPr>
        <p:txBody>
          <a:bodyPr>
            <a:normAutofit/>
          </a:bodyPr>
          <a:lstStyle/>
          <a:p>
            <a:r>
              <a:rPr lang="en-GB" sz="2200" dirty="0">
                <a:solidFill>
                  <a:schemeClr val="tx1">
                    <a:lumMod val="95000"/>
                  </a:schemeClr>
                </a:solidFill>
              </a:rPr>
              <a:t>It can be difficult to explain the nature and results of analytical tests to audiences.</a:t>
            </a:r>
          </a:p>
          <a:p>
            <a:r>
              <a:rPr lang="en-GB" sz="2200" dirty="0">
                <a:solidFill>
                  <a:schemeClr val="tx1">
                    <a:lumMod val="95000"/>
                  </a:schemeClr>
                </a:solidFill>
              </a:rPr>
              <a:t>Data analysts are notorious for being poor communicators; leads to analysis not being used properly.</a:t>
            </a:r>
          </a:p>
          <a:p>
            <a:r>
              <a:rPr lang="en-GB" sz="2200" dirty="0">
                <a:solidFill>
                  <a:schemeClr val="tx1">
                    <a:lumMod val="95000"/>
                  </a:schemeClr>
                </a:solidFill>
              </a:rPr>
              <a:t>Good analysts tell a story.</a:t>
            </a:r>
          </a:p>
          <a:p>
            <a:r>
              <a:rPr lang="en-GB" sz="2200" dirty="0">
                <a:solidFill>
                  <a:schemeClr val="tx1">
                    <a:lumMod val="95000"/>
                  </a:schemeClr>
                </a:solidFill>
              </a:rPr>
              <a:t>In contrast, those analysts who rather the data ‘speak for themselves’ do not tend to be very effective. </a:t>
            </a:r>
          </a:p>
        </p:txBody>
      </p:sp>
    </p:spTree>
    <p:extLst>
      <p:ext uri="{BB962C8B-B14F-4D97-AF65-F5344CB8AC3E}">
        <p14:creationId xmlns:p14="http://schemas.microsoft.com/office/powerpoint/2010/main" val="102109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369" y="422910"/>
            <a:ext cx="10668000" cy="1524000"/>
          </a:xfrm>
        </p:spPr>
        <p:txBody>
          <a:bodyPr/>
          <a:lstStyle/>
          <a:p>
            <a:r>
              <a:rPr lang="en-GB" dirty="0"/>
              <a:t>The importance of communicating: A bad historical example.</a:t>
            </a:r>
          </a:p>
        </p:txBody>
      </p:sp>
      <p:sp>
        <p:nvSpPr>
          <p:cNvPr id="4" name="TextBox 3"/>
          <p:cNvSpPr txBox="1"/>
          <p:nvPr/>
        </p:nvSpPr>
        <p:spPr>
          <a:xfrm>
            <a:off x="329184" y="2791968"/>
            <a:ext cx="7864322" cy="1785104"/>
          </a:xfrm>
          <a:prstGeom prst="rect">
            <a:avLst/>
          </a:prstGeom>
          <a:noFill/>
        </p:spPr>
        <p:txBody>
          <a:bodyPr wrap="square" rtlCol="0">
            <a:spAutoFit/>
          </a:bodyPr>
          <a:lstStyle/>
          <a:p>
            <a:r>
              <a:rPr lang="en-GB" sz="2200" i="1" dirty="0"/>
              <a:t>“My scientific studies have afforded me great gratification; and I am convinced that it will not be long before the whole world acknowledges the results of my work.”</a:t>
            </a:r>
          </a:p>
          <a:p>
            <a:r>
              <a:rPr lang="en-GB" sz="2200" i="1" dirty="0"/>
              <a:t>		- Gregor Mendel, shortly before his 				   death in 1884.</a:t>
            </a:r>
          </a:p>
        </p:txBody>
      </p:sp>
      <p:pic>
        <p:nvPicPr>
          <p:cNvPr id="3074" name="Picture 2" descr="Image result for gregor men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904" y="2174652"/>
            <a:ext cx="3136519" cy="426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41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392" y="1167257"/>
            <a:ext cx="10515600" cy="4351338"/>
          </a:xfrm>
        </p:spPr>
        <p:txBody>
          <a:bodyPr>
            <a:normAutofit/>
          </a:bodyPr>
          <a:lstStyle/>
          <a:p>
            <a:r>
              <a:rPr lang="en-GB" sz="2200" dirty="0">
                <a:solidFill>
                  <a:schemeClr val="tx1">
                    <a:lumMod val="95000"/>
                  </a:schemeClr>
                </a:solidFill>
              </a:rPr>
              <a:t>He successfully demonstrated that the inheritance of genetic information from one generation to the next follows particular laws.</a:t>
            </a:r>
          </a:p>
          <a:p>
            <a:r>
              <a:rPr lang="en-GB" sz="2200" dirty="0">
                <a:solidFill>
                  <a:schemeClr val="tx1">
                    <a:lumMod val="95000"/>
                  </a:schemeClr>
                </a:solidFill>
              </a:rPr>
              <a:t>However, the significance of Mendel’s work was not realised until the start of the 20</a:t>
            </a:r>
            <a:r>
              <a:rPr lang="en-GB" sz="2200" baseline="30000" dirty="0">
                <a:solidFill>
                  <a:schemeClr val="tx1">
                    <a:lumMod val="95000"/>
                  </a:schemeClr>
                </a:solidFill>
              </a:rPr>
              <a:t>th</a:t>
            </a:r>
            <a:r>
              <a:rPr lang="en-GB" sz="2200" dirty="0">
                <a:solidFill>
                  <a:schemeClr val="tx1">
                    <a:lumMod val="95000"/>
                  </a:schemeClr>
                </a:solidFill>
              </a:rPr>
              <a:t> century, when the independent re-discovery of these laws laid the foundations of the field of genetics.</a:t>
            </a:r>
          </a:p>
          <a:p>
            <a:r>
              <a:rPr lang="en-GB" sz="2200" dirty="0">
                <a:solidFill>
                  <a:schemeClr val="tx1">
                    <a:lumMod val="95000"/>
                  </a:schemeClr>
                </a:solidFill>
              </a:rPr>
              <a:t>Why did it take so long for the importance of Mendel’s work to be recognised?</a:t>
            </a:r>
          </a:p>
        </p:txBody>
      </p:sp>
    </p:spTree>
    <p:extLst>
      <p:ext uri="{BB962C8B-B14F-4D97-AF65-F5344CB8AC3E}">
        <p14:creationId xmlns:p14="http://schemas.microsoft.com/office/powerpoint/2010/main" val="212861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997" y="943790"/>
            <a:ext cx="11049000" cy="3736495"/>
          </a:xfrm>
        </p:spPr>
        <p:txBody>
          <a:bodyPr>
            <a:normAutofit/>
          </a:bodyPr>
          <a:lstStyle/>
          <a:p>
            <a:r>
              <a:rPr lang="en-GB" sz="2200" dirty="0">
                <a:solidFill>
                  <a:schemeClr val="tx1">
                    <a:lumMod val="95000"/>
                  </a:schemeClr>
                </a:solidFill>
              </a:rPr>
              <a:t>This was largely due to the fact that the complex and detailed work Mendel produced was not understood, even by influential people in the same field, due to the way in which he attempted to convey his findings.</a:t>
            </a:r>
          </a:p>
          <a:p>
            <a:r>
              <a:rPr lang="en-GB" sz="2200" dirty="0">
                <a:solidFill>
                  <a:schemeClr val="tx1">
                    <a:lumMod val="95000"/>
                  </a:schemeClr>
                </a:solidFill>
              </a:rPr>
              <a:t>Mendel died without knowing how much his findings would change history,</a:t>
            </a:r>
          </a:p>
          <a:p>
            <a:r>
              <a:rPr lang="en-GB" sz="2200" dirty="0">
                <a:solidFill>
                  <a:schemeClr val="tx1">
                    <a:lumMod val="95000"/>
                  </a:schemeClr>
                </a:solidFill>
              </a:rPr>
              <a:t>It would be 30 years before the rest of the scientific community caught up with his work.</a:t>
            </a:r>
          </a:p>
        </p:txBody>
      </p:sp>
    </p:spTree>
    <p:extLst>
      <p:ext uri="{BB962C8B-B14F-4D97-AF65-F5344CB8AC3E}">
        <p14:creationId xmlns:p14="http://schemas.microsoft.com/office/powerpoint/2010/main" val="151293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784" y="352933"/>
            <a:ext cx="11195304" cy="1325563"/>
          </a:xfrm>
        </p:spPr>
        <p:txBody>
          <a:bodyPr/>
          <a:lstStyle/>
          <a:p>
            <a:r>
              <a:rPr lang="en-GB" dirty="0"/>
              <a:t>The importance of communicating: A good historical example.</a:t>
            </a:r>
          </a:p>
        </p:txBody>
      </p:sp>
      <p:sp>
        <p:nvSpPr>
          <p:cNvPr id="3" name="Content Placeholder 2"/>
          <p:cNvSpPr>
            <a:spLocks noGrp="1"/>
          </p:cNvSpPr>
          <p:nvPr>
            <p:ph idx="1"/>
          </p:nvPr>
        </p:nvSpPr>
        <p:spPr>
          <a:xfrm>
            <a:off x="237698" y="2217637"/>
            <a:ext cx="9058609" cy="1156528"/>
          </a:xfrm>
        </p:spPr>
        <p:txBody>
          <a:bodyPr>
            <a:normAutofit fontScale="70000" lnSpcReduction="20000"/>
          </a:bodyPr>
          <a:lstStyle/>
          <a:p>
            <a:r>
              <a:rPr lang="en-GB" sz="3100" dirty="0">
                <a:solidFill>
                  <a:schemeClr val="tx1">
                    <a:lumMod val="95000"/>
                  </a:schemeClr>
                </a:solidFill>
              </a:rPr>
              <a:t>In October 1854, during the Crimean War, Nightingale and a number of other nurses were sent to a British military hospital in Turkey.</a:t>
            </a:r>
          </a:p>
          <a:p>
            <a:pPr marL="0" indent="0">
              <a:buNone/>
            </a:pPr>
            <a:endParaRPr lang="en-GB" sz="2400" dirty="0"/>
          </a:p>
        </p:txBody>
      </p:sp>
      <p:pic>
        <p:nvPicPr>
          <p:cNvPr id="1026" name="Picture 2" descr="Image result for florence nightinga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6307" y="1678496"/>
            <a:ext cx="2261709" cy="3096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7382" y="3483835"/>
            <a:ext cx="8671561" cy="1723549"/>
          </a:xfrm>
          <a:prstGeom prst="rect">
            <a:avLst/>
          </a:prstGeom>
          <a:noFill/>
        </p:spPr>
        <p:txBody>
          <a:bodyPr wrap="square" rtlCol="0">
            <a:spAutoFit/>
          </a:bodyPr>
          <a:lstStyle/>
          <a:p>
            <a:pPr marL="285750" indent="-285750">
              <a:buFont typeface="Arial" panose="020B0604020202020204" pitchFamily="34" charset="0"/>
              <a:buChar char="•"/>
            </a:pPr>
            <a:r>
              <a:rPr lang="en-GB" sz="2200" dirty="0"/>
              <a:t>She found that most of the deaths at the hospital were the result of epidemic, endemic, and contagious diseases, and not the original wounds for which individuals were admitted. </a:t>
            </a:r>
          </a:p>
          <a:p>
            <a:pPr marL="285750" indent="-285750">
              <a:buFont typeface="Arial" panose="020B0604020202020204" pitchFamily="34" charset="0"/>
              <a:buChar char="•"/>
            </a:pPr>
            <a:r>
              <a:rPr lang="en-GB" sz="2200" dirty="0"/>
              <a:t>By February 1855, the mortality rate in the hospital was 43%.</a:t>
            </a:r>
          </a:p>
          <a:p>
            <a:endParaRPr lang="en-GB" dirty="0"/>
          </a:p>
        </p:txBody>
      </p:sp>
      <p:sp>
        <p:nvSpPr>
          <p:cNvPr id="5" name="Rectangle 4"/>
          <p:cNvSpPr/>
          <p:nvPr/>
        </p:nvSpPr>
        <p:spPr>
          <a:xfrm>
            <a:off x="9296307" y="4852252"/>
            <a:ext cx="2609088" cy="923330"/>
          </a:xfrm>
          <a:prstGeom prst="rect">
            <a:avLst/>
          </a:prstGeom>
        </p:spPr>
        <p:txBody>
          <a:bodyPr wrap="square">
            <a:spAutoFit/>
          </a:bodyPr>
          <a:lstStyle/>
          <a:p>
            <a:r>
              <a:rPr lang="en-GB" i="1" dirty="0"/>
              <a:t>Florence Nightingale: founder of professional nursing and stats pioneer </a:t>
            </a:r>
          </a:p>
        </p:txBody>
      </p:sp>
    </p:spTree>
    <p:extLst>
      <p:ext uri="{BB962C8B-B14F-4D97-AF65-F5344CB8AC3E}">
        <p14:creationId xmlns:p14="http://schemas.microsoft.com/office/powerpoint/2010/main" val="140163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048" y="1264793"/>
            <a:ext cx="10515600" cy="4351338"/>
          </a:xfrm>
        </p:spPr>
        <p:txBody>
          <a:bodyPr>
            <a:normAutofit/>
          </a:bodyPr>
          <a:lstStyle/>
          <a:p>
            <a:r>
              <a:rPr lang="en-GB" sz="2400" dirty="0">
                <a:solidFill>
                  <a:schemeClr val="tx1">
                    <a:lumMod val="95000"/>
                  </a:schemeClr>
                </a:solidFill>
              </a:rPr>
              <a:t>In addition to her campaign of improving basic sanitation at the hospital, Nightingale believed that statistics could help solve the problem.</a:t>
            </a:r>
          </a:p>
          <a:p>
            <a:r>
              <a:rPr lang="en-GB" sz="2400" dirty="0">
                <a:solidFill>
                  <a:schemeClr val="tx1">
                    <a:lumMod val="95000"/>
                  </a:schemeClr>
                </a:solidFill>
              </a:rPr>
              <a:t>She realised that the presentation of data was very important because people did not find numerical tables interesting. </a:t>
            </a:r>
          </a:p>
          <a:p>
            <a:r>
              <a:rPr lang="en-GB" sz="2400" dirty="0">
                <a:solidFill>
                  <a:schemeClr val="tx1">
                    <a:lumMod val="95000"/>
                  </a:schemeClr>
                </a:solidFill>
              </a:rPr>
              <a:t>She therefore designed diagrams to </a:t>
            </a:r>
            <a:r>
              <a:rPr lang="en-GB" sz="2400" dirty="0" err="1">
                <a:solidFill>
                  <a:schemeClr val="tx1">
                    <a:lumMod val="95000"/>
                  </a:schemeClr>
                </a:solidFill>
              </a:rPr>
              <a:t>dramatise</a:t>
            </a:r>
            <a:r>
              <a:rPr lang="en-GB" sz="2400" dirty="0">
                <a:solidFill>
                  <a:schemeClr val="tx1">
                    <a:lumMod val="95000"/>
                  </a:schemeClr>
                </a:solidFill>
              </a:rPr>
              <a:t> the number of deaths that were occurring as a result of the unsanitary conditions. </a:t>
            </a:r>
          </a:p>
          <a:p>
            <a:r>
              <a:rPr lang="en-GB" sz="2400" dirty="0">
                <a:solidFill>
                  <a:schemeClr val="tx1">
                    <a:lumMod val="95000"/>
                  </a:schemeClr>
                </a:solidFill>
              </a:rPr>
              <a:t>At the time, such diagrams were relatively novel.</a:t>
            </a:r>
          </a:p>
          <a:p>
            <a:endParaRPr lang="en-GB" dirty="0"/>
          </a:p>
          <a:p>
            <a:endParaRPr lang="en-GB" dirty="0"/>
          </a:p>
        </p:txBody>
      </p:sp>
    </p:spTree>
    <p:extLst>
      <p:ext uri="{BB962C8B-B14F-4D97-AF65-F5344CB8AC3E}">
        <p14:creationId xmlns:p14="http://schemas.microsoft.com/office/powerpoint/2010/main" val="1887417354"/>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3E26D5B6108B428DBE05BE5FDC472C" ma:contentTypeVersion="15" ma:contentTypeDescription="Create a new document." ma:contentTypeScope="" ma:versionID="d2693f65f30e634e2d1d9fa7c513f86b">
  <xsd:schema xmlns:xsd="http://www.w3.org/2001/XMLSchema" xmlns:xs="http://www.w3.org/2001/XMLSchema" xmlns:p="http://schemas.microsoft.com/office/2006/metadata/properties" xmlns:ns2="7cd282cf-b72a-42a4-9cd6-712c6800f520" xmlns:ns3="0fcc2beb-f7ca-4e86-b412-f865a9ac0bb4" targetNamespace="http://schemas.microsoft.com/office/2006/metadata/properties" ma:root="true" ma:fieldsID="306de2b54497dbeb684ce36aa60c2abb" ns2:_="" ns3:_="">
    <xsd:import namespace="7cd282cf-b72a-42a4-9cd6-712c6800f520"/>
    <xsd:import namespace="0fcc2beb-f7ca-4e86-b412-f865a9ac0b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282cf-b72a-42a4-9cd6-712c6800f5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3e67f-0598-4a90-8a4a-cec34b03bf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cc2beb-f7ca-4e86-b412-f865a9ac0bb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e2a280-a49d-4741-9907-fd64bd1efab1}" ma:internalName="TaxCatchAll" ma:showField="CatchAllData" ma:web="0fcc2beb-f7ca-4e86-b412-f865a9ac0bb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cd282cf-b72a-42a4-9cd6-712c6800f520">
      <Terms xmlns="http://schemas.microsoft.com/office/infopath/2007/PartnerControls"/>
    </lcf76f155ced4ddcb4097134ff3c332f>
    <TaxCatchAll xmlns="0fcc2beb-f7ca-4e86-b412-f865a9ac0bb4" xsi:nil="true"/>
  </documentManagement>
</p:properties>
</file>

<file path=customXml/itemProps1.xml><?xml version="1.0" encoding="utf-8"?>
<ds:datastoreItem xmlns:ds="http://schemas.openxmlformats.org/officeDocument/2006/customXml" ds:itemID="{41716F95-2468-4DBB-A218-6B2427E8918C}"/>
</file>

<file path=customXml/itemProps2.xml><?xml version="1.0" encoding="utf-8"?>
<ds:datastoreItem xmlns:ds="http://schemas.openxmlformats.org/officeDocument/2006/customXml" ds:itemID="{F99ABD22-B7A1-4549-ADF8-6183DBA37308}"/>
</file>

<file path=customXml/itemProps3.xml><?xml version="1.0" encoding="utf-8"?>
<ds:datastoreItem xmlns:ds="http://schemas.openxmlformats.org/officeDocument/2006/customXml" ds:itemID="{04D030C1-F0A2-4AE4-9B18-326F35554A74}"/>
</file>

<file path=docProps/app.xml><?xml version="1.0" encoding="utf-8"?>
<Properties xmlns="http://schemas.openxmlformats.org/officeDocument/2006/extended-properties" xmlns:vt="http://schemas.openxmlformats.org/officeDocument/2006/docPropsVTypes">
  <TotalTime>1545</TotalTime>
  <Words>1999</Words>
  <Application>Microsoft Macintosh PowerPoint</Application>
  <PresentationFormat>Widescreen</PresentationFormat>
  <Paragraphs>172</Paragraphs>
  <Slides>28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Avenir Next LT Pro Light</vt:lpstr>
      <vt:lpstr>Calibri</vt:lpstr>
      <vt:lpstr>Cambria Math</vt:lpstr>
      <vt:lpstr>Sitka Subheading</vt:lpstr>
      <vt:lpstr>PebbleVTI</vt:lpstr>
      <vt:lpstr>NCRM April 2024 – Intro to python for Data Analysis: Session 7 – part 1: Introduction to data visualisation with Python</vt:lpstr>
      <vt:lpstr>PowerPoint Presentation</vt:lpstr>
      <vt:lpstr>Rules for storytelling</vt:lpstr>
      <vt:lpstr>Communicating your analysis</vt:lpstr>
      <vt:lpstr>The importance of communicating: A bad historical example.</vt:lpstr>
      <vt:lpstr>PowerPoint Presentation</vt:lpstr>
      <vt:lpstr>PowerPoint Presentation</vt:lpstr>
      <vt:lpstr>The importance of communicating: A good historical example.</vt:lpstr>
      <vt:lpstr>PowerPoint Presentation</vt:lpstr>
      <vt:lpstr>PowerPoint Presentation</vt:lpstr>
      <vt:lpstr>PowerPoint Presentation</vt:lpstr>
      <vt:lpstr>The art of conveying an analysis</vt:lpstr>
      <vt:lpstr>PowerPoint Presentation</vt:lpstr>
      <vt:lpstr>Understanding your data</vt:lpstr>
      <vt:lpstr>Exploratory data analysis (EDA)</vt:lpstr>
      <vt:lpstr>Graphs for EDA</vt:lpstr>
      <vt:lpstr>Graphical data exploration</vt:lpstr>
      <vt:lpstr>How to present data</vt:lpstr>
      <vt:lpstr> Bar charts</vt:lpstr>
      <vt:lpstr>Histograms</vt:lpstr>
      <vt:lpstr>Pie charts</vt:lpstr>
      <vt:lpstr>Scatter plots</vt:lpstr>
      <vt:lpstr>Choosing the correct graph</vt:lpstr>
      <vt:lpstr>Types of data</vt:lpstr>
      <vt:lpstr>Discrete and continuous data</vt:lpstr>
      <vt:lpstr>Class test</vt:lpstr>
      <vt:lpstr>So, which graph?</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Introduction to course and Python/Installing Python</dc:title>
  <dc:creator>Brace, Lewys</dc:creator>
  <cp:lastModifiedBy>Brace, Lewys</cp:lastModifiedBy>
  <cp:revision>1</cp:revision>
  <dcterms:created xsi:type="dcterms:W3CDTF">2023-05-22T14:11:34Z</dcterms:created>
  <dcterms:modified xsi:type="dcterms:W3CDTF">2024-04-19T13:19:05Z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0x010100433E26D5B6108B428DBE05BE5FDC472C</vt:lpwstr>
  </property>
</Properties>
</file>