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4"/>
  </p:notesMasterIdLst>
  <p:sldIdLst>
    <p:sldId id="288" r:id="rId2"/>
    <p:sldId id="295" r:id="rId3"/>
    <p:sldId id="327" r:id="rId4"/>
    <p:sldId id="336" r:id="rId5"/>
    <p:sldId id="342" r:id="rId6"/>
    <p:sldId id="345" r:id="rId7"/>
    <p:sldId id="346" r:id="rId8"/>
    <p:sldId id="338" r:id="rId9"/>
    <p:sldId id="339" r:id="rId10"/>
    <p:sldId id="340" r:id="rId11"/>
    <p:sldId id="341" r:id="rId12"/>
    <p:sldId id="260" r:id="rId13"/>
    <p:sldId id="261" r:id="rId14"/>
    <p:sldId id="262" r:id="rId15"/>
    <p:sldId id="347" r:id="rId16"/>
    <p:sldId id="263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82" r:id="rId32"/>
    <p:sldId id="283" r:id="rId33"/>
    <p:sldId id="279" r:id="rId34"/>
    <p:sldId id="284" r:id="rId35"/>
    <p:sldId id="285" r:id="rId36"/>
    <p:sldId id="286" r:id="rId37"/>
    <p:sldId id="343" r:id="rId38"/>
    <p:sldId id="289" r:id="rId39"/>
    <p:sldId id="290" r:id="rId40"/>
    <p:sldId id="348" r:id="rId41"/>
    <p:sldId id="349" r:id="rId42"/>
    <p:sldId id="30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8C46C-0924-3241-9298-CD576E251ADA}" v="59" dt="2024-04-19T13:26:03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4654"/>
  </p:normalViewPr>
  <p:slideViewPr>
    <p:cSldViewPr snapToGrid="0">
      <p:cViewPr varScale="1">
        <p:scale>
          <a:sx n="101" d="100"/>
          <a:sy n="101" d="100"/>
        </p:scale>
        <p:origin x="1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ce, Lewys" userId="9bd9ef77-a98a-4547-b91b-f4387f2705bc" providerId="ADAL" clId="{157CA3C1-145E-C64B-B541-E677F47EB73E}"/>
    <pc:docChg chg="undo custSel addSld delSld modSld sldOrd">
      <pc:chgData name="Brace, Lewys" userId="9bd9ef77-a98a-4547-b91b-f4387f2705bc" providerId="ADAL" clId="{157CA3C1-145E-C64B-B541-E677F47EB73E}" dt="2023-07-25T13:02:44.171" v="5371" actId="20577"/>
      <pc:docMkLst>
        <pc:docMk/>
      </pc:docMkLst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3813520361" sldId="257"/>
        </pc:sldMkLst>
      </pc:sldChg>
      <pc:sldChg chg="modSp mod ord">
        <pc:chgData name="Brace, Lewys" userId="9bd9ef77-a98a-4547-b91b-f4387f2705bc" providerId="ADAL" clId="{157CA3C1-145E-C64B-B541-E677F47EB73E}" dt="2023-07-25T10:25:04.677" v="1930" actId="27636"/>
        <pc:sldMkLst>
          <pc:docMk/>
          <pc:sldMk cId="2132446060" sldId="258"/>
        </pc:sldMkLst>
        <pc:spChg chg="mod">
          <ac:chgData name="Brace, Lewys" userId="9bd9ef77-a98a-4547-b91b-f4387f2705bc" providerId="ADAL" clId="{157CA3C1-145E-C64B-B541-E677F47EB73E}" dt="2023-07-25T09:32:39.395" v="57" actId="20577"/>
          <ac:spMkLst>
            <pc:docMk/>
            <pc:sldMk cId="2132446060" sldId="258"/>
            <ac:spMk id="2" creationId="{0F511400-4F48-098B-6719-51D74AD5FDA6}"/>
          </ac:spMkLst>
        </pc:spChg>
        <pc:spChg chg="mod">
          <ac:chgData name="Brace, Lewys" userId="9bd9ef77-a98a-4547-b91b-f4387f2705bc" providerId="ADAL" clId="{157CA3C1-145E-C64B-B541-E677F47EB73E}" dt="2023-07-25T10:25:04.677" v="1930" actId="27636"/>
          <ac:spMkLst>
            <pc:docMk/>
            <pc:sldMk cId="2132446060" sldId="258"/>
            <ac:spMk id="6" creationId="{0AAB346E-9C54-FCA6-5D9F-5815D52381F8}"/>
          </ac:spMkLst>
        </pc:spChg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2252612579" sldId="259"/>
        </pc:sldMkLst>
      </pc:sldChg>
      <pc:sldChg chg="modSp add mod">
        <pc:chgData name="Brace, Lewys" userId="9bd9ef77-a98a-4547-b91b-f4387f2705bc" providerId="ADAL" clId="{157CA3C1-145E-C64B-B541-E677F47EB73E}" dt="2023-07-25T12:32:31.678" v="4261" actId="947"/>
        <pc:sldMkLst>
          <pc:docMk/>
          <pc:sldMk cId="4171769634" sldId="259"/>
        </pc:sldMkLst>
        <pc:spChg chg="mod">
          <ac:chgData name="Brace, Lewys" userId="9bd9ef77-a98a-4547-b91b-f4387f2705bc" providerId="ADAL" clId="{157CA3C1-145E-C64B-B541-E677F47EB73E}" dt="2023-07-25T12:32:24.583" v="4260" actId="1076"/>
          <ac:spMkLst>
            <pc:docMk/>
            <pc:sldMk cId="4171769634" sldId="259"/>
            <ac:spMk id="2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2:32:31.678" v="4261" actId="947"/>
          <ac:spMkLst>
            <pc:docMk/>
            <pc:sldMk cId="4171769634" sldId="259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2446814353" sldId="260"/>
        </pc:sldMkLst>
      </pc:sldChg>
      <pc:sldChg chg="modSp add mod">
        <pc:chgData name="Brace, Lewys" userId="9bd9ef77-a98a-4547-b91b-f4387f2705bc" providerId="ADAL" clId="{157CA3C1-145E-C64B-B541-E677F47EB73E}" dt="2023-07-25T12:43:12.540" v="5218" actId="1076"/>
        <pc:sldMkLst>
          <pc:docMk/>
          <pc:sldMk cId="3312912809" sldId="260"/>
        </pc:sldMkLst>
        <pc:spChg chg="mod">
          <ac:chgData name="Brace, Lewys" userId="9bd9ef77-a98a-4547-b91b-f4387f2705bc" providerId="ADAL" clId="{157CA3C1-145E-C64B-B541-E677F47EB73E}" dt="2023-07-25T12:43:10.004" v="5217" actId="20577"/>
          <ac:spMkLst>
            <pc:docMk/>
            <pc:sldMk cId="3312912809" sldId="260"/>
            <ac:spMk id="3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2:43:12.540" v="5218" actId="1076"/>
          <ac:spMkLst>
            <pc:docMk/>
            <pc:sldMk cId="3312912809" sldId="260"/>
            <ac:spMk id="4" creationId="{00000000-0000-0000-0000-000000000000}"/>
          </ac:spMkLst>
        </pc:spChg>
        <pc:picChg chg="mod">
          <ac:chgData name="Brace, Lewys" userId="9bd9ef77-a98a-4547-b91b-f4387f2705bc" providerId="ADAL" clId="{157CA3C1-145E-C64B-B541-E677F47EB73E}" dt="2023-07-25T12:43:08.089" v="5214" actId="1076"/>
          <ac:picMkLst>
            <pc:docMk/>
            <pc:sldMk cId="3312912809" sldId="260"/>
            <ac:picMk id="5" creationId="{00000000-0000-0000-0000-000000000000}"/>
          </ac:picMkLst>
        </pc:picChg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1159279923" sldId="261"/>
        </pc:sldMkLst>
      </pc:sldChg>
      <pc:sldChg chg="modSp add mod modNotesTx">
        <pc:chgData name="Brace, Lewys" userId="9bd9ef77-a98a-4547-b91b-f4387f2705bc" providerId="ADAL" clId="{157CA3C1-145E-C64B-B541-E677F47EB73E}" dt="2023-07-25T12:43:39.046" v="5223" actId="947"/>
        <pc:sldMkLst>
          <pc:docMk/>
          <pc:sldMk cId="3156297738" sldId="261"/>
        </pc:sldMkLst>
        <pc:spChg chg="mod">
          <ac:chgData name="Brace, Lewys" userId="9bd9ef77-a98a-4547-b91b-f4387f2705bc" providerId="ADAL" clId="{157CA3C1-145E-C64B-B541-E677F47EB73E}" dt="2023-07-25T12:43:29.965" v="5222" actId="1076"/>
          <ac:spMkLst>
            <pc:docMk/>
            <pc:sldMk cId="3156297738" sldId="261"/>
            <ac:spMk id="2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2:43:39.046" v="5223" actId="947"/>
          <ac:spMkLst>
            <pc:docMk/>
            <pc:sldMk cId="3156297738" sldId="261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3638256827" sldId="262"/>
        </pc:sldMkLst>
      </pc:sldChg>
      <pc:sldChg chg="modSp add mod">
        <pc:chgData name="Brace, Lewys" userId="9bd9ef77-a98a-4547-b91b-f4387f2705bc" providerId="ADAL" clId="{157CA3C1-145E-C64B-B541-E677F47EB73E}" dt="2023-07-25T12:44:59.762" v="5250" actId="1076"/>
        <pc:sldMkLst>
          <pc:docMk/>
          <pc:sldMk cId="3914320370" sldId="262"/>
        </pc:sldMkLst>
        <pc:spChg chg="mod">
          <ac:chgData name="Brace, Lewys" userId="9bd9ef77-a98a-4547-b91b-f4387f2705bc" providerId="ADAL" clId="{157CA3C1-145E-C64B-B541-E677F47EB73E}" dt="2023-07-25T12:44:34.180" v="5246" actId="1076"/>
          <ac:spMkLst>
            <pc:docMk/>
            <pc:sldMk cId="3914320370" sldId="262"/>
            <ac:spMk id="2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2:44:46.575" v="5248" actId="947"/>
          <ac:spMkLst>
            <pc:docMk/>
            <pc:sldMk cId="3914320370" sldId="262"/>
            <ac:spMk id="3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2:44:59.762" v="5250" actId="1076"/>
          <ac:spMkLst>
            <pc:docMk/>
            <pc:sldMk cId="3914320370" sldId="262"/>
            <ac:spMk id="5" creationId="{00000000-0000-0000-0000-000000000000}"/>
          </ac:spMkLst>
        </pc:spChg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2862442781" sldId="263"/>
        </pc:sldMkLst>
      </pc:sldChg>
      <pc:sldChg chg="modSp add mod">
        <pc:chgData name="Brace, Lewys" userId="9bd9ef77-a98a-4547-b91b-f4387f2705bc" providerId="ADAL" clId="{157CA3C1-145E-C64B-B541-E677F47EB73E}" dt="2023-07-25T12:45:26.733" v="5257" actId="1076"/>
        <pc:sldMkLst>
          <pc:docMk/>
          <pc:sldMk cId="3941918602" sldId="263"/>
        </pc:sldMkLst>
        <pc:spChg chg="mod">
          <ac:chgData name="Brace, Lewys" userId="9bd9ef77-a98a-4547-b91b-f4387f2705bc" providerId="ADAL" clId="{157CA3C1-145E-C64B-B541-E677F47EB73E}" dt="2023-07-25T12:45:26.733" v="5257" actId="1076"/>
          <ac:spMkLst>
            <pc:docMk/>
            <pc:sldMk cId="3941918602" sldId="263"/>
            <ac:spMk id="2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2:45:25.032" v="5256" actId="1076"/>
          <ac:spMkLst>
            <pc:docMk/>
            <pc:sldMk cId="3941918602" sldId="263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126289338" sldId="264"/>
        </pc:sldMkLst>
      </pc:sldChg>
      <pc:sldChg chg="modSp add mod">
        <pc:chgData name="Brace, Lewys" userId="9bd9ef77-a98a-4547-b91b-f4387f2705bc" providerId="ADAL" clId="{157CA3C1-145E-C64B-B541-E677F47EB73E}" dt="2023-07-25T12:45:59.687" v="5263" actId="1076"/>
        <pc:sldMkLst>
          <pc:docMk/>
          <pc:sldMk cId="3461819605" sldId="264"/>
        </pc:sldMkLst>
        <pc:spChg chg="mod">
          <ac:chgData name="Brace, Lewys" userId="9bd9ef77-a98a-4547-b91b-f4387f2705bc" providerId="ADAL" clId="{157CA3C1-145E-C64B-B541-E677F47EB73E}" dt="2023-07-25T12:45:49.018" v="5260" actId="1076"/>
          <ac:spMkLst>
            <pc:docMk/>
            <pc:sldMk cId="3461819605" sldId="264"/>
            <ac:spMk id="2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2:45:59.687" v="5263" actId="1076"/>
          <ac:spMkLst>
            <pc:docMk/>
            <pc:sldMk cId="3461819605" sldId="264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157CA3C1-145E-C64B-B541-E677F47EB73E}" dt="2023-07-25T12:46:26.138" v="5268" actId="27636"/>
        <pc:sldMkLst>
          <pc:docMk/>
          <pc:sldMk cId="555210799" sldId="265"/>
        </pc:sldMkLst>
        <pc:spChg chg="mod">
          <ac:chgData name="Brace, Lewys" userId="9bd9ef77-a98a-4547-b91b-f4387f2705bc" providerId="ADAL" clId="{157CA3C1-145E-C64B-B541-E677F47EB73E}" dt="2023-07-25T12:46:12.267" v="5266" actId="1076"/>
          <ac:spMkLst>
            <pc:docMk/>
            <pc:sldMk cId="555210799" sldId="265"/>
            <ac:spMk id="2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2:46:26.138" v="5268" actId="27636"/>
          <ac:spMkLst>
            <pc:docMk/>
            <pc:sldMk cId="555210799" sldId="265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3239337884" sldId="265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1494099934" sldId="266"/>
        </pc:sldMkLst>
      </pc:sldChg>
      <pc:sldChg chg="modSp add mod">
        <pc:chgData name="Brace, Lewys" userId="9bd9ef77-a98a-4547-b91b-f4387f2705bc" providerId="ADAL" clId="{157CA3C1-145E-C64B-B541-E677F47EB73E}" dt="2023-07-25T12:46:43.438" v="5271" actId="947"/>
        <pc:sldMkLst>
          <pc:docMk/>
          <pc:sldMk cId="2193646680" sldId="266"/>
        </pc:sldMkLst>
        <pc:spChg chg="mod">
          <ac:chgData name="Brace, Lewys" userId="9bd9ef77-a98a-4547-b91b-f4387f2705bc" providerId="ADAL" clId="{157CA3C1-145E-C64B-B541-E677F47EB73E}" dt="2023-07-25T12:46:35.699" v="5270" actId="1076"/>
          <ac:spMkLst>
            <pc:docMk/>
            <pc:sldMk cId="2193646680" sldId="266"/>
            <ac:spMk id="2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2:46:43.438" v="5271" actId="947"/>
          <ac:spMkLst>
            <pc:docMk/>
            <pc:sldMk cId="2193646680" sldId="266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157CA3C1-145E-C64B-B541-E677F47EB73E}" dt="2023-07-25T12:47:12.097" v="5275" actId="1076"/>
        <pc:sldMkLst>
          <pc:docMk/>
          <pc:sldMk cId="1109717881" sldId="267"/>
        </pc:sldMkLst>
        <pc:spChg chg="mod">
          <ac:chgData name="Brace, Lewys" userId="9bd9ef77-a98a-4547-b91b-f4387f2705bc" providerId="ADAL" clId="{157CA3C1-145E-C64B-B541-E677F47EB73E}" dt="2023-07-25T12:47:02.281" v="5273" actId="1076"/>
          <ac:spMkLst>
            <pc:docMk/>
            <pc:sldMk cId="1109717881" sldId="267"/>
            <ac:spMk id="2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2:47:12.097" v="5275" actId="1076"/>
          <ac:spMkLst>
            <pc:docMk/>
            <pc:sldMk cId="1109717881" sldId="267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2870231690" sldId="267"/>
        </pc:sldMkLst>
      </pc:sldChg>
      <pc:sldChg chg="modSp add mod">
        <pc:chgData name="Brace, Lewys" userId="9bd9ef77-a98a-4547-b91b-f4387f2705bc" providerId="ADAL" clId="{157CA3C1-145E-C64B-B541-E677F47EB73E}" dt="2023-07-25T12:47:48.639" v="5289" actId="20577"/>
        <pc:sldMkLst>
          <pc:docMk/>
          <pc:sldMk cId="1141490911" sldId="268"/>
        </pc:sldMkLst>
        <pc:spChg chg="mod">
          <ac:chgData name="Brace, Lewys" userId="9bd9ef77-a98a-4547-b91b-f4387f2705bc" providerId="ADAL" clId="{157CA3C1-145E-C64B-B541-E677F47EB73E}" dt="2023-07-25T12:47:23.231" v="5278" actId="1076"/>
          <ac:spMkLst>
            <pc:docMk/>
            <pc:sldMk cId="1141490911" sldId="268"/>
            <ac:spMk id="2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2:47:48.639" v="5289" actId="20577"/>
          <ac:spMkLst>
            <pc:docMk/>
            <pc:sldMk cId="1141490911" sldId="268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3411965615" sldId="268"/>
        </pc:sldMkLst>
      </pc:sldChg>
      <pc:sldChg chg="modSp add mod">
        <pc:chgData name="Brace, Lewys" userId="9bd9ef77-a98a-4547-b91b-f4387f2705bc" providerId="ADAL" clId="{157CA3C1-145E-C64B-B541-E677F47EB73E}" dt="2023-07-25T12:44:00.608" v="5228" actId="27636"/>
        <pc:sldMkLst>
          <pc:docMk/>
          <pc:sldMk cId="1672053975" sldId="269"/>
        </pc:sldMkLst>
        <pc:spChg chg="mod">
          <ac:chgData name="Brace, Lewys" userId="9bd9ef77-a98a-4547-b91b-f4387f2705bc" providerId="ADAL" clId="{157CA3C1-145E-C64B-B541-E677F47EB73E}" dt="2023-07-25T12:44:00.608" v="5228" actId="27636"/>
          <ac:spMkLst>
            <pc:docMk/>
            <pc:sldMk cId="1672053975" sldId="269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4225132726" sldId="269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3286425019" sldId="270"/>
        </pc:sldMkLst>
      </pc:sldChg>
      <pc:sldChg chg="modSp add mod modNotesTx">
        <pc:chgData name="Brace, Lewys" userId="9bd9ef77-a98a-4547-b91b-f4387f2705bc" providerId="ADAL" clId="{157CA3C1-145E-C64B-B541-E677F47EB73E}" dt="2023-07-25T12:48:21.297" v="5293" actId="1076"/>
        <pc:sldMkLst>
          <pc:docMk/>
          <pc:sldMk cId="3388982843" sldId="270"/>
        </pc:sldMkLst>
        <pc:spChg chg="mod">
          <ac:chgData name="Brace, Lewys" userId="9bd9ef77-a98a-4547-b91b-f4387f2705bc" providerId="ADAL" clId="{157CA3C1-145E-C64B-B541-E677F47EB73E}" dt="2023-07-25T12:48:21.297" v="5293" actId="1076"/>
          <ac:spMkLst>
            <pc:docMk/>
            <pc:sldMk cId="3388982843" sldId="270"/>
            <ac:spMk id="2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2:48:18.555" v="5292" actId="947"/>
          <ac:spMkLst>
            <pc:docMk/>
            <pc:sldMk cId="3388982843" sldId="270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157CA3C1-145E-C64B-B541-E677F47EB73E}" dt="2023-07-25T12:48:41.268" v="5297" actId="1076"/>
        <pc:sldMkLst>
          <pc:docMk/>
          <pc:sldMk cId="57668262" sldId="271"/>
        </pc:sldMkLst>
        <pc:spChg chg="mod">
          <ac:chgData name="Brace, Lewys" userId="9bd9ef77-a98a-4547-b91b-f4387f2705bc" providerId="ADAL" clId="{157CA3C1-145E-C64B-B541-E677F47EB73E}" dt="2023-07-25T12:48:31.428" v="5295" actId="1076"/>
          <ac:spMkLst>
            <pc:docMk/>
            <pc:sldMk cId="57668262" sldId="271"/>
            <ac:spMk id="2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2:48:41.268" v="5297" actId="1076"/>
          <ac:spMkLst>
            <pc:docMk/>
            <pc:sldMk cId="57668262" sldId="271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3890980973" sldId="271"/>
        </pc:sldMkLst>
      </pc:sldChg>
      <pc:sldChg chg="modSp add mod modNotesTx">
        <pc:chgData name="Brace, Lewys" userId="9bd9ef77-a98a-4547-b91b-f4387f2705bc" providerId="ADAL" clId="{157CA3C1-145E-C64B-B541-E677F47EB73E}" dt="2023-07-25T12:50:08.792" v="5315" actId="20577"/>
        <pc:sldMkLst>
          <pc:docMk/>
          <pc:sldMk cId="2191898323" sldId="272"/>
        </pc:sldMkLst>
        <pc:spChg chg="mod">
          <ac:chgData name="Brace, Lewys" userId="9bd9ef77-a98a-4547-b91b-f4387f2705bc" providerId="ADAL" clId="{157CA3C1-145E-C64B-B541-E677F47EB73E}" dt="2023-07-25T12:48:57.114" v="5301" actId="1076"/>
          <ac:spMkLst>
            <pc:docMk/>
            <pc:sldMk cId="2191898323" sldId="272"/>
            <ac:spMk id="2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2:49:52.596" v="5312" actId="1076"/>
          <ac:spMkLst>
            <pc:docMk/>
            <pc:sldMk cId="2191898323" sldId="272"/>
            <ac:spMk id="4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2:49:55.579" v="5313" actId="1076"/>
          <ac:spMkLst>
            <pc:docMk/>
            <pc:sldMk cId="2191898323" sldId="272"/>
            <ac:spMk id="5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2:49:58.813" v="5314" actId="1076"/>
          <ac:spMkLst>
            <pc:docMk/>
            <pc:sldMk cId="2191898323" sldId="272"/>
            <ac:spMk id="6" creationId="{00000000-0000-0000-0000-000000000000}"/>
          </ac:spMkLst>
        </pc:spChg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3819491187" sldId="272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2226552578" sldId="273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1715503323" sldId="274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1563395795" sldId="275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3813115862" sldId="276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1059511585" sldId="277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4285274767" sldId="278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104744699" sldId="279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4008010433" sldId="280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2098776401" sldId="281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910120652" sldId="282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889638311" sldId="283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3960425370" sldId="285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152340232" sldId="286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1831160295" sldId="287"/>
        </pc:sldMkLst>
      </pc:sldChg>
      <pc:sldChg chg="modSp">
        <pc:chgData name="Brace, Lewys" userId="9bd9ef77-a98a-4547-b91b-f4387f2705bc" providerId="ADAL" clId="{157CA3C1-145E-C64B-B541-E677F47EB73E}" dt="2023-07-25T09:32:21.524" v="51" actId="20577"/>
        <pc:sldMkLst>
          <pc:docMk/>
          <pc:sldMk cId="710273954" sldId="288"/>
        </pc:sldMkLst>
        <pc:spChg chg="mod">
          <ac:chgData name="Brace, Lewys" userId="9bd9ef77-a98a-4547-b91b-f4387f2705bc" providerId="ADAL" clId="{157CA3C1-145E-C64B-B541-E677F47EB73E}" dt="2023-07-25T09:32:21.524" v="51" actId="20577"/>
          <ac:spMkLst>
            <pc:docMk/>
            <pc:sldMk cId="710273954" sldId="288"/>
            <ac:spMk id="2" creationId="{AE0B654B-6D67-4C56-F6F8-F30656E10AA2}"/>
          </ac:spMkLst>
        </pc:spChg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1521237261" sldId="289"/>
        </pc:sldMkLst>
      </pc:sldChg>
      <pc:sldChg chg="modSp mod ord modNotesTx">
        <pc:chgData name="Brace, Lewys" userId="9bd9ef77-a98a-4547-b91b-f4387f2705bc" providerId="ADAL" clId="{157CA3C1-145E-C64B-B541-E677F47EB73E}" dt="2023-07-25T10:10:34.778" v="1317" actId="1076"/>
        <pc:sldMkLst>
          <pc:docMk/>
          <pc:sldMk cId="7428151" sldId="290"/>
        </pc:sldMkLst>
        <pc:spChg chg="mod">
          <ac:chgData name="Brace, Lewys" userId="9bd9ef77-a98a-4547-b91b-f4387f2705bc" providerId="ADAL" clId="{157CA3C1-145E-C64B-B541-E677F47EB73E}" dt="2023-07-25T09:56:35.816" v="944" actId="20577"/>
          <ac:spMkLst>
            <pc:docMk/>
            <pc:sldMk cId="7428151" sldId="290"/>
            <ac:spMk id="2" creationId="{0F511400-4F48-098B-6719-51D74AD5FDA6}"/>
          </ac:spMkLst>
        </pc:spChg>
        <pc:spChg chg="mod">
          <ac:chgData name="Brace, Lewys" userId="9bd9ef77-a98a-4547-b91b-f4387f2705bc" providerId="ADAL" clId="{157CA3C1-145E-C64B-B541-E677F47EB73E}" dt="2023-07-25T10:10:34.778" v="1317" actId="1076"/>
          <ac:spMkLst>
            <pc:docMk/>
            <pc:sldMk cId="7428151" sldId="290"/>
            <ac:spMk id="6" creationId="{0AAB346E-9C54-FCA6-5D9F-5815D52381F8}"/>
          </ac:spMkLst>
        </pc:spChg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2164101206" sldId="291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2550137422" sldId="292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1345437847" sldId="293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2078591481" sldId="294"/>
        </pc:sldMkLst>
      </pc:sldChg>
      <pc:sldChg chg="modSp mod">
        <pc:chgData name="Brace, Lewys" userId="9bd9ef77-a98a-4547-b91b-f4387f2705bc" providerId="ADAL" clId="{157CA3C1-145E-C64B-B541-E677F47EB73E}" dt="2023-07-25T12:44:25.831" v="5245" actId="1076"/>
        <pc:sldMkLst>
          <pc:docMk/>
          <pc:sldMk cId="972757025" sldId="295"/>
        </pc:sldMkLst>
        <pc:spChg chg="mod">
          <ac:chgData name="Brace, Lewys" userId="9bd9ef77-a98a-4547-b91b-f4387f2705bc" providerId="ADAL" clId="{157CA3C1-145E-C64B-B541-E677F47EB73E}" dt="2023-07-25T12:44:25.831" v="5245" actId="1076"/>
          <ac:spMkLst>
            <pc:docMk/>
            <pc:sldMk cId="972757025" sldId="295"/>
            <ac:spMk id="2" creationId="{E473DFAC-37B2-5A1D-249B-EEBDD67367BC}"/>
          </ac:spMkLst>
        </pc:spChg>
      </pc:sldChg>
      <pc:sldChg chg="delSp modSp add del mod">
        <pc:chgData name="Brace, Lewys" userId="9bd9ef77-a98a-4547-b91b-f4387f2705bc" providerId="ADAL" clId="{157CA3C1-145E-C64B-B541-E677F47EB73E}" dt="2023-07-25T12:40:11.934" v="5174" actId="1076"/>
        <pc:sldMkLst>
          <pc:docMk/>
          <pc:sldMk cId="2285360935" sldId="296"/>
        </pc:sldMkLst>
        <pc:spChg chg="mod">
          <ac:chgData name="Brace, Lewys" userId="9bd9ef77-a98a-4547-b91b-f4387f2705bc" providerId="ADAL" clId="{157CA3C1-145E-C64B-B541-E677F47EB73E}" dt="2023-07-25T12:40:11.934" v="5174" actId="1076"/>
          <ac:spMkLst>
            <pc:docMk/>
            <pc:sldMk cId="2285360935" sldId="296"/>
            <ac:spMk id="6" creationId="{ECE5B93C-D6D8-B56C-A67A-21CC543D8A43}"/>
          </ac:spMkLst>
        </pc:spChg>
        <pc:spChg chg="del mod">
          <ac:chgData name="Brace, Lewys" userId="9bd9ef77-a98a-4547-b91b-f4387f2705bc" providerId="ADAL" clId="{157CA3C1-145E-C64B-B541-E677F47EB73E}" dt="2023-07-25T12:34:33.801" v="4296"/>
          <ac:spMkLst>
            <pc:docMk/>
            <pc:sldMk cId="2285360935" sldId="296"/>
            <ac:spMk id="7" creationId="{94074A46-8EE0-3A92-A63E-89F641A926FE}"/>
          </ac:spMkLst>
        </pc:spChg>
        <pc:picChg chg="del">
          <ac:chgData name="Brace, Lewys" userId="9bd9ef77-a98a-4547-b91b-f4387f2705bc" providerId="ADAL" clId="{157CA3C1-145E-C64B-B541-E677F47EB73E}" dt="2023-07-25T12:33:41.812" v="4276" actId="21"/>
          <ac:picMkLst>
            <pc:docMk/>
            <pc:sldMk cId="2285360935" sldId="296"/>
            <ac:picMk id="5" creationId="{1FA18A41-D8B1-1E6F-1591-8818B00DCE47}"/>
          </ac:picMkLst>
        </pc:picChg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3091482287" sldId="297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2531736145" sldId="298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3775188227" sldId="299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2648139718" sldId="300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3436179740" sldId="301"/>
        </pc:sldMkLst>
      </pc:sldChg>
      <pc:sldChg chg="del">
        <pc:chgData name="Brace, Lewys" userId="9bd9ef77-a98a-4547-b91b-f4387f2705bc" providerId="ADAL" clId="{157CA3C1-145E-C64B-B541-E677F47EB73E}" dt="2023-07-25T11:06:10.532" v="3426" actId="2696"/>
        <pc:sldMkLst>
          <pc:docMk/>
          <pc:sldMk cId="306599555" sldId="302"/>
        </pc:sldMkLst>
      </pc:sldChg>
      <pc:sldChg chg="modSp add mod">
        <pc:chgData name="Brace, Lewys" userId="9bd9ef77-a98a-4547-b91b-f4387f2705bc" providerId="ADAL" clId="{157CA3C1-145E-C64B-B541-E677F47EB73E}" dt="2023-07-25T10:25:34.647" v="1932" actId="27636"/>
        <pc:sldMkLst>
          <pc:docMk/>
          <pc:sldMk cId="1188761323" sldId="304"/>
        </pc:sldMkLst>
        <pc:spChg chg="mod">
          <ac:chgData name="Brace, Lewys" userId="9bd9ef77-a98a-4547-b91b-f4387f2705bc" providerId="ADAL" clId="{157CA3C1-145E-C64B-B541-E677F47EB73E}" dt="2023-07-25T09:56:55.779" v="950" actId="20577"/>
          <ac:spMkLst>
            <pc:docMk/>
            <pc:sldMk cId="1188761323" sldId="304"/>
            <ac:spMk id="2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0:25:34.647" v="1932" actId="27636"/>
          <ac:spMkLst>
            <pc:docMk/>
            <pc:sldMk cId="1188761323" sldId="304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157CA3C1-145E-C64B-B541-E677F47EB73E}" dt="2023-07-25T10:01:44.198" v="1041" actId="20577"/>
        <pc:sldMkLst>
          <pc:docMk/>
          <pc:sldMk cId="1585861343" sldId="305"/>
        </pc:sldMkLst>
        <pc:spChg chg="mod">
          <ac:chgData name="Brace, Lewys" userId="9bd9ef77-a98a-4547-b91b-f4387f2705bc" providerId="ADAL" clId="{157CA3C1-145E-C64B-B541-E677F47EB73E}" dt="2023-07-25T10:01:19.867" v="1015" actId="1076"/>
          <ac:spMkLst>
            <pc:docMk/>
            <pc:sldMk cId="1585861343" sldId="305"/>
            <ac:spMk id="2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0:01:44.198" v="1041" actId="20577"/>
          <ac:spMkLst>
            <pc:docMk/>
            <pc:sldMk cId="1585861343" sldId="305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157CA3C1-145E-C64B-B541-E677F47EB73E}" dt="2023-07-25T10:25:55.018" v="1943" actId="6549"/>
        <pc:sldMkLst>
          <pc:docMk/>
          <pc:sldMk cId="2990786073" sldId="306"/>
        </pc:sldMkLst>
        <pc:spChg chg="mod">
          <ac:chgData name="Brace, Lewys" userId="9bd9ef77-a98a-4547-b91b-f4387f2705bc" providerId="ADAL" clId="{157CA3C1-145E-C64B-B541-E677F47EB73E}" dt="2023-07-25T10:02:04.179" v="1044" actId="1076"/>
          <ac:spMkLst>
            <pc:docMk/>
            <pc:sldMk cId="2990786073" sldId="306"/>
            <ac:spMk id="2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0:25:55.018" v="1943" actId="6549"/>
          <ac:spMkLst>
            <pc:docMk/>
            <pc:sldMk cId="2990786073" sldId="306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157CA3C1-145E-C64B-B541-E677F47EB73E}" dt="2023-07-25T10:31:12.311" v="2469" actId="20577"/>
        <pc:sldMkLst>
          <pc:docMk/>
          <pc:sldMk cId="3682993818" sldId="307"/>
        </pc:sldMkLst>
        <pc:spChg chg="mod">
          <ac:chgData name="Brace, Lewys" userId="9bd9ef77-a98a-4547-b91b-f4387f2705bc" providerId="ADAL" clId="{157CA3C1-145E-C64B-B541-E677F47EB73E}" dt="2023-07-25T10:31:12.311" v="2469" actId="20577"/>
          <ac:spMkLst>
            <pc:docMk/>
            <pc:sldMk cId="3682993818" sldId="307"/>
            <ac:spMk id="2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0:26:31.607" v="1955" actId="255"/>
          <ac:spMkLst>
            <pc:docMk/>
            <pc:sldMk cId="3682993818" sldId="307"/>
            <ac:spMk id="3" creationId="{00000000-0000-0000-0000-000000000000}"/>
          </ac:spMkLst>
        </pc:spChg>
      </pc:sldChg>
      <pc:sldChg chg="addSp delSp modSp add mod">
        <pc:chgData name="Brace, Lewys" userId="9bd9ef77-a98a-4547-b91b-f4387f2705bc" providerId="ADAL" clId="{157CA3C1-145E-C64B-B541-E677F47EB73E}" dt="2023-07-25T10:32:58.401" v="2613" actId="20577"/>
        <pc:sldMkLst>
          <pc:docMk/>
          <pc:sldMk cId="1874288275" sldId="308"/>
        </pc:sldMkLst>
        <pc:spChg chg="add mod">
          <ac:chgData name="Brace, Lewys" userId="9bd9ef77-a98a-4547-b91b-f4387f2705bc" providerId="ADAL" clId="{157CA3C1-145E-C64B-B541-E677F47EB73E}" dt="2023-07-25T10:31:20.034" v="2477" actId="20577"/>
          <ac:spMkLst>
            <pc:docMk/>
            <pc:sldMk cId="1874288275" sldId="308"/>
            <ac:spMk id="2" creationId="{D411A697-2ABE-8329-9D50-71A198504C84}"/>
          </ac:spMkLst>
        </pc:spChg>
        <pc:spChg chg="mod">
          <ac:chgData name="Brace, Lewys" userId="9bd9ef77-a98a-4547-b91b-f4387f2705bc" providerId="ADAL" clId="{157CA3C1-145E-C64B-B541-E677F47EB73E}" dt="2023-07-25T10:32:58.401" v="2613" actId="20577"/>
          <ac:spMkLst>
            <pc:docMk/>
            <pc:sldMk cId="1874288275" sldId="308"/>
            <ac:spMk id="3" creationId="{00000000-0000-0000-0000-000000000000}"/>
          </ac:spMkLst>
        </pc:spChg>
        <pc:spChg chg="del">
          <ac:chgData name="Brace, Lewys" userId="9bd9ef77-a98a-4547-b91b-f4387f2705bc" providerId="ADAL" clId="{157CA3C1-145E-C64B-B541-E677F47EB73E}" dt="2023-07-25T10:12:53.229" v="1604" actId="478"/>
          <ac:spMkLst>
            <pc:docMk/>
            <pc:sldMk cId="1874288275" sldId="308"/>
            <ac:spMk id="9" creationId="{00000000-0000-0000-0000-000000000000}"/>
          </ac:spMkLst>
        </pc:spChg>
        <pc:spChg chg="del">
          <ac:chgData name="Brace, Lewys" userId="9bd9ef77-a98a-4547-b91b-f4387f2705bc" providerId="ADAL" clId="{157CA3C1-145E-C64B-B541-E677F47EB73E}" dt="2023-07-25T10:12:51.991" v="1603" actId="478"/>
          <ac:spMkLst>
            <pc:docMk/>
            <pc:sldMk cId="1874288275" sldId="308"/>
            <ac:spMk id="10" creationId="{00000000-0000-0000-0000-000000000000}"/>
          </ac:spMkLst>
        </pc:spChg>
        <pc:spChg chg="del mod">
          <ac:chgData name="Brace, Lewys" userId="9bd9ef77-a98a-4547-b91b-f4387f2705bc" providerId="ADAL" clId="{157CA3C1-145E-C64B-B541-E677F47EB73E}" dt="2023-07-25T10:12:50.349" v="1602" actId="478"/>
          <ac:spMkLst>
            <pc:docMk/>
            <pc:sldMk cId="1874288275" sldId="308"/>
            <ac:spMk id="11" creationId="{00000000-0000-0000-0000-000000000000}"/>
          </ac:spMkLst>
        </pc:spChg>
        <pc:picChg chg="del mod">
          <ac:chgData name="Brace, Lewys" userId="9bd9ef77-a98a-4547-b91b-f4387f2705bc" providerId="ADAL" clId="{157CA3C1-145E-C64B-B541-E677F47EB73E}" dt="2023-07-25T10:31:06.572" v="2467" actId="478"/>
          <ac:picMkLst>
            <pc:docMk/>
            <pc:sldMk cId="1874288275" sldId="308"/>
            <ac:picMk id="8" creationId="{00000000-0000-0000-0000-000000000000}"/>
          </ac:picMkLst>
        </pc:picChg>
      </pc:sldChg>
      <pc:sldChg chg="modSp add mod">
        <pc:chgData name="Brace, Lewys" userId="9bd9ef77-a98a-4547-b91b-f4387f2705bc" providerId="ADAL" clId="{157CA3C1-145E-C64B-B541-E677F47EB73E}" dt="2023-07-25T10:53:39.915" v="3243" actId="1076"/>
        <pc:sldMkLst>
          <pc:docMk/>
          <pc:sldMk cId="1780047740" sldId="309"/>
        </pc:sldMkLst>
        <pc:spChg chg="mod">
          <ac:chgData name="Brace, Lewys" userId="9bd9ef77-a98a-4547-b91b-f4387f2705bc" providerId="ADAL" clId="{157CA3C1-145E-C64B-B541-E677F47EB73E}" dt="2023-07-25T10:53:39.915" v="3243" actId="1076"/>
          <ac:spMkLst>
            <pc:docMk/>
            <pc:sldMk cId="1780047740" sldId="309"/>
            <ac:spMk id="3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0:53:17.983" v="3197" actId="1076"/>
          <ac:spMkLst>
            <pc:docMk/>
            <pc:sldMk cId="1780047740" sldId="309"/>
            <ac:spMk id="4" creationId="{00000000-0000-0000-0000-000000000000}"/>
          </ac:spMkLst>
        </pc:spChg>
        <pc:picChg chg="mod">
          <ac:chgData name="Brace, Lewys" userId="9bd9ef77-a98a-4547-b91b-f4387f2705bc" providerId="ADAL" clId="{157CA3C1-145E-C64B-B541-E677F47EB73E}" dt="2023-07-25T10:53:01.982" v="3188" actId="1076"/>
          <ac:picMkLst>
            <pc:docMk/>
            <pc:sldMk cId="1780047740" sldId="309"/>
            <ac:picMk id="1026" creationId="{00000000-0000-0000-0000-000000000000}"/>
          </ac:picMkLst>
        </pc:picChg>
      </pc:sldChg>
      <pc:sldChg chg="modSp add mod">
        <pc:chgData name="Brace, Lewys" userId="9bd9ef77-a98a-4547-b91b-f4387f2705bc" providerId="ADAL" clId="{157CA3C1-145E-C64B-B541-E677F47EB73E}" dt="2023-07-25T10:52:29.871" v="3184" actId="1076"/>
        <pc:sldMkLst>
          <pc:docMk/>
          <pc:sldMk cId="2163035901" sldId="310"/>
        </pc:sldMkLst>
        <pc:spChg chg="mod">
          <ac:chgData name="Brace, Lewys" userId="9bd9ef77-a98a-4547-b91b-f4387f2705bc" providerId="ADAL" clId="{157CA3C1-145E-C64B-B541-E677F47EB73E}" dt="2023-07-25T10:52:21.256" v="3183" actId="20577"/>
          <ac:spMkLst>
            <pc:docMk/>
            <pc:sldMk cId="2163035901" sldId="310"/>
            <ac:spMk id="3" creationId="{00000000-0000-0000-0000-000000000000}"/>
          </ac:spMkLst>
        </pc:spChg>
        <pc:picChg chg="mod">
          <ac:chgData name="Brace, Lewys" userId="9bd9ef77-a98a-4547-b91b-f4387f2705bc" providerId="ADAL" clId="{157CA3C1-145E-C64B-B541-E677F47EB73E}" dt="2023-07-25T10:52:29.871" v="3184" actId="1076"/>
          <ac:picMkLst>
            <pc:docMk/>
            <pc:sldMk cId="2163035901" sldId="310"/>
            <ac:picMk id="8" creationId="{00000000-0000-0000-0000-000000000000}"/>
          </ac:picMkLst>
        </pc:picChg>
      </pc:sldChg>
      <pc:sldChg chg="modSp add mod modNotesTx">
        <pc:chgData name="Brace, Lewys" userId="9bd9ef77-a98a-4547-b91b-f4387f2705bc" providerId="ADAL" clId="{157CA3C1-145E-C64B-B541-E677F47EB73E}" dt="2023-07-25T11:00:24.902" v="3299" actId="20577"/>
        <pc:sldMkLst>
          <pc:docMk/>
          <pc:sldMk cId="1021091922" sldId="311"/>
        </pc:sldMkLst>
        <pc:spChg chg="mod">
          <ac:chgData name="Brace, Lewys" userId="9bd9ef77-a98a-4547-b91b-f4387f2705bc" providerId="ADAL" clId="{157CA3C1-145E-C64B-B541-E677F47EB73E}" dt="2023-07-25T10:56:20.437" v="3246" actId="1076"/>
          <ac:spMkLst>
            <pc:docMk/>
            <pc:sldMk cId="1021091922" sldId="311"/>
            <ac:spMk id="2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0:56:33.991" v="3250" actId="947"/>
          <ac:spMkLst>
            <pc:docMk/>
            <pc:sldMk cId="1021091922" sldId="311"/>
            <ac:spMk id="3" creationId="{00000000-0000-0000-0000-000000000000}"/>
          </ac:spMkLst>
        </pc:spChg>
      </pc:sldChg>
      <pc:sldChg chg="modSp add del mod">
        <pc:chgData name="Brace, Lewys" userId="9bd9ef77-a98a-4547-b91b-f4387f2705bc" providerId="ADAL" clId="{157CA3C1-145E-C64B-B541-E677F47EB73E}" dt="2023-07-25T10:56:43.257" v="3253" actId="2696"/>
        <pc:sldMkLst>
          <pc:docMk/>
          <pc:sldMk cId="1401636918" sldId="312"/>
        </pc:sldMkLst>
        <pc:spChg chg="mod">
          <ac:chgData name="Brace, Lewys" userId="9bd9ef77-a98a-4547-b91b-f4387f2705bc" providerId="ADAL" clId="{157CA3C1-145E-C64B-B541-E677F47EB73E}" dt="2023-07-25T10:56:38.815" v="3252" actId="27636"/>
          <ac:spMkLst>
            <pc:docMk/>
            <pc:sldMk cId="1401636918" sldId="312"/>
            <ac:spMk id="3" creationId="{00000000-0000-0000-0000-000000000000}"/>
          </ac:spMkLst>
        </pc:spChg>
      </pc:sldChg>
      <pc:sldChg chg="modSp add mod modNotesTx">
        <pc:chgData name="Brace, Lewys" userId="9bd9ef77-a98a-4547-b91b-f4387f2705bc" providerId="ADAL" clId="{157CA3C1-145E-C64B-B541-E677F47EB73E}" dt="2023-07-25T11:00:19.346" v="3298" actId="20577"/>
        <pc:sldMkLst>
          <pc:docMk/>
          <pc:sldMk cId="4064418634" sldId="312"/>
        </pc:sldMkLst>
        <pc:spChg chg="mod">
          <ac:chgData name="Brace, Lewys" userId="9bd9ef77-a98a-4547-b91b-f4387f2705bc" providerId="ADAL" clId="{157CA3C1-145E-C64B-B541-E677F47EB73E}" dt="2023-07-25T10:57:14.372" v="3256" actId="1076"/>
          <ac:spMkLst>
            <pc:docMk/>
            <pc:sldMk cId="4064418634" sldId="312"/>
            <ac:spMk id="2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0:57:24.940" v="3262" actId="14100"/>
          <ac:spMkLst>
            <pc:docMk/>
            <pc:sldMk cId="4064418634" sldId="312"/>
            <ac:spMk id="4" creationId="{00000000-0000-0000-0000-000000000000}"/>
          </ac:spMkLst>
        </pc:spChg>
      </pc:sldChg>
      <pc:sldChg chg="modSp add mod">
        <pc:chgData name="Brace, Lewys" userId="9bd9ef77-a98a-4547-b91b-f4387f2705bc" providerId="ADAL" clId="{157CA3C1-145E-C64B-B541-E677F47EB73E}" dt="2023-07-25T10:57:41.785" v="3267" actId="947"/>
        <pc:sldMkLst>
          <pc:docMk/>
          <pc:sldMk cId="2128618292" sldId="313"/>
        </pc:sldMkLst>
        <pc:spChg chg="mod">
          <ac:chgData name="Brace, Lewys" userId="9bd9ef77-a98a-4547-b91b-f4387f2705bc" providerId="ADAL" clId="{157CA3C1-145E-C64B-B541-E677F47EB73E}" dt="2023-07-25T10:57:41.785" v="3267" actId="947"/>
          <ac:spMkLst>
            <pc:docMk/>
            <pc:sldMk cId="2128618292" sldId="313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157CA3C1-145E-C64B-B541-E677F47EB73E}" dt="2023-07-25T10:58:04.272" v="3272" actId="1076"/>
        <pc:sldMkLst>
          <pc:docMk/>
          <pc:sldMk cId="1512936816" sldId="314"/>
        </pc:sldMkLst>
        <pc:spChg chg="mod">
          <ac:chgData name="Brace, Lewys" userId="9bd9ef77-a98a-4547-b91b-f4387f2705bc" providerId="ADAL" clId="{157CA3C1-145E-C64B-B541-E677F47EB73E}" dt="2023-07-25T10:58:04.272" v="3272" actId="1076"/>
          <ac:spMkLst>
            <pc:docMk/>
            <pc:sldMk cId="1512936816" sldId="314"/>
            <ac:spMk id="3" creationId="{00000000-0000-0000-0000-000000000000}"/>
          </ac:spMkLst>
        </pc:spChg>
      </pc:sldChg>
      <pc:sldChg chg="modSp add mod modNotesTx">
        <pc:chgData name="Brace, Lewys" userId="9bd9ef77-a98a-4547-b91b-f4387f2705bc" providerId="ADAL" clId="{157CA3C1-145E-C64B-B541-E677F47EB73E}" dt="2023-07-25T10:59:57.049" v="3293" actId="6549"/>
        <pc:sldMkLst>
          <pc:docMk/>
          <pc:sldMk cId="1401636918" sldId="315"/>
        </pc:sldMkLst>
        <pc:spChg chg="mod">
          <ac:chgData name="Brace, Lewys" userId="9bd9ef77-a98a-4547-b91b-f4387f2705bc" providerId="ADAL" clId="{157CA3C1-145E-C64B-B541-E677F47EB73E}" dt="2023-07-25T10:59:10.571" v="3283" actId="1076"/>
          <ac:spMkLst>
            <pc:docMk/>
            <pc:sldMk cId="1401636918" sldId="315"/>
            <ac:spMk id="3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0:59:07.185" v="3282" actId="1076"/>
          <ac:spMkLst>
            <pc:docMk/>
            <pc:sldMk cId="1401636918" sldId="315"/>
            <ac:spMk id="4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0:59:15.543" v="3285" actId="1076"/>
          <ac:spMkLst>
            <pc:docMk/>
            <pc:sldMk cId="1401636918" sldId="315"/>
            <ac:spMk id="5" creationId="{00000000-0000-0000-0000-000000000000}"/>
          </ac:spMkLst>
        </pc:spChg>
        <pc:picChg chg="mod">
          <ac:chgData name="Brace, Lewys" userId="9bd9ef77-a98a-4547-b91b-f4387f2705bc" providerId="ADAL" clId="{157CA3C1-145E-C64B-B541-E677F47EB73E}" dt="2023-07-25T10:59:12.878" v="3284" actId="1076"/>
          <ac:picMkLst>
            <pc:docMk/>
            <pc:sldMk cId="1401636918" sldId="315"/>
            <ac:picMk id="1026" creationId="{00000000-0000-0000-0000-000000000000}"/>
          </ac:picMkLst>
        </pc:picChg>
      </pc:sldChg>
      <pc:sldChg chg="modSp add mod">
        <pc:chgData name="Brace, Lewys" userId="9bd9ef77-a98a-4547-b91b-f4387f2705bc" providerId="ADAL" clId="{157CA3C1-145E-C64B-B541-E677F47EB73E}" dt="2023-07-25T10:59:32.762" v="3290" actId="947"/>
        <pc:sldMkLst>
          <pc:docMk/>
          <pc:sldMk cId="1887417354" sldId="316"/>
        </pc:sldMkLst>
        <pc:spChg chg="mod">
          <ac:chgData name="Brace, Lewys" userId="9bd9ef77-a98a-4547-b91b-f4387f2705bc" providerId="ADAL" clId="{157CA3C1-145E-C64B-B541-E677F47EB73E}" dt="2023-07-25T10:59:32.762" v="3290" actId="947"/>
          <ac:spMkLst>
            <pc:docMk/>
            <pc:sldMk cId="1887417354" sldId="316"/>
            <ac:spMk id="3" creationId="{00000000-0000-0000-0000-000000000000}"/>
          </ac:spMkLst>
        </pc:spChg>
      </pc:sldChg>
      <pc:sldChg chg="add modNotesTx">
        <pc:chgData name="Brace, Lewys" userId="9bd9ef77-a98a-4547-b91b-f4387f2705bc" providerId="ADAL" clId="{157CA3C1-145E-C64B-B541-E677F47EB73E}" dt="2023-07-25T10:59:50.261" v="3292" actId="20577"/>
        <pc:sldMkLst>
          <pc:docMk/>
          <pc:sldMk cId="1816546193" sldId="317"/>
        </pc:sldMkLst>
      </pc:sldChg>
      <pc:sldChg chg="modSp add mod">
        <pc:chgData name="Brace, Lewys" userId="9bd9ef77-a98a-4547-b91b-f4387f2705bc" providerId="ADAL" clId="{157CA3C1-145E-C64B-B541-E677F47EB73E}" dt="2023-07-25T11:00:52.525" v="3302" actId="947"/>
        <pc:sldMkLst>
          <pc:docMk/>
          <pc:sldMk cId="2788538794" sldId="318"/>
        </pc:sldMkLst>
        <pc:spChg chg="mod">
          <ac:chgData name="Brace, Lewys" userId="9bd9ef77-a98a-4547-b91b-f4387f2705bc" providerId="ADAL" clId="{157CA3C1-145E-C64B-B541-E677F47EB73E}" dt="2023-07-25T11:00:52.525" v="3302" actId="947"/>
          <ac:spMkLst>
            <pc:docMk/>
            <pc:sldMk cId="2788538794" sldId="318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157CA3C1-145E-C64B-B541-E677F47EB73E}" dt="2023-07-25T11:03:40.918" v="3308" actId="947"/>
        <pc:sldMkLst>
          <pc:docMk/>
          <pc:sldMk cId="1160861950" sldId="319"/>
        </pc:sldMkLst>
        <pc:spChg chg="mod">
          <ac:chgData name="Brace, Lewys" userId="9bd9ef77-a98a-4547-b91b-f4387f2705bc" providerId="ADAL" clId="{157CA3C1-145E-C64B-B541-E677F47EB73E}" dt="2023-07-25T11:03:10.024" v="3305" actId="1076"/>
          <ac:spMkLst>
            <pc:docMk/>
            <pc:sldMk cId="1160861950" sldId="319"/>
            <ac:spMk id="2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1:03:40.918" v="3308" actId="947"/>
          <ac:spMkLst>
            <pc:docMk/>
            <pc:sldMk cId="1160861950" sldId="319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157CA3C1-145E-C64B-B541-E677F47EB73E}" dt="2023-07-25T11:04:17.129" v="3313" actId="947"/>
        <pc:sldMkLst>
          <pc:docMk/>
          <pc:sldMk cId="1991018011" sldId="320"/>
        </pc:sldMkLst>
        <pc:spChg chg="mod">
          <ac:chgData name="Brace, Lewys" userId="9bd9ef77-a98a-4547-b91b-f4387f2705bc" providerId="ADAL" clId="{157CA3C1-145E-C64B-B541-E677F47EB73E}" dt="2023-07-25T11:04:17.129" v="3313" actId="947"/>
          <ac:spMkLst>
            <pc:docMk/>
            <pc:sldMk cId="1991018011" sldId="320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157CA3C1-145E-C64B-B541-E677F47EB73E}" dt="2023-07-25T11:04:54.657" v="3346" actId="20577"/>
        <pc:sldMkLst>
          <pc:docMk/>
          <pc:sldMk cId="3787929443" sldId="321"/>
        </pc:sldMkLst>
        <pc:spChg chg="mod">
          <ac:chgData name="Brace, Lewys" userId="9bd9ef77-a98a-4547-b91b-f4387f2705bc" providerId="ADAL" clId="{157CA3C1-145E-C64B-B541-E677F47EB73E}" dt="2023-07-25T11:04:54.657" v="3346" actId="20577"/>
          <ac:spMkLst>
            <pc:docMk/>
            <pc:sldMk cId="3787929443" sldId="321"/>
            <ac:spMk id="2" creationId="{E473DFAC-37B2-5A1D-249B-EEBDD67367BC}"/>
          </ac:spMkLst>
        </pc:spChg>
      </pc:sldChg>
      <pc:sldChg chg="modSp add mod">
        <pc:chgData name="Brace, Lewys" userId="9bd9ef77-a98a-4547-b91b-f4387f2705bc" providerId="ADAL" clId="{157CA3C1-145E-C64B-B541-E677F47EB73E}" dt="2023-07-25T11:05:34.171" v="3425" actId="1076"/>
        <pc:sldMkLst>
          <pc:docMk/>
          <pc:sldMk cId="942907402" sldId="322"/>
        </pc:sldMkLst>
        <pc:spChg chg="mod">
          <ac:chgData name="Brace, Lewys" userId="9bd9ef77-a98a-4547-b91b-f4387f2705bc" providerId="ADAL" clId="{157CA3C1-145E-C64B-B541-E677F47EB73E}" dt="2023-07-25T11:05:34.171" v="3425" actId="1076"/>
          <ac:spMkLst>
            <pc:docMk/>
            <pc:sldMk cId="942907402" sldId="322"/>
            <ac:spMk id="2" creationId="{E473DFAC-37B2-5A1D-249B-EEBDD67367BC}"/>
          </ac:spMkLst>
        </pc:spChg>
      </pc:sldChg>
      <pc:sldChg chg="modSp add mod">
        <pc:chgData name="Brace, Lewys" userId="9bd9ef77-a98a-4547-b91b-f4387f2705bc" providerId="ADAL" clId="{157CA3C1-145E-C64B-B541-E677F47EB73E}" dt="2023-07-25T12:00:10.586" v="4142" actId="947"/>
        <pc:sldMkLst>
          <pc:docMk/>
          <pc:sldMk cId="3234439907" sldId="323"/>
        </pc:sldMkLst>
        <pc:spChg chg="mod">
          <ac:chgData name="Brace, Lewys" userId="9bd9ef77-a98a-4547-b91b-f4387f2705bc" providerId="ADAL" clId="{157CA3C1-145E-C64B-B541-E677F47EB73E}" dt="2023-07-25T11:45:05.360" v="3470" actId="1076"/>
          <ac:spMkLst>
            <pc:docMk/>
            <pc:sldMk cId="3234439907" sldId="323"/>
            <ac:spMk id="2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2:00:10.586" v="4142" actId="947"/>
          <ac:spMkLst>
            <pc:docMk/>
            <pc:sldMk cId="3234439907" sldId="323"/>
            <ac:spMk id="3" creationId="{00000000-0000-0000-0000-000000000000}"/>
          </ac:spMkLst>
        </pc:spChg>
      </pc:sldChg>
      <pc:sldChg chg="addSp delSp modSp add mod">
        <pc:chgData name="Brace, Lewys" userId="9bd9ef77-a98a-4547-b91b-f4387f2705bc" providerId="ADAL" clId="{157CA3C1-145E-C64B-B541-E677F47EB73E}" dt="2023-07-25T12:09:28.317" v="4258" actId="1076"/>
        <pc:sldMkLst>
          <pc:docMk/>
          <pc:sldMk cId="3164408457" sldId="324"/>
        </pc:sldMkLst>
        <pc:spChg chg="del">
          <ac:chgData name="Brace, Lewys" userId="9bd9ef77-a98a-4547-b91b-f4387f2705bc" providerId="ADAL" clId="{157CA3C1-145E-C64B-B541-E677F47EB73E}" dt="2023-07-25T12:00:19.421" v="4144" actId="478"/>
          <ac:spMkLst>
            <pc:docMk/>
            <pc:sldMk cId="3164408457" sldId="324"/>
            <ac:spMk id="2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2:08:31.883" v="4167" actId="14100"/>
          <ac:spMkLst>
            <pc:docMk/>
            <pc:sldMk cId="3164408457" sldId="324"/>
            <ac:spMk id="3" creationId="{00000000-0000-0000-0000-000000000000}"/>
          </ac:spMkLst>
        </pc:spChg>
        <pc:spChg chg="add del mod">
          <ac:chgData name="Brace, Lewys" userId="9bd9ef77-a98a-4547-b91b-f4387f2705bc" providerId="ADAL" clId="{157CA3C1-145E-C64B-B541-E677F47EB73E}" dt="2023-07-25T12:00:20.718" v="4145" actId="478"/>
          <ac:spMkLst>
            <pc:docMk/>
            <pc:sldMk cId="3164408457" sldId="324"/>
            <ac:spMk id="5" creationId="{5230242B-DE90-366C-7B13-D4197C47873A}"/>
          </ac:spMkLst>
        </pc:spChg>
        <pc:spChg chg="add mod">
          <ac:chgData name="Brace, Lewys" userId="9bd9ef77-a98a-4547-b91b-f4387f2705bc" providerId="ADAL" clId="{157CA3C1-145E-C64B-B541-E677F47EB73E}" dt="2023-07-25T12:09:21.479" v="4255"/>
          <ac:spMkLst>
            <pc:docMk/>
            <pc:sldMk cId="3164408457" sldId="324"/>
            <ac:spMk id="8" creationId="{0D7768A4-3822-627B-D62B-844A09D2DB06}"/>
          </ac:spMkLst>
        </pc:spChg>
        <pc:picChg chg="add mod">
          <ac:chgData name="Brace, Lewys" userId="9bd9ef77-a98a-4547-b91b-f4387f2705bc" providerId="ADAL" clId="{157CA3C1-145E-C64B-B541-E677F47EB73E}" dt="2023-07-25T12:09:28.317" v="4258" actId="1076"/>
          <ac:picMkLst>
            <pc:docMk/>
            <pc:sldMk cId="3164408457" sldId="324"/>
            <ac:picMk id="6" creationId="{51342168-EEEA-3FB4-1F5E-362F7A4B1D93}"/>
          </ac:picMkLst>
        </pc:picChg>
      </pc:sldChg>
      <pc:sldChg chg="modSp add mod">
        <pc:chgData name="Brace, Lewys" userId="9bd9ef77-a98a-4547-b91b-f4387f2705bc" providerId="ADAL" clId="{157CA3C1-145E-C64B-B541-E677F47EB73E}" dt="2023-07-25T12:32:44.272" v="4272" actId="20577"/>
        <pc:sldMkLst>
          <pc:docMk/>
          <pc:sldMk cId="3924562727" sldId="325"/>
        </pc:sldMkLst>
        <pc:spChg chg="mod">
          <ac:chgData name="Brace, Lewys" userId="9bd9ef77-a98a-4547-b91b-f4387f2705bc" providerId="ADAL" clId="{157CA3C1-145E-C64B-B541-E677F47EB73E}" dt="2023-07-25T12:32:44.272" v="4272" actId="20577"/>
          <ac:spMkLst>
            <pc:docMk/>
            <pc:sldMk cId="3924562727" sldId="325"/>
            <ac:spMk id="2" creationId="{E473DFAC-37B2-5A1D-249B-EEBDD67367BC}"/>
          </ac:spMkLst>
        </pc:spChg>
      </pc:sldChg>
      <pc:sldChg chg="addSp delSp modSp new mod">
        <pc:chgData name="Brace, Lewys" userId="9bd9ef77-a98a-4547-b91b-f4387f2705bc" providerId="ADAL" clId="{157CA3C1-145E-C64B-B541-E677F47EB73E}" dt="2023-07-25T12:40:41.076" v="5186" actId="1076"/>
        <pc:sldMkLst>
          <pc:docMk/>
          <pc:sldMk cId="3132346619" sldId="326"/>
        </pc:sldMkLst>
        <pc:spChg chg="del">
          <ac:chgData name="Brace, Lewys" userId="9bd9ef77-a98a-4547-b91b-f4387f2705bc" providerId="ADAL" clId="{157CA3C1-145E-C64B-B541-E677F47EB73E}" dt="2023-07-25T12:33:37.672" v="4275" actId="478"/>
          <ac:spMkLst>
            <pc:docMk/>
            <pc:sldMk cId="3132346619" sldId="326"/>
            <ac:spMk id="2" creationId="{749D0A37-8237-8872-9131-FCE419FB630F}"/>
          </ac:spMkLst>
        </pc:spChg>
        <pc:spChg chg="add mod">
          <ac:chgData name="Brace, Lewys" userId="9bd9ef77-a98a-4547-b91b-f4387f2705bc" providerId="ADAL" clId="{157CA3C1-145E-C64B-B541-E677F47EB73E}" dt="2023-07-25T12:40:16.483" v="5176" actId="1076"/>
          <ac:spMkLst>
            <pc:docMk/>
            <pc:sldMk cId="3132346619" sldId="326"/>
            <ac:spMk id="5" creationId="{E3CADEDF-07F0-F18C-6B9C-4C57E0FCF8BE}"/>
          </ac:spMkLst>
        </pc:spChg>
        <pc:spChg chg="add mod">
          <ac:chgData name="Brace, Lewys" userId="9bd9ef77-a98a-4547-b91b-f4387f2705bc" providerId="ADAL" clId="{157CA3C1-145E-C64B-B541-E677F47EB73E}" dt="2023-07-25T12:40:34.141" v="5183" actId="255"/>
          <ac:spMkLst>
            <pc:docMk/>
            <pc:sldMk cId="3132346619" sldId="326"/>
            <ac:spMk id="7" creationId="{10960703-4D0E-C0EC-BDC4-2BC962F856A9}"/>
          </ac:spMkLst>
        </pc:spChg>
        <pc:picChg chg="add mod">
          <ac:chgData name="Brace, Lewys" userId="9bd9ef77-a98a-4547-b91b-f4387f2705bc" providerId="ADAL" clId="{157CA3C1-145E-C64B-B541-E677F47EB73E}" dt="2023-07-25T12:40:41.076" v="5186" actId="1076"/>
          <ac:picMkLst>
            <pc:docMk/>
            <pc:sldMk cId="3132346619" sldId="326"/>
            <ac:picMk id="3" creationId="{F6A20CFA-6F92-26A2-3F42-234C22DF0F87}"/>
          </ac:picMkLst>
        </pc:picChg>
      </pc:sldChg>
      <pc:sldChg chg="modSp add mod">
        <pc:chgData name="Brace, Lewys" userId="9bd9ef77-a98a-4547-b91b-f4387f2705bc" providerId="ADAL" clId="{157CA3C1-145E-C64B-B541-E677F47EB73E}" dt="2023-07-25T12:41:29.496" v="5190" actId="1076"/>
        <pc:sldMkLst>
          <pc:docMk/>
          <pc:sldMk cId="877246878" sldId="327"/>
        </pc:sldMkLst>
        <pc:spChg chg="mod">
          <ac:chgData name="Brace, Lewys" userId="9bd9ef77-a98a-4547-b91b-f4387f2705bc" providerId="ADAL" clId="{157CA3C1-145E-C64B-B541-E677F47EB73E}" dt="2023-07-25T12:41:29.496" v="5190" actId="1076"/>
          <ac:spMkLst>
            <pc:docMk/>
            <pc:sldMk cId="877246878" sldId="327"/>
            <ac:spMk id="2" creationId="{00000000-0000-0000-0000-000000000000}"/>
          </ac:spMkLst>
        </pc:spChg>
        <pc:spChg chg="mod">
          <ac:chgData name="Brace, Lewys" userId="9bd9ef77-a98a-4547-b91b-f4387f2705bc" providerId="ADAL" clId="{157CA3C1-145E-C64B-B541-E677F47EB73E}" dt="2023-07-25T12:41:26.552" v="5189" actId="947"/>
          <ac:spMkLst>
            <pc:docMk/>
            <pc:sldMk cId="877246878" sldId="327"/>
            <ac:spMk id="3" creationId="{00000000-0000-0000-0000-000000000000}"/>
          </ac:spMkLst>
        </pc:spChg>
        <pc:picChg chg="mod">
          <ac:chgData name="Brace, Lewys" userId="9bd9ef77-a98a-4547-b91b-f4387f2705bc" providerId="ADAL" clId="{157CA3C1-145E-C64B-B541-E677F47EB73E}" dt="2023-07-25T12:41:16.365" v="5188" actId="1076"/>
          <ac:picMkLst>
            <pc:docMk/>
            <pc:sldMk cId="877246878" sldId="327"/>
            <ac:picMk id="4" creationId="{00000000-0000-0000-0000-000000000000}"/>
          </ac:picMkLst>
        </pc:picChg>
      </pc:sldChg>
      <pc:sldChg chg="modSp add mod">
        <pc:chgData name="Brace, Lewys" userId="9bd9ef77-a98a-4547-b91b-f4387f2705bc" providerId="ADAL" clId="{157CA3C1-145E-C64B-B541-E677F47EB73E}" dt="2023-07-25T12:52:10.894" v="5352" actId="1076"/>
        <pc:sldMkLst>
          <pc:docMk/>
          <pc:sldMk cId="2774873932" sldId="328"/>
        </pc:sldMkLst>
        <pc:spChg chg="mod">
          <ac:chgData name="Brace, Lewys" userId="9bd9ef77-a98a-4547-b91b-f4387f2705bc" providerId="ADAL" clId="{157CA3C1-145E-C64B-B541-E677F47EB73E}" dt="2023-07-25T12:52:10.894" v="5352" actId="1076"/>
          <ac:spMkLst>
            <pc:docMk/>
            <pc:sldMk cId="2774873932" sldId="328"/>
            <ac:spMk id="2" creationId="{E473DFAC-37B2-5A1D-249B-EEBDD67367BC}"/>
          </ac:spMkLst>
        </pc:spChg>
      </pc:sldChg>
      <pc:sldChg chg="modSp add mod">
        <pc:chgData name="Brace, Lewys" userId="9bd9ef77-a98a-4547-b91b-f4387f2705bc" providerId="ADAL" clId="{157CA3C1-145E-C64B-B541-E677F47EB73E}" dt="2023-07-25T13:02:44.171" v="5371" actId="20577"/>
        <pc:sldMkLst>
          <pc:docMk/>
          <pc:sldMk cId="2729887423" sldId="329"/>
        </pc:sldMkLst>
        <pc:spChg chg="mod">
          <ac:chgData name="Brace, Lewys" userId="9bd9ef77-a98a-4547-b91b-f4387f2705bc" providerId="ADAL" clId="{157CA3C1-145E-C64B-B541-E677F47EB73E}" dt="2023-07-25T13:02:44.171" v="5371" actId="20577"/>
          <ac:spMkLst>
            <pc:docMk/>
            <pc:sldMk cId="2729887423" sldId="329"/>
            <ac:spMk id="2" creationId="{00000000-0000-0000-0000-000000000000}"/>
          </ac:spMkLst>
        </pc:spChg>
      </pc:sldChg>
    </pc:docChg>
  </pc:docChgLst>
  <pc:docChgLst>
    <pc:chgData name="Brace, Lewys" userId="9bd9ef77-a98a-4547-b91b-f4387f2705bc" providerId="ADAL" clId="{0468C46C-0924-3241-9298-CD576E251ADA}"/>
    <pc:docChg chg="custSel modSld">
      <pc:chgData name="Brace, Lewys" userId="9bd9ef77-a98a-4547-b91b-f4387f2705bc" providerId="ADAL" clId="{0468C46C-0924-3241-9298-CD576E251ADA}" dt="2024-04-19T13:26:09.416" v="62" actId="6549"/>
      <pc:docMkLst>
        <pc:docMk/>
      </pc:docMkLst>
      <pc:sldChg chg="modSp mod">
        <pc:chgData name="Brace, Lewys" userId="9bd9ef77-a98a-4547-b91b-f4387f2705bc" providerId="ADAL" clId="{0468C46C-0924-3241-9298-CD576E251ADA}" dt="2024-04-19T13:26:09.416" v="62" actId="6549"/>
        <pc:sldMkLst>
          <pc:docMk/>
          <pc:sldMk cId="710273954" sldId="288"/>
        </pc:sldMkLst>
        <pc:spChg chg="mod">
          <ac:chgData name="Brace, Lewys" userId="9bd9ef77-a98a-4547-b91b-f4387f2705bc" providerId="ADAL" clId="{0468C46C-0924-3241-9298-CD576E251ADA}" dt="2024-04-19T13:26:03.140" v="59" actId="20577"/>
          <ac:spMkLst>
            <pc:docMk/>
            <pc:sldMk cId="710273954" sldId="288"/>
            <ac:spMk id="2" creationId="{AE0B654B-6D67-4C56-F6F8-F30656E10AA2}"/>
          </ac:spMkLst>
        </pc:spChg>
        <pc:spChg chg="mod">
          <ac:chgData name="Brace, Lewys" userId="9bd9ef77-a98a-4547-b91b-f4387f2705bc" providerId="ADAL" clId="{0468C46C-0924-3241-9298-CD576E251ADA}" dt="2024-04-19T13:26:09.416" v="62" actId="6549"/>
          <ac:spMkLst>
            <pc:docMk/>
            <pc:sldMk cId="710273954" sldId="288"/>
            <ac:spMk id="3" creationId="{97098E19-97C5-7BBD-E876-C75728D02691}"/>
          </ac:spMkLst>
        </pc:spChg>
      </pc:sldChg>
    </pc:docChg>
  </pc:docChgLst>
  <pc:docChgLst>
    <pc:chgData name="Brace, Lewys" userId="9bd9ef77-a98a-4547-b91b-f4387f2705bc" providerId="ADAL" clId="{4B752B6F-938E-AC42-A837-AAAEA64F0BA7}"/>
    <pc:docChg chg="undo custSel addSld delSld modSld sldOrd">
      <pc:chgData name="Brace, Lewys" userId="9bd9ef77-a98a-4547-b91b-f4387f2705bc" providerId="ADAL" clId="{4B752B6F-938E-AC42-A837-AAAEA64F0BA7}" dt="2023-07-31T10:02:32.192" v="932" actId="1076"/>
      <pc:docMkLst>
        <pc:docMk/>
      </pc:docMkLst>
      <pc:sldChg chg="modSp add mod">
        <pc:chgData name="Brace, Lewys" userId="9bd9ef77-a98a-4547-b91b-f4387f2705bc" providerId="ADAL" clId="{4B752B6F-938E-AC42-A837-AAAEA64F0BA7}" dt="2023-07-27T13:19:11.489" v="678" actId="947"/>
        <pc:sldMkLst>
          <pc:docMk/>
          <pc:sldMk cId="169967427" sldId="257"/>
        </pc:sldMkLst>
        <pc:spChg chg="mod">
          <ac:chgData name="Brace, Lewys" userId="9bd9ef77-a98a-4547-b91b-f4387f2705bc" providerId="ADAL" clId="{4B752B6F-938E-AC42-A837-AAAEA64F0BA7}" dt="2023-07-27T13:19:02.736" v="677" actId="1076"/>
          <ac:spMkLst>
            <pc:docMk/>
            <pc:sldMk cId="169967427" sldId="257"/>
            <ac:spMk id="2" creationId="{00000000-0000-0000-0000-000000000000}"/>
          </ac:spMkLst>
        </pc:spChg>
        <pc:spChg chg="mod">
          <ac:chgData name="Brace, Lewys" userId="9bd9ef77-a98a-4547-b91b-f4387f2705bc" providerId="ADAL" clId="{4B752B6F-938E-AC42-A837-AAAEA64F0BA7}" dt="2023-07-27T13:19:11.489" v="678" actId="947"/>
          <ac:spMkLst>
            <pc:docMk/>
            <pc:sldMk cId="169967427" sldId="257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4B752B6F-938E-AC42-A837-AAAEA64F0BA7}" dt="2023-07-26T07:26:27.749" v="0" actId="2696"/>
        <pc:sldMkLst>
          <pc:docMk/>
          <pc:sldMk cId="2132446060" sldId="258"/>
        </pc:sldMkLst>
      </pc:sldChg>
      <pc:sldChg chg="modSp add mod">
        <pc:chgData name="Brace, Lewys" userId="9bd9ef77-a98a-4547-b91b-f4387f2705bc" providerId="ADAL" clId="{4B752B6F-938E-AC42-A837-AAAEA64F0BA7}" dt="2023-07-27T13:20:21.933" v="687" actId="27636"/>
        <pc:sldMkLst>
          <pc:docMk/>
          <pc:sldMk cId="4253690613" sldId="258"/>
        </pc:sldMkLst>
        <pc:spChg chg="mod">
          <ac:chgData name="Brace, Lewys" userId="9bd9ef77-a98a-4547-b91b-f4387f2705bc" providerId="ADAL" clId="{4B752B6F-938E-AC42-A837-AAAEA64F0BA7}" dt="2023-07-27T13:20:02.773" v="682" actId="1076"/>
          <ac:spMkLst>
            <pc:docMk/>
            <pc:sldMk cId="4253690613" sldId="258"/>
            <ac:spMk id="2" creationId="{00000000-0000-0000-0000-000000000000}"/>
          </ac:spMkLst>
        </pc:spChg>
        <pc:spChg chg="mod">
          <ac:chgData name="Brace, Lewys" userId="9bd9ef77-a98a-4547-b91b-f4387f2705bc" providerId="ADAL" clId="{4B752B6F-938E-AC42-A837-AAAEA64F0BA7}" dt="2023-07-27T13:20:21.933" v="687" actId="27636"/>
          <ac:spMkLst>
            <pc:docMk/>
            <pc:sldMk cId="4253690613" sldId="258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4B752B6F-938E-AC42-A837-AAAEA64F0BA7}" dt="2023-07-27T13:21:21.145" v="697" actId="947"/>
        <pc:sldMkLst>
          <pc:docMk/>
          <pc:sldMk cId="3907751753" sldId="259"/>
        </pc:sldMkLst>
        <pc:spChg chg="mod">
          <ac:chgData name="Brace, Lewys" userId="9bd9ef77-a98a-4547-b91b-f4387f2705bc" providerId="ADAL" clId="{4B752B6F-938E-AC42-A837-AAAEA64F0BA7}" dt="2023-07-27T13:21:09.179" v="694" actId="1076"/>
          <ac:spMkLst>
            <pc:docMk/>
            <pc:sldMk cId="3907751753" sldId="259"/>
            <ac:spMk id="2" creationId="{00000000-0000-0000-0000-000000000000}"/>
          </ac:spMkLst>
        </pc:spChg>
        <pc:spChg chg="mod">
          <ac:chgData name="Brace, Lewys" userId="9bd9ef77-a98a-4547-b91b-f4387f2705bc" providerId="ADAL" clId="{4B752B6F-938E-AC42-A837-AAAEA64F0BA7}" dt="2023-07-27T13:21:21.145" v="697" actId="947"/>
          <ac:spMkLst>
            <pc:docMk/>
            <pc:sldMk cId="3907751753" sldId="259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4B752B6F-938E-AC42-A837-AAAEA64F0BA7}" dt="2023-07-26T07:48:06.608" v="436" actId="2696"/>
        <pc:sldMkLst>
          <pc:docMk/>
          <pc:sldMk cId="4171769634" sldId="259"/>
        </pc:sldMkLst>
      </pc:sldChg>
      <pc:sldChg chg="del">
        <pc:chgData name="Brace, Lewys" userId="9bd9ef77-a98a-4547-b91b-f4387f2705bc" providerId="ADAL" clId="{4B752B6F-938E-AC42-A837-AAAEA64F0BA7}" dt="2023-07-26T07:48:06.608" v="436" actId="2696"/>
        <pc:sldMkLst>
          <pc:docMk/>
          <pc:sldMk cId="3312912809" sldId="260"/>
        </pc:sldMkLst>
      </pc:sldChg>
      <pc:sldChg chg="modSp add mod">
        <pc:chgData name="Brace, Lewys" userId="9bd9ef77-a98a-4547-b91b-f4387f2705bc" providerId="ADAL" clId="{4B752B6F-938E-AC42-A837-AAAEA64F0BA7}" dt="2023-07-27T14:01:03.416" v="708" actId="1076"/>
        <pc:sldMkLst>
          <pc:docMk/>
          <pc:sldMk cId="3664691244" sldId="260"/>
        </pc:sldMkLst>
        <pc:spChg chg="mod">
          <ac:chgData name="Brace, Lewys" userId="9bd9ef77-a98a-4547-b91b-f4387f2705bc" providerId="ADAL" clId="{4B752B6F-938E-AC42-A837-AAAEA64F0BA7}" dt="2023-07-27T13:30:57.671" v="707" actId="1076"/>
          <ac:spMkLst>
            <pc:docMk/>
            <pc:sldMk cId="3664691244" sldId="260"/>
            <ac:spMk id="6" creationId="{00000000-0000-0000-0000-000000000000}"/>
          </ac:spMkLst>
        </pc:spChg>
        <pc:spChg chg="mod">
          <ac:chgData name="Brace, Lewys" userId="9bd9ef77-a98a-4547-b91b-f4387f2705bc" providerId="ADAL" clId="{4B752B6F-938E-AC42-A837-AAAEA64F0BA7}" dt="2023-07-27T14:01:03.416" v="708" actId="1076"/>
          <ac:spMkLst>
            <pc:docMk/>
            <pc:sldMk cId="3664691244" sldId="260"/>
            <ac:spMk id="7" creationId="{00000000-0000-0000-0000-000000000000}"/>
          </ac:spMkLst>
        </pc:spChg>
      </pc:sldChg>
      <pc:sldChg chg="modSp add mod">
        <pc:chgData name="Brace, Lewys" userId="9bd9ef77-a98a-4547-b91b-f4387f2705bc" providerId="ADAL" clId="{4B752B6F-938E-AC42-A837-AAAEA64F0BA7}" dt="2023-07-27T14:01:19.079" v="712" actId="1076"/>
        <pc:sldMkLst>
          <pc:docMk/>
          <pc:sldMk cId="2890240149" sldId="261"/>
        </pc:sldMkLst>
        <pc:spChg chg="mod">
          <ac:chgData name="Brace, Lewys" userId="9bd9ef77-a98a-4547-b91b-f4387f2705bc" providerId="ADAL" clId="{4B752B6F-938E-AC42-A837-AAAEA64F0BA7}" dt="2023-07-27T14:01:19.079" v="712" actId="1076"/>
          <ac:spMkLst>
            <pc:docMk/>
            <pc:sldMk cId="2890240149" sldId="261"/>
            <ac:spMk id="2" creationId="{00000000-0000-0000-0000-000000000000}"/>
          </ac:spMkLst>
        </pc:spChg>
        <pc:spChg chg="mod">
          <ac:chgData name="Brace, Lewys" userId="9bd9ef77-a98a-4547-b91b-f4387f2705bc" providerId="ADAL" clId="{4B752B6F-938E-AC42-A837-AAAEA64F0BA7}" dt="2023-07-27T14:01:16.096" v="711" actId="947"/>
          <ac:spMkLst>
            <pc:docMk/>
            <pc:sldMk cId="2890240149" sldId="261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4B752B6F-938E-AC42-A837-AAAEA64F0BA7}" dt="2023-07-26T07:48:06.608" v="436" actId="2696"/>
        <pc:sldMkLst>
          <pc:docMk/>
          <pc:sldMk cId="3156297738" sldId="261"/>
        </pc:sldMkLst>
      </pc:sldChg>
      <pc:sldChg chg="modSp add mod">
        <pc:chgData name="Brace, Lewys" userId="9bd9ef77-a98a-4547-b91b-f4387f2705bc" providerId="ADAL" clId="{4B752B6F-938E-AC42-A837-AAAEA64F0BA7}" dt="2023-07-27T14:02:22.843" v="736" actId="1076"/>
        <pc:sldMkLst>
          <pc:docMk/>
          <pc:sldMk cId="3890230110" sldId="262"/>
        </pc:sldMkLst>
        <pc:spChg chg="mod">
          <ac:chgData name="Brace, Lewys" userId="9bd9ef77-a98a-4547-b91b-f4387f2705bc" providerId="ADAL" clId="{4B752B6F-938E-AC42-A837-AAAEA64F0BA7}" dt="2023-07-27T14:02:04.588" v="732" actId="1076"/>
          <ac:spMkLst>
            <pc:docMk/>
            <pc:sldMk cId="3890230110" sldId="262"/>
            <ac:spMk id="2" creationId="{00000000-0000-0000-0000-000000000000}"/>
          </ac:spMkLst>
        </pc:spChg>
        <pc:spChg chg="mod">
          <ac:chgData name="Brace, Lewys" userId="9bd9ef77-a98a-4547-b91b-f4387f2705bc" providerId="ADAL" clId="{4B752B6F-938E-AC42-A837-AAAEA64F0BA7}" dt="2023-07-27T14:02:22.843" v="736" actId="1076"/>
          <ac:spMkLst>
            <pc:docMk/>
            <pc:sldMk cId="3890230110" sldId="262"/>
            <ac:spMk id="3" creationId="{00000000-0000-0000-0000-000000000000}"/>
          </ac:spMkLst>
        </pc:spChg>
        <pc:spChg chg="mod">
          <ac:chgData name="Brace, Lewys" userId="9bd9ef77-a98a-4547-b91b-f4387f2705bc" providerId="ADAL" clId="{4B752B6F-938E-AC42-A837-AAAEA64F0BA7}" dt="2023-07-27T14:02:20.126" v="735" actId="1076"/>
          <ac:spMkLst>
            <pc:docMk/>
            <pc:sldMk cId="3890230110" sldId="262"/>
            <ac:spMk id="5" creationId="{00000000-0000-0000-0000-000000000000}"/>
          </ac:spMkLst>
        </pc:spChg>
      </pc:sldChg>
      <pc:sldChg chg="del">
        <pc:chgData name="Brace, Lewys" userId="9bd9ef77-a98a-4547-b91b-f4387f2705bc" providerId="ADAL" clId="{4B752B6F-938E-AC42-A837-AAAEA64F0BA7}" dt="2023-07-26T07:48:06.608" v="436" actId="2696"/>
        <pc:sldMkLst>
          <pc:docMk/>
          <pc:sldMk cId="3914320370" sldId="262"/>
        </pc:sldMkLst>
      </pc:sldChg>
      <pc:sldChg chg="modSp add mod">
        <pc:chgData name="Brace, Lewys" userId="9bd9ef77-a98a-4547-b91b-f4387f2705bc" providerId="ADAL" clId="{4B752B6F-938E-AC42-A837-AAAEA64F0BA7}" dt="2023-07-27T14:04:33.733" v="750" actId="13822"/>
        <pc:sldMkLst>
          <pc:docMk/>
          <pc:sldMk cId="1622715003" sldId="263"/>
        </pc:sldMkLst>
        <pc:spChg chg="mod">
          <ac:chgData name="Brace, Lewys" userId="9bd9ef77-a98a-4547-b91b-f4387f2705bc" providerId="ADAL" clId="{4B752B6F-938E-AC42-A837-AAAEA64F0BA7}" dt="2023-07-27T14:02:33.112" v="739" actId="1076"/>
          <ac:spMkLst>
            <pc:docMk/>
            <pc:sldMk cId="1622715003" sldId="263"/>
            <ac:spMk id="2" creationId="{00000000-0000-0000-0000-000000000000}"/>
          </ac:spMkLst>
        </pc:spChg>
        <pc:spChg chg="mod">
          <ac:chgData name="Brace, Lewys" userId="9bd9ef77-a98a-4547-b91b-f4387f2705bc" providerId="ADAL" clId="{4B752B6F-938E-AC42-A837-AAAEA64F0BA7}" dt="2023-07-27T14:02:45.782" v="740" actId="947"/>
          <ac:spMkLst>
            <pc:docMk/>
            <pc:sldMk cId="1622715003" sldId="263"/>
            <ac:spMk id="3" creationId="{00000000-0000-0000-0000-000000000000}"/>
          </ac:spMkLst>
        </pc:spChg>
        <pc:picChg chg="mod">
          <ac:chgData name="Brace, Lewys" userId="9bd9ef77-a98a-4547-b91b-f4387f2705bc" providerId="ADAL" clId="{4B752B6F-938E-AC42-A837-AAAEA64F0BA7}" dt="2023-07-27T14:04:13.750" v="747" actId="14100"/>
          <ac:picMkLst>
            <pc:docMk/>
            <pc:sldMk cId="1622715003" sldId="263"/>
            <ac:picMk id="4" creationId="{00000000-0000-0000-0000-000000000000}"/>
          </ac:picMkLst>
        </pc:picChg>
        <pc:picChg chg="mod">
          <ac:chgData name="Brace, Lewys" userId="9bd9ef77-a98a-4547-b91b-f4387f2705bc" providerId="ADAL" clId="{4B752B6F-938E-AC42-A837-AAAEA64F0BA7}" dt="2023-07-27T14:04:33.733" v="750" actId="13822"/>
          <ac:picMkLst>
            <pc:docMk/>
            <pc:sldMk cId="1622715003" sldId="263"/>
            <ac:picMk id="5" creationId="{00000000-0000-0000-0000-000000000000}"/>
          </ac:picMkLst>
        </pc:picChg>
      </pc:sldChg>
      <pc:sldChg chg="del">
        <pc:chgData name="Brace, Lewys" userId="9bd9ef77-a98a-4547-b91b-f4387f2705bc" providerId="ADAL" clId="{4B752B6F-938E-AC42-A837-AAAEA64F0BA7}" dt="2023-07-26T07:48:06.608" v="436" actId="2696"/>
        <pc:sldMkLst>
          <pc:docMk/>
          <pc:sldMk cId="3941918602" sldId="263"/>
        </pc:sldMkLst>
      </pc:sldChg>
      <pc:sldChg chg="modSp add mod">
        <pc:chgData name="Brace, Lewys" userId="9bd9ef77-a98a-4547-b91b-f4387f2705bc" providerId="ADAL" clId="{4B752B6F-938E-AC42-A837-AAAEA64F0BA7}" dt="2023-07-27T14:04:59.843" v="753" actId="947"/>
        <pc:sldMkLst>
          <pc:docMk/>
          <pc:sldMk cId="2372198623" sldId="264"/>
        </pc:sldMkLst>
        <pc:spChg chg="mod">
          <ac:chgData name="Brace, Lewys" userId="9bd9ef77-a98a-4547-b91b-f4387f2705bc" providerId="ADAL" clId="{4B752B6F-938E-AC42-A837-AAAEA64F0BA7}" dt="2023-07-27T14:04:59.843" v="753" actId="947"/>
          <ac:spMkLst>
            <pc:docMk/>
            <pc:sldMk cId="2372198623" sldId="264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4B752B6F-938E-AC42-A837-AAAEA64F0BA7}" dt="2023-07-26T07:48:06.608" v="436" actId="2696"/>
        <pc:sldMkLst>
          <pc:docMk/>
          <pc:sldMk cId="3461819605" sldId="264"/>
        </pc:sldMkLst>
      </pc:sldChg>
      <pc:sldChg chg="del">
        <pc:chgData name="Brace, Lewys" userId="9bd9ef77-a98a-4547-b91b-f4387f2705bc" providerId="ADAL" clId="{4B752B6F-938E-AC42-A837-AAAEA64F0BA7}" dt="2023-07-26T07:48:06.608" v="436" actId="2696"/>
        <pc:sldMkLst>
          <pc:docMk/>
          <pc:sldMk cId="555210799" sldId="265"/>
        </pc:sldMkLst>
      </pc:sldChg>
      <pc:sldChg chg="modSp add mod">
        <pc:chgData name="Brace, Lewys" userId="9bd9ef77-a98a-4547-b91b-f4387f2705bc" providerId="ADAL" clId="{4B752B6F-938E-AC42-A837-AAAEA64F0BA7}" dt="2023-07-27T14:06:12.057" v="769" actId="1076"/>
        <pc:sldMkLst>
          <pc:docMk/>
          <pc:sldMk cId="2069457618" sldId="265"/>
        </pc:sldMkLst>
        <pc:spChg chg="mod">
          <ac:chgData name="Brace, Lewys" userId="9bd9ef77-a98a-4547-b91b-f4387f2705bc" providerId="ADAL" clId="{4B752B6F-938E-AC42-A837-AAAEA64F0BA7}" dt="2023-07-27T14:05:25.632" v="756" actId="1076"/>
          <ac:spMkLst>
            <pc:docMk/>
            <pc:sldMk cId="2069457618" sldId="265"/>
            <ac:spMk id="2" creationId="{00000000-0000-0000-0000-000000000000}"/>
          </ac:spMkLst>
        </pc:spChg>
        <pc:spChg chg="mod">
          <ac:chgData name="Brace, Lewys" userId="9bd9ef77-a98a-4547-b91b-f4387f2705bc" providerId="ADAL" clId="{4B752B6F-938E-AC42-A837-AAAEA64F0BA7}" dt="2023-07-27T14:06:12.057" v="769" actId="1076"/>
          <ac:spMkLst>
            <pc:docMk/>
            <pc:sldMk cId="2069457618" sldId="265"/>
            <ac:spMk id="4" creationId="{00000000-0000-0000-0000-000000000000}"/>
          </ac:spMkLst>
        </pc:spChg>
      </pc:sldChg>
      <pc:sldChg chg="del">
        <pc:chgData name="Brace, Lewys" userId="9bd9ef77-a98a-4547-b91b-f4387f2705bc" providerId="ADAL" clId="{4B752B6F-938E-AC42-A837-AAAEA64F0BA7}" dt="2023-07-26T07:48:06.608" v="436" actId="2696"/>
        <pc:sldMkLst>
          <pc:docMk/>
          <pc:sldMk cId="2193646680" sldId="266"/>
        </pc:sldMkLst>
      </pc:sldChg>
      <pc:sldChg chg="modSp add mod">
        <pc:chgData name="Brace, Lewys" userId="9bd9ef77-a98a-4547-b91b-f4387f2705bc" providerId="ADAL" clId="{4B752B6F-938E-AC42-A837-AAAEA64F0BA7}" dt="2023-07-27T14:06:27.349" v="771" actId="1076"/>
        <pc:sldMkLst>
          <pc:docMk/>
          <pc:sldMk cId="3255688384" sldId="266"/>
        </pc:sldMkLst>
        <pc:spChg chg="mod">
          <ac:chgData name="Brace, Lewys" userId="9bd9ef77-a98a-4547-b91b-f4387f2705bc" providerId="ADAL" clId="{4B752B6F-938E-AC42-A837-AAAEA64F0BA7}" dt="2023-07-27T14:06:27.349" v="771" actId="1076"/>
          <ac:spMkLst>
            <pc:docMk/>
            <pc:sldMk cId="3255688384" sldId="266"/>
            <ac:spMk id="2" creationId="{00000000-0000-0000-0000-000000000000}"/>
          </ac:spMkLst>
        </pc:spChg>
      </pc:sldChg>
      <pc:sldChg chg="del">
        <pc:chgData name="Brace, Lewys" userId="9bd9ef77-a98a-4547-b91b-f4387f2705bc" providerId="ADAL" clId="{4B752B6F-938E-AC42-A837-AAAEA64F0BA7}" dt="2023-07-26T07:48:06.608" v="436" actId="2696"/>
        <pc:sldMkLst>
          <pc:docMk/>
          <pc:sldMk cId="1109717881" sldId="267"/>
        </pc:sldMkLst>
      </pc:sldChg>
      <pc:sldChg chg="modSp add mod">
        <pc:chgData name="Brace, Lewys" userId="9bd9ef77-a98a-4547-b91b-f4387f2705bc" providerId="ADAL" clId="{4B752B6F-938E-AC42-A837-AAAEA64F0BA7}" dt="2023-07-27T14:07:00.072" v="779" actId="207"/>
        <pc:sldMkLst>
          <pc:docMk/>
          <pc:sldMk cId="1443485546" sldId="267"/>
        </pc:sldMkLst>
        <pc:spChg chg="mod">
          <ac:chgData name="Brace, Lewys" userId="9bd9ef77-a98a-4547-b91b-f4387f2705bc" providerId="ADAL" clId="{4B752B6F-938E-AC42-A837-AAAEA64F0BA7}" dt="2023-07-27T14:06:50.415" v="778" actId="1076"/>
          <ac:spMkLst>
            <pc:docMk/>
            <pc:sldMk cId="1443485546" sldId="267"/>
            <ac:spMk id="2" creationId="{00000000-0000-0000-0000-000000000000}"/>
          </ac:spMkLst>
        </pc:spChg>
        <pc:spChg chg="mod">
          <ac:chgData name="Brace, Lewys" userId="9bd9ef77-a98a-4547-b91b-f4387f2705bc" providerId="ADAL" clId="{4B752B6F-938E-AC42-A837-AAAEA64F0BA7}" dt="2023-07-27T14:07:00.072" v="779" actId="207"/>
          <ac:spMkLst>
            <pc:docMk/>
            <pc:sldMk cId="1443485546" sldId="267"/>
            <ac:spMk id="5" creationId="{00000000-0000-0000-0000-000000000000}"/>
          </ac:spMkLst>
        </pc:spChg>
        <pc:spChg chg="mod">
          <ac:chgData name="Brace, Lewys" userId="9bd9ef77-a98a-4547-b91b-f4387f2705bc" providerId="ADAL" clId="{4B752B6F-938E-AC42-A837-AAAEA64F0BA7}" dt="2023-07-27T14:07:00.072" v="779" actId="207"/>
          <ac:spMkLst>
            <pc:docMk/>
            <pc:sldMk cId="1443485546" sldId="267"/>
            <ac:spMk id="6" creationId="{00000000-0000-0000-0000-000000000000}"/>
          </ac:spMkLst>
        </pc:spChg>
        <pc:spChg chg="mod">
          <ac:chgData name="Brace, Lewys" userId="9bd9ef77-a98a-4547-b91b-f4387f2705bc" providerId="ADAL" clId="{4B752B6F-938E-AC42-A837-AAAEA64F0BA7}" dt="2023-07-27T14:07:00.072" v="779" actId="207"/>
          <ac:spMkLst>
            <pc:docMk/>
            <pc:sldMk cId="1443485546" sldId="267"/>
            <ac:spMk id="7" creationId="{00000000-0000-0000-0000-000000000000}"/>
          </ac:spMkLst>
        </pc:spChg>
        <pc:spChg chg="mod">
          <ac:chgData name="Brace, Lewys" userId="9bd9ef77-a98a-4547-b91b-f4387f2705bc" providerId="ADAL" clId="{4B752B6F-938E-AC42-A837-AAAEA64F0BA7}" dt="2023-07-27T14:07:00.072" v="779" actId="207"/>
          <ac:spMkLst>
            <pc:docMk/>
            <pc:sldMk cId="1443485546" sldId="267"/>
            <ac:spMk id="8" creationId="{00000000-0000-0000-0000-000000000000}"/>
          </ac:spMkLst>
        </pc:spChg>
        <pc:spChg chg="mod">
          <ac:chgData name="Brace, Lewys" userId="9bd9ef77-a98a-4547-b91b-f4387f2705bc" providerId="ADAL" clId="{4B752B6F-938E-AC42-A837-AAAEA64F0BA7}" dt="2023-07-27T14:07:00.072" v="779" actId="207"/>
          <ac:spMkLst>
            <pc:docMk/>
            <pc:sldMk cId="1443485546" sldId="267"/>
            <ac:spMk id="9" creationId="{00000000-0000-0000-0000-000000000000}"/>
          </ac:spMkLst>
        </pc:spChg>
        <pc:spChg chg="mod">
          <ac:chgData name="Brace, Lewys" userId="9bd9ef77-a98a-4547-b91b-f4387f2705bc" providerId="ADAL" clId="{4B752B6F-938E-AC42-A837-AAAEA64F0BA7}" dt="2023-07-27T14:07:00.072" v="779" actId="207"/>
          <ac:spMkLst>
            <pc:docMk/>
            <pc:sldMk cId="1443485546" sldId="267"/>
            <ac:spMk id="10" creationId="{00000000-0000-0000-0000-000000000000}"/>
          </ac:spMkLst>
        </pc:spChg>
        <pc:graphicFrameChg chg="mod">
          <ac:chgData name="Brace, Lewys" userId="9bd9ef77-a98a-4547-b91b-f4387f2705bc" providerId="ADAL" clId="{4B752B6F-938E-AC42-A837-AAAEA64F0BA7}" dt="2023-07-27T14:06:46.782" v="777" actId="1076"/>
          <ac:graphicFrameMkLst>
            <pc:docMk/>
            <pc:sldMk cId="1443485546" sldId="267"/>
            <ac:graphicFrameMk id="4" creationId="{00000000-0000-0000-0000-000000000000}"/>
          </ac:graphicFrameMkLst>
        </pc:graphicFrameChg>
      </pc:sldChg>
      <pc:sldChg chg="del">
        <pc:chgData name="Brace, Lewys" userId="9bd9ef77-a98a-4547-b91b-f4387f2705bc" providerId="ADAL" clId="{4B752B6F-938E-AC42-A837-AAAEA64F0BA7}" dt="2023-07-26T07:48:06.608" v="436" actId="2696"/>
        <pc:sldMkLst>
          <pc:docMk/>
          <pc:sldMk cId="1141490911" sldId="268"/>
        </pc:sldMkLst>
      </pc:sldChg>
      <pc:sldChg chg="del">
        <pc:chgData name="Brace, Lewys" userId="9bd9ef77-a98a-4547-b91b-f4387f2705bc" providerId="ADAL" clId="{4B752B6F-938E-AC42-A837-AAAEA64F0BA7}" dt="2023-07-26T07:48:06.608" v="436" actId="2696"/>
        <pc:sldMkLst>
          <pc:docMk/>
          <pc:sldMk cId="1672053975" sldId="269"/>
        </pc:sldMkLst>
      </pc:sldChg>
      <pc:sldChg chg="modSp add mod">
        <pc:chgData name="Brace, Lewys" userId="9bd9ef77-a98a-4547-b91b-f4387f2705bc" providerId="ADAL" clId="{4B752B6F-938E-AC42-A837-AAAEA64F0BA7}" dt="2023-07-27T14:07:29.892" v="782" actId="947"/>
        <pc:sldMkLst>
          <pc:docMk/>
          <pc:sldMk cId="2151682658" sldId="269"/>
        </pc:sldMkLst>
        <pc:spChg chg="mod">
          <ac:chgData name="Brace, Lewys" userId="9bd9ef77-a98a-4547-b91b-f4387f2705bc" providerId="ADAL" clId="{4B752B6F-938E-AC42-A837-AAAEA64F0BA7}" dt="2023-07-27T14:07:29.892" v="782" actId="947"/>
          <ac:spMkLst>
            <pc:docMk/>
            <pc:sldMk cId="2151682658" sldId="269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4B752B6F-938E-AC42-A837-AAAEA64F0BA7}" dt="2023-07-26T07:48:06.608" v="436" actId="2696"/>
        <pc:sldMkLst>
          <pc:docMk/>
          <pc:sldMk cId="3388982843" sldId="270"/>
        </pc:sldMkLst>
      </pc:sldChg>
      <pc:sldChg chg="del">
        <pc:chgData name="Brace, Lewys" userId="9bd9ef77-a98a-4547-b91b-f4387f2705bc" providerId="ADAL" clId="{4B752B6F-938E-AC42-A837-AAAEA64F0BA7}" dt="2023-07-26T07:48:06.608" v="436" actId="2696"/>
        <pc:sldMkLst>
          <pc:docMk/>
          <pc:sldMk cId="57668262" sldId="271"/>
        </pc:sldMkLst>
      </pc:sldChg>
      <pc:sldChg chg="del">
        <pc:chgData name="Brace, Lewys" userId="9bd9ef77-a98a-4547-b91b-f4387f2705bc" providerId="ADAL" clId="{4B752B6F-938E-AC42-A837-AAAEA64F0BA7}" dt="2023-07-26T07:48:06.608" v="436" actId="2696"/>
        <pc:sldMkLst>
          <pc:docMk/>
          <pc:sldMk cId="2191898323" sldId="272"/>
        </pc:sldMkLst>
      </pc:sldChg>
      <pc:sldChg chg="modSp">
        <pc:chgData name="Brace, Lewys" userId="9bd9ef77-a98a-4547-b91b-f4387f2705bc" providerId="ADAL" clId="{4B752B6F-938E-AC42-A837-AAAEA64F0BA7}" dt="2023-07-27T14:16:05.174" v="931" actId="20577"/>
        <pc:sldMkLst>
          <pc:docMk/>
          <pc:sldMk cId="710273954" sldId="288"/>
        </pc:sldMkLst>
        <pc:spChg chg="mod">
          <ac:chgData name="Brace, Lewys" userId="9bd9ef77-a98a-4547-b91b-f4387f2705bc" providerId="ADAL" clId="{4B752B6F-938E-AC42-A837-AAAEA64F0BA7}" dt="2023-07-27T14:16:05.174" v="931" actId="20577"/>
          <ac:spMkLst>
            <pc:docMk/>
            <pc:sldMk cId="710273954" sldId="288"/>
            <ac:spMk id="2" creationId="{AE0B654B-6D67-4C56-F6F8-F30656E10AA2}"/>
          </ac:spMkLst>
        </pc:spChg>
      </pc:sldChg>
      <pc:sldChg chg="del">
        <pc:chgData name="Brace, Lewys" userId="9bd9ef77-a98a-4547-b91b-f4387f2705bc" providerId="ADAL" clId="{4B752B6F-938E-AC42-A837-AAAEA64F0BA7}" dt="2023-07-26T07:26:29.705" v="2" actId="2696"/>
        <pc:sldMkLst>
          <pc:docMk/>
          <pc:sldMk cId="7428151" sldId="290"/>
        </pc:sldMkLst>
      </pc:sldChg>
      <pc:sldChg chg="del">
        <pc:chgData name="Brace, Lewys" userId="9bd9ef77-a98a-4547-b91b-f4387f2705bc" providerId="ADAL" clId="{4B752B6F-938E-AC42-A837-AAAEA64F0BA7}" dt="2023-07-26T07:48:06.608" v="436" actId="2696"/>
        <pc:sldMkLst>
          <pc:docMk/>
          <pc:sldMk cId="972757025" sldId="295"/>
        </pc:sldMkLst>
      </pc:sldChg>
      <pc:sldChg chg="del">
        <pc:chgData name="Brace, Lewys" userId="9bd9ef77-a98a-4547-b91b-f4387f2705bc" providerId="ADAL" clId="{4B752B6F-938E-AC42-A837-AAAEA64F0BA7}" dt="2023-07-26T07:48:06.608" v="436" actId="2696"/>
        <pc:sldMkLst>
          <pc:docMk/>
          <pc:sldMk cId="2285360935" sldId="296"/>
        </pc:sldMkLst>
      </pc:sldChg>
      <pc:sldChg chg="addSp delSp modSp mod">
        <pc:chgData name="Brace, Lewys" userId="9bd9ef77-a98a-4547-b91b-f4387f2705bc" providerId="ADAL" clId="{4B752B6F-938E-AC42-A837-AAAEA64F0BA7}" dt="2023-07-27T14:13:54.618" v="921"/>
        <pc:sldMkLst>
          <pc:docMk/>
          <pc:sldMk cId="4059895157" sldId="303"/>
        </pc:sldMkLst>
        <pc:spChg chg="mod">
          <ac:chgData name="Brace, Lewys" userId="9bd9ef77-a98a-4547-b91b-f4387f2705bc" providerId="ADAL" clId="{4B752B6F-938E-AC42-A837-AAAEA64F0BA7}" dt="2023-07-27T14:13:09.086" v="842" actId="20577"/>
          <ac:spMkLst>
            <pc:docMk/>
            <pc:sldMk cId="4059895157" sldId="303"/>
            <ac:spMk id="2" creationId="{48B1A05C-95E2-97D7-9E76-ECD187F0E3DA}"/>
          </ac:spMkLst>
        </pc:spChg>
        <pc:spChg chg="add mod">
          <ac:chgData name="Brace, Lewys" userId="9bd9ef77-a98a-4547-b91b-f4387f2705bc" providerId="ADAL" clId="{4B752B6F-938E-AC42-A837-AAAEA64F0BA7}" dt="2023-07-27T14:13:52.858" v="919" actId="1076"/>
          <ac:spMkLst>
            <pc:docMk/>
            <pc:sldMk cId="4059895157" sldId="303"/>
            <ac:spMk id="3" creationId="{668CFF27-FEE5-9E9E-62F8-5DD3485FCA21}"/>
          </ac:spMkLst>
        </pc:spChg>
        <pc:spChg chg="add del mod">
          <ac:chgData name="Brace, Lewys" userId="9bd9ef77-a98a-4547-b91b-f4387f2705bc" providerId="ADAL" clId="{4B752B6F-938E-AC42-A837-AAAEA64F0BA7}" dt="2023-07-27T14:13:54.618" v="921"/>
          <ac:spMkLst>
            <pc:docMk/>
            <pc:sldMk cId="4059895157" sldId="303"/>
            <ac:spMk id="4" creationId="{04258442-612B-3611-CC20-D594E17DAD90}"/>
          </ac:spMkLst>
        </pc:spChg>
      </pc:sldChg>
      <pc:sldChg chg="del">
        <pc:chgData name="Brace, Lewys" userId="9bd9ef77-a98a-4547-b91b-f4387f2705bc" providerId="ADAL" clId="{4B752B6F-938E-AC42-A837-AAAEA64F0BA7}" dt="2023-07-26T07:26:30.263" v="3" actId="2696"/>
        <pc:sldMkLst>
          <pc:docMk/>
          <pc:sldMk cId="1188761323" sldId="304"/>
        </pc:sldMkLst>
      </pc:sldChg>
      <pc:sldChg chg="del">
        <pc:chgData name="Brace, Lewys" userId="9bd9ef77-a98a-4547-b91b-f4387f2705bc" providerId="ADAL" clId="{4B752B6F-938E-AC42-A837-AAAEA64F0BA7}" dt="2023-07-26T07:26:30.839" v="4" actId="2696"/>
        <pc:sldMkLst>
          <pc:docMk/>
          <pc:sldMk cId="1585861343" sldId="305"/>
        </pc:sldMkLst>
      </pc:sldChg>
      <pc:sldChg chg="del">
        <pc:chgData name="Brace, Lewys" userId="9bd9ef77-a98a-4547-b91b-f4387f2705bc" providerId="ADAL" clId="{4B752B6F-938E-AC42-A837-AAAEA64F0BA7}" dt="2023-07-26T07:26:31.822" v="5" actId="2696"/>
        <pc:sldMkLst>
          <pc:docMk/>
          <pc:sldMk cId="2990786073" sldId="306"/>
        </pc:sldMkLst>
      </pc:sldChg>
      <pc:sldChg chg="del">
        <pc:chgData name="Brace, Lewys" userId="9bd9ef77-a98a-4547-b91b-f4387f2705bc" providerId="ADAL" clId="{4B752B6F-938E-AC42-A837-AAAEA64F0BA7}" dt="2023-07-26T07:26:32.258" v="6" actId="2696"/>
        <pc:sldMkLst>
          <pc:docMk/>
          <pc:sldMk cId="3682993818" sldId="307"/>
        </pc:sldMkLst>
      </pc:sldChg>
      <pc:sldChg chg="del">
        <pc:chgData name="Brace, Lewys" userId="9bd9ef77-a98a-4547-b91b-f4387f2705bc" providerId="ADAL" clId="{4B752B6F-938E-AC42-A837-AAAEA64F0BA7}" dt="2023-07-26T07:26:33.175" v="7" actId="2696"/>
        <pc:sldMkLst>
          <pc:docMk/>
          <pc:sldMk cId="1874288275" sldId="308"/>
        </pc:sldMkLst>
      </pc:sldChg>
      <pc:sldChg chg="modSp mod ord">
        <pc:chgData name="Brace, Lewys" userId="9bd9ef77-a98a-4547-b91b-f4387f2705bc" providerId="ADAL" clId="{4B752B6F-938E-AC42-A837-AAAEA64F0BA7}" dt="2023-07-26T07:32:50.286" v="435" actId="1076"/>
        <pc:sldMkLst>
          <pc:docMk/>
          <pc:sldMk cId="2163035901" sldId="310"/>
        </pc:sldMkLst>
        <pc:spChg chg="mod">
          <ac:chgData name="Brace, Lewys" userId="9bd9ef77-a98a-4547-b91b-f4387f2705bc" providerId="ADAL" clId="{4B752B6F-938E-AC42-A837-AAAEA64F0BA7}" dt="2023-07-26T07:32:47.507" v="434" actId="20577"/>
          <ac:spMkLst>
            <pc:docMk/>
            <pc:sldMk cId="2163035901" sldId="310"/>
            <ac:spMk id="3" creationId="{00000000-0000-0000-0000-000000000000}"/>
          </ac:spMkLst>
        </pc:spChg>
        <pc:picChg chg="mod">
          <ac:chgData name="Brace, Lewys" userId="9bd9ef77-a98a-4547-b91b-f4387f2705bc" providerId="ADAL" clId="{4B752B6F-938E-AC42-A837-AAAEA64F0BA7}" dt="2023-07-26T07:32:50.286" v="435" actId="1076"/>
          <ac:picMkLst>
            <pc:docMk/>
            <pc:sldMk cId="2163035901" sldId="310"/>
            <ac:picMk id="8" creationId="{00000000-0000-0000-0000-000000000000}"/>
          </ac:picMkLst>
        </pc:picChg>
      </pc:sldChg>
      <pc:sldChg chg="modSp">
        <pc:chgData name="Brace, Lewys" userId="9bd9ef77-a98a-4547-b91b-f4387f2705bc" providerId="ADAL" clId="{4B752B6F-938E-AC42-A837-AAAEA64F0BA7}" dt="2023-07-31T10:02:32.192" v="932" actId="1076"/>
        <pc:sldMkLst>
          <pc:docMk/>
          <pc:sldMk cId="1816546193" sldId="317"/>
        </pc:sldMkLst>
        <pc:picChg chg="mod">
          <ac:chgData name="Brace, Lewys" userId="9bd9ef77-a98a-4547-b91b-f4387f2705bc" providerId="ADAL" clId="{4B752B6F-938E-AC42-A837-AAAEA64F0BA7}" dt="2023-07-31T10:02:32.192" v="932" actId="1076"/>
          <ac:picMkLst>
            <pc:docMk/>
            <pc:sldMk cId="1816546193" sldId="317"/>
            <ac:picMk id="2050" creationId="{00000000-0000-0000-0000-000000000000}"/>
          </ac:picMkLst>
        </pc:picChg>
      </pc:sldChg>
      <pc:sldChg chg="modSp new mod">
        <pc:chgData name="Brace, Lewys" userId="9bd9ef77-a98a-4547-b91b-f4387f2705bc" providerId="ADAL" clId="{4B752B6F-938E-AC42-A837-AAAEA64F0BA7}" dt="2023-07-27T13:19:20.048" v="679" actId="255"/>
        <pc:sldMkLst>
          <pc:docMk/>
          <pc:sldMk cId="1705402229" sldId="321"/>
        </pc:sldMkLst>
        <pc:spChg chg="mod">
          <ac:chgData name="Brace, Lewys" userId="9bd9ef77-a98a-4547-b91b-f4387f2705bc" providerId="ADAL" clId="{4B752B6F-938E-AC42-A837-AAAEA64F0BA7}" dt="2023-07-27T13:14:04.288" v="460" actId="20577"/>
          <ac:spMkLst>
            <pc:docMk/>
            <pc:sldMk cId="1705402229" sldId="321"/>
            <ac:spMk id="2" creationId="{7A4B6201-B7D2-5E47-2622-BA37D0A87676}"/>
          </ac:spMkLst>
        </pc:spChg>
        <pc:spChg chg="mod">
          <ac:chgData name="Brace, Lewys" userId="9bd9ef77-a98a-4547-b91b-f4387f2705bc" providerId="ADAL" clId="{4B752B6F-938E-AC42-A837-AAAEA64F0BA7}" dt="2023-07-27T13:19:20.048" v="679" actId="255"/>
          <ac:spMkLst>
            <pc:docMk/>
            <pc:sldMk cId="1705402229" sldId="321"/>
            <ac:spMk id="3" creationId="{5D58D419-700E-4DD8-586F-FE5558650802}"/>
          </ac:spMkLst>
        </pc:spChg>
      </pc:sldChg>
      <pc:sldChg chg="del">
        <pc:chgData name="Brace, Lewys" userId="9bd9ef77-a98a-4547-b91b-f4387f2705bc" providerId="ADAL" clId="{4B752B6F-938E-AC42-A837-AAAEA64F0BA7}" dt="2023-07-26T07:27:07.086" v="55" actId="2696"/>
        <pc:sldMkLst>
          <pc:docMk/>
          <pc:sldMk cId="3787929443" sldId="321"/>
        </pc:sldMkLst>
      </pc:sldChg>
      <pc:sldChg chg="del">
        <pc:chgData name="Brace, Lewys" userId="9bd9ef77-a98a-4547-b91b-f4387f2705bc" providerId="ADAL" clId="{4B752B6F-938E-AC42-A837-AAAEA64F0BA7}" dt="2023-07-26T07:26:29.147" v="1" actId="2696"/>
        <pc:sldMkLst>
          <pc:docMk/>
          <pc:sldMk cId="942907402" sldId="322"/>
        </pc:sldMkLst>
      </pc:sldChg>
      <pc:sldChg chg="modSp add mod">
        <pc:chgData name="Brace, Lewys" userId="9bd9ef77-a98a-4547-b91b-f4387f2705bc" providerId="ADAL" clId="{4B752B6F-938E-AC42-A837-AAAEA64F0BA7}" dt="2023-07-27T13:20:49.538" v="691" actId="1076"/>
        <pc:sldMkLst>
          <pc:docMk/>
          <pc:sldMk cId="1599809973" sldId="322"/>
        </pc:sldMkLst>
        <pc:spChg chg="mod">
          <ac:chgData name="Brace, Lewys" userId="9bd9ef77-a98a-4547-b91b-f4387f2705bc" providerId="ADAL" clId="{4B752B6F-938E-AC42-A837-AAAEA64F0BA7}" dt="2023-07-27T13:20:49.538" v="691" actId="1076"/>
          <ac:spMkLst>
            <pc:docMk/>
            <pc:sldMk cId="1599809973" sldId="322"/>
            <ac:spMk id="2" creationId="{00000000-0000-0000-0000-000000000000}"/>
          </ac:spMkLst>
        </pc:spChg>
        <pc:spChg chg="mod">
          <ac:chgData name="Brace, Lewys" userId="9bd9ef77-a98a-4547-b91b-f4387f2705bc" providerId="ADAL" clId="{4B752B6F-938E-AC42-A837-AAAEA64F0BA7}" dt="2023-07-27T13:20:47.435" v="690" actId="947"/>
          <ac:spMkLst>
            <pc:docMk/>
            <pc:sldMk cId="1599809973" sldId="322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4B752B6F-938E-AC42-A837-AAAEA64F0BA7}" dt="2023-07-26T07:48:06.608" v="436" actId="2696"/>
        <pc:sldMkLst>
          <pc:docMk/>
          <pc:sldMk cId="3234439907" sldId="323"/>
        </pc:sldMkLst>
      </pc:sldChg>
      <pc:sldChg chg="del">
        <pc:chgData name="Brace, Lewys" userId="9bd9ef77-a98a-4547-b91b-f4387f2705bc" providerId="ADAL" clId="{4B752B6F-938E-AC42-A837-AAAEA64F0BA7}" dt="2023-07-26T07:48:06.608" v="436" actId="2696"/>
        <pc:sldMkLst>
          <pc:docMk/>
          <pc:sldMk cId="3164408457" sldId="324"/>
        </pc:sldMkLst>
      </pc:sldChg>
      <pc:sldChg chg="del">
        <pc:chgData name="Brace, Lewys" userId="9bd9ef77-a98a-4547-b91b-f4387f2705bc" providerId="ADAL" clId="{4B752B6F-938E-AC42-A837-AAAEA64F0BA7}" dt="2023-07-26T07:48:06.608" v="436" actId="2696"/>
        <pc:sldMkLst>
          <pc:docMk/>
          <pc:sldMk cId="3924562727" sldId="325"/>
        </pc:sldMkLst>
      </pc:sldChg>
      <pc:sldChg chg="del">
        <pc:chgData name="Brace, Lewys" userId="9bd9ef77-a98a-4547-b91b-f4387f2705bc" providerId="ADAL" clId="{4B752B6F-938E-AC42-A837-AAAEA64F0BA7}" dt="2023-07-26T07:48:06.608" v="436" actId="2696"/>
        <pc:sldMkLst>
          <pc:docMk/>
          <pc:sldMk cId="3132346619" sldId="326"/>
        </pc:sldMkLst>
      </pc:sldChg>
      <pc:sldChg chg="del">
        <pc:chgData name="Brace, Lewys" userId="9bd9ef77-a98a-4547-b91b-f4387f2705bc" providerId="ADAL" clId="{4B752B6F-938E-AC42-A837-AAAEA64F0BA7}" dt="2023-07-26T07:48:06.608" v="436" actId="2696"/>
        <pc:sldMkLst>
          <pc:docMk/>
          <pc:sldMk cId="877246878" sldId="327"/>
        </pc:sldMkLst>
      </pc:sldChg>
      <pc:sldChg chg="del">
        <pc:chgData name="Brace, Lewys" userId="9bd9ef77-a98a-4547-b91b-f4387f2705bc" providerId="ADAL" clId="{4B752B6F-938E-AC42-A837-AAAEA64F0BA7}" dt="2023-07-26T07:48:06.608" v="436" actId="2696"/>
        <pc:sldMkLst>
          <pc:docMk/>
          <pc:sldMk cId="2774873932" sldId="328"/>
        </pc:sldMkLst>
      </pc:sldChg>
      <pc:sldChg chg="del">
        <pc:chgData name="Brace, Lewys" userId="9bd9ef77-a98a-4547-b91b-f4387f2705bc" providerId="ADAL" clId="{4B752B6F-938E-AC42-A837-AAAEA64F0BA7}" dt="2023-07-26T07:48:06.608" v="436" actId="2696"/>
        <pc:sldMkLst>
          <pc:docMk/>
          <pc:sldMk cId="2729887423" sldId="329"/>
        </pc:sldMkLst>
      </pc:sldChg>
    </pc:docChg>
  </pc:docChgLst>
  <pc:docChgLst>
    <pc:chgData name="Brace, Lewys" userId="9bd9ef77-a98a-4547-b91b-f4387f2705bc" providerId="ADAL" clId="{6241CFBF-CCD6-2243-9D06-6574551A29BD}"/>
    <pc:docChg chg="undo custSel modSld">
      <pc:chgData name="Brace, Lewys" userId="9bd9ef77-a98a-4547-b91b-f4387f2705bc" providerId="ADAL" clId="{6241CFBF-CCD6-2243-9D06-6574551A29BD}" dt="2023-07-25T13:17:36.736" v="435" actId="20577"/>
      <pc:docMkLst>
        <pc:docMk/>
      </pc:docMkLst>
      <pc:sldChg chg="modSp">
        <pc:chgData name="Brace, Lewys" userId="9bd9ef77-a98a-4547-b91b-f4387f2705bc" providerId="ADAL" clId="{6241CFBF-CCD6-2243-9D06-6574551A29BD}" dt="2023-07-25T13:07:31.673" v="28" actId="20577"/>
        <pc:sldMkLst>
          <pc:docMk/>
          <pc:sldMk cId="710273954" sldId="288"/>
        </pc:sldMkLst>
        <pc:spChg chg="mod">
          <ac:chgData name="Brace, Lewys" userId="9bd9ef77-a98a-4547-b91b-f4387f2705bc" providerId="ADAL" clId="{6241CFBF-CCD6-2243-9D06-6574551A29BD}" dt="2023-07-25T13:07:31.673" v="28" actId="20577"/>
          <ac:spMkLst>
            <pc:docMk/>
            <pc:sldMk cId="710273954" sldId="288"/>
            <ac:spMk id="2" creationId="{AE0B654B-6D67-4C56-F6F8-F30656E10AA2}"/>
          </ac:spMkLst>
        </pc:spChg>
      </pc:sldChg>
      <pc:sldChg chg="modSp mod modNotesTx">
        <pc:chgData name="Brace, Lewys" userId="9bd9ef77-a98a-4547-b91b-f4387f2705bc" providerId="ADAL" clId="{6241CFBF-CCD6-2243-9D06-6574551A29BD}" dt="2023-07-25T13:17:36.736" v="435" actId="20577"/>
        <pc:sldMkLst>
          <pc:docMk/>
          <pc:sldMk cId="2729887423" sldId="329"/>
        </pc:sldMkLst>
        <pc:spChg chg="mod">
          <ac:chgData name="Brace, Lewys" userId="9bd9ef77-a98a-4547-b91b-f4387f2705bc" providerId="ADAL" clId="{6241CFBF-CCD6-2243-9D06-6574551A29BD}" dt="2023-07-25T13:08:46.519" v="42" actId="20577"/>
          <ac:spMkLst>
            <pc:docMk/>
            <pc:sldMk cId="2729887423" sldId="329"/>
            <ac:spMk id="2" creationId="{00000000-0000-0000-0000-000000000000}"/>
          </ac:spMkLst>
        </pc:spChg>
        <pc:spChg chg="mod">
          <ac:chgData name="Brace, Lewys" userId="9bd9ef77-a98a-4547-b91b-f4387f2705bc" providerId="ADAL" clId="{6241CFBF-CCD6-2243-9D06-6574551A29BD}" dt="2023-07-25T13:17:36.736" v="435" actId="20577"/>
          <ac:spMkLst>
            <pc:docMk/>
            <pc:sldMk cId="2729887423" sldId="329"/>
            <ac:spMk id="3" creationId="{00000000-0000-0000-0000-000000000000}"/>
          </ac:spMkLst>
        </pc:spChg>
      </pc:sldChg>
    </pc:docChg>
  </pc:docChgLst>
  <pc:docChgLst>
    <pc:chgData name="Brace, Lewys" userId="9bd9ef77-a98a-4547-b91b-f4387f2705bc" providerId="ADAL" clId="{FE301A1F-CDD1-B74B-B41B-2659CFE3EB05}"/>
    <pc:docChg chg="undo redo custSel addSld delSld modSld sldOrd">
      <pc:chgData name="Brace, Lewys" userId="9bd9ef77-a98a-4547-b91b-f4387f2705bc" providerId="ADAL" clId="{FE301A1F-CDD1-B74B-B41B-2659CFE3EB05}" dt="2023-07-31T11:53:26.169" v="1228" actId="20577"/>
      <pc:docMkLst>
        <pc:docMk/>
      </pc:docMkLst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169967427" sldId="257"/>
        </pc:sldMkLst>
      </pc:sldChg>
      <pc:sldChg chg="modSp add mod">
        <pc:chgData name="Brace, Lewys" userId="9bd9ef77-a98a-4547-b91b-f4387f2705bc" providerId="ADAL" clId="{FE301A1F-CDD1-B74B-B41B-2659CFE3EB05}" dt="2023-07-31T11:13:53.946" v="825" actId="947"/>
        <pc:sldMkLst>
          <pc:docMk/>
          <pc:sldMk cId="1494316002" sldId="257"/>
        </pc:sldMkLst>
        <pc:spChg chg="mod">
          <ac:chgData name="Brace, Lewys" userId="9bd9ef77-a98a-4547-b91b-f4387f2705bc" providerId="ADAL" clId="{FE301A1F-CDD1-B74B-B41B-2659CFE3EB05}" dt="2023-07-31T11:13:45.969" v="824" actId="1076"/>
          <ac:spMkLst>
            <pc:docMk/>
            <pc:sldMk cId="1494316002" sldId="257"/>
            <ac:spMk id="2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13:53.946" v="825" actId="947"/>
          <ac:spMkLst>
            <pc:docMk/>
            <pc:sldMk cId="1494316002" sldId="257"/>
            <ac:spMk id="4" creationId="{00000000-0000-0000-0000-000000000000}"/>
          </ac:spMkLst>
        </pc:spChg>
      </pc:sldChg>
      <pc:sldChg chg="modSp add mod">
        <pc:chgData name="Brace, Lewys" userId="9bd9ef77-a98a-4547-b91b-f4387f2705bc" providerId="ADAL" clId="{FE301A1F-CDD1-B74B-B41B-2659CFE3EB05}" dt="2023-07-31T11:14:10.327" v="828" actId="947"/>
        <pc:sldMkLst>
          <pc:docMk/>
          <pc:sldMk cId="1838251307" sldId="258"/>
        </pc:sldMkLst>
        <pc:spChg chg="mod">
          <ac:chgData name="Brace, Lewys" userId="9bd9ef77-a98a-4547-b91b-f4387f2705bc" providerId="ADAL" clId="{FE301A1F-CDD1-B74B-B41B-2659CFE3EB05}" dt="2023-07-31T11:14:10.327" v="828" actId="947"/>
          <ac:spMkLst>
            <pc:docMk/>
            <pc:sldMk cId="1838251307" sldId="258"/>
            <ac:spMk id="4" creationId="{00000000-0000-0000-0000-000000000000}"/>
          </ac:spMkLst>
        </pc:spChg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4253690613" sldId="258"/>
        </pc:sldMkLst>
      </pc:sldChg>
      <pc:sldChg chg="modSp add mod">
        <pc:chgData name="Brace, Lewys" userId="9bd9ef77-a98a-4547-b91b-f4387f2705bc" providerId="ADAL" clId="{FE301A1F-CDD1-B74B-B41B-2659CFE3EB05}" dt="2023-07-31T11:14:39.925" v="836" actId="947"/>
        <pc:sldMkLst>
          <pc:docMk/>
          <pc:sldMk cId="3869065504" sldId="259"/>
        </pc:sldMkLst>
        <pc:spChg chg="mod">
          <ac:chgData name="Brace, Lewys" userId="9bd9ef77-a98a-4547-b91b-f4387f2705bc" providerId="ADAL" clId="{FE301A1F-CDD1-B74B-B41B-2659CFE3EB05}" dt="2023-07-31T11:14:23.183" v="832" actId="1076"/>
          <ac:spMkLst>
            <pc:docMk/>
            <pc:sldMk cId="3869065504" sldId="259"/>
            <ac:spMk id="2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14:39.925" v="836" actId="947"/>
          <ac:spMkLst>
            <pc:docMk/>
            <pc:sldMk cId="3869065504" sldId="259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3907751753" sldId="259"/>
        </pc:sldMkLst>
      </pc:sldChg>
      <pc:sldChg chg="modSp add mod">
        <pc:chgData name="Brace, Lewys" userId="9bd9ef77-a98a-4547-b91b-f4387f2705bc" providerId="ADAL" clId="{FE301A1F-CDD1-B74B-B41B-2659CFE3EB05}" dt="2023-07-31T11:24:56.924" v="841" actId="1076"/>
        <pc:sldMkLst>
          <pc:docMk/>
          <pc:sldMk cId="233975160" sldId="260"/>
        </pc:sldMkLst>
        <pc:spChg chg="mod">
          <ac:chgData name="Brace, Lewys" userId="9bd9ef77-a98a-4547-b91b-f4387f2705bc" providerId="ADAL" clId="{FE301A1F-CDD1-B74B-B41B-2659CFE3EB05}" dt="2023-07-31T11:24:47.459" v="839" actId="1076"/>
          <ac:spMkLst>
            <pc:docMk/>
            <pc:sldMk cId="233975160" sldId="260"/>
            <ac:spMk id="2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24:56.924" v="841" actId="1076"/>
          <ac:spMkLst>
            <pc:docMk/>
            <pc:sldMk cId="233975160" sldId="260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3664691244" sldId="260"/>
        </pc:sldMkLst>
      </pc:sldChg>
      <pc:sldChg chg="modSp add mod">
        <pc:chgData name="Brace, Lewys" userId="9bd9ef77-a98a-4547-b91b-f4387f2705bc" providerId="ADAL" clId="{FE301A1F-CDD1-B74B-B41B-2659CFE3EB05}" dt="2023-07-31T11:25:15.337" v="845" actId="1076"/>
        <pc:sldMkLst>
          <pc:docMk/>
          <pc:sldMk cId="2166983501" sldId="261"/>
        </pc:sldMkLst>
        <pc:spChg chg="mod">
          <ac:chgData name="Brace, Lewys" userId="9bd9ef77-a98a-4547-b91b-f4387f2705bc" providerId="ADAL" clId="{FE301A1F-CDD1-B74B-B41B-2659CFE3EB05}" dt="2023-07-31T11:25:15.337" v="845" actId="1076"/>
          <ac:spMkLst>
            <pc:docMk/>
            <pc:sldMk cId="2166983501" sldId="261"/>
            <ac:spMk id="2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25:12.681" v="844" actId="947"/>
          <ac:spMkLst>
            <pc:docMk/>
            <pc:sldMk cId="2166983501" sldId="261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2890240149" sldId="261"/>
        </pc:sldMkLst>
      </pc:sldChg>
      <pc:sldChg chg="delSp modSp add mod modNotesTx">
        <pc:chgData name="Brace, Lewys" userId="9bd9ef77-a98a-4547-b91b-f4387f2705bc" providerId="ADAL" clId="{FE301A1F-CDD1-B74B-B41B-2659CFE3EB05}" dt="2023-07-31T11:04:48.282" v="754" actId="1076"/>
        <pc:sldMkLst>
          <pc:docMk/>
          <pc:sldMk cId="1437096446" sldId="262"/>
        </pc:sldMkLst>
        <pc:spChg chg="del">
          <ac:chgData name="Brace, Lewys" userId="9bd9ef77-a98a-4547-b91b-f4387f2705bc" providerId="ADAL" clId="{FE301A1F-CDD1-B74B-B41B-2659CFE3EB05}" dt="2023-07-31T11:04:42.669" v="753" actId="478"/>
          <ac:spMkLst>
            <pc:docMk/>
            <pc:sldMk cId="1437096446" sldId="262"/>
            <ac:spMk id="2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04:48.282" v="754" actId="1076"/>
          <ac:spMkLst>
            <pc:docMk/>
            <pc:sldMk cId="1437096446" sldId="262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3890230110" sldId="262"/>
        </pc:sldMkLst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1622715003" sldId="263"/>
        </pc:sldMkLst>
      </pc:sldChg>
      <pc:sldChg chg="modSp add mod ord">
        <pc:chgData name="Brace, Lewys" userId="9bd9ef77-a98a-4547-b91b-f4387f2705bc" providerId="ADAL" clId="{FE301A1F-CDD1-B74B-B41B-2659CFE3EB05}" dt="2023-07-31T11:26:27.124" v="858" actId="20577"/>
        <pc:sldMkLst>
          <pc:docMk/>
          <pc:sldMk cId="2758773154" sldId="263"/>
        </pc:sldMkLst>
        <pc:spChg chg="mod">
          <ac:chgData name="Brace, Lewys" userId="9bd9ef77-a98a-4547-b91b-f4387f2705bc" providerId="ADAL" clId="{FE301A1F-CDD1-B74B-B41B-2659CFE3EB05}" dt="2023-07-31T11:26:14.921" v="855" actId="1076"/>
          <ac:spMkLst>
            <pc:docMk/>
            <pc:sldMk cId="2758773154" sldId="263"/>
            <ac:spMk id="2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26:27.124" v="858" actId="20577"/>
          <ac:spMkLst>
            <pc:docMk/>
            <pc:sldMk cId="2758773154" sldId="263"/>
            <ac:spMk id="5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26:22.509" v="857" actId="1076"/>
          <ac:spMkLst>
            <pc:docMk/>
            <pc:sldMk cId="2758773154" sldId="263"/>
            <ac:spMk id="8" creationId="{00000000-0000-0000-0000-000000000000}"/>
          </ac:spMkLst>
        </pc:spChg>
      </pc:sldChg>
      <pc:sldChg chg="modSp add del mod">
        <pc:chgData name="Brace, Lewys" userId="9bd9ef77-a98a-4547-b91b-f4387f2705bc" providerId="ADAL" clId="{FE301A1F-CDD1-B74B-B41B-2659CFE3EB05}" dt="2023-07-31T11:27:23.181" v="868" actId="947"/>
        <pc:sldMkLst>
          <pc:docMk/>
          <pc:sldMk cId="2091791220" sldId="264"/>
        </pc:sldMkLst>
        <pc:spChg chg="mod">
          <ac:chgData name="Brace, Lewys" userId="9bd9ef77-a98a-4547-b91b-f4387f2705bc" providerId="ADAL" clId="{FE301A1F-CDD1-B74B-B41B-2659CFE3EB05}" dt="2023-07-31T11:27:23.181" v="868" actId="947"/>
          <ac:spMkLst>
            <pc:docMk/>
            <pc:sldMk cId="2091791220" sldId="264"/>
            <ac:spMk id="4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27:08.285" v="867" actId="1076"/>
          <ac:spMkLst>
            <pc:docMk/>
            <pc:sldMk cId="2091791220" sldId="264"/>
            <ac:spMk id="5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27:08.285" v="867" actId="1076"/>
          <ac:spMkLst>
            <pc:docMk/>
            <pc:sldMk cId="2091791220" sldId="264"/>
            <ac:spMk id="6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27:08.285" v="867" actId="1076"/>
          <ac:spMkLst>
            <pc:docMk/>
            <pc:sldMk cId="2091791220" sldId="264"/>
            <ac:spMk id="7" creationId="{00000000-0000-0000-0000-000000000000}"/>
          </ac:spMkLst>
        </pc:spChg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2372198623" sldId="264"/>
        </pc:sldMkLst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2069457618" sldId="265"/>
        </pc:sldMkLst>
      </pc:sldChg>
      <pc:sldChg chg="modSp add mod">
        <pc:chgData name="Brace, Lewys" userId="9bd9ef77-a98a-4547-b91b-f4387f2705bc" providerId="ADAL" clId="{FE301A1F-CDD1-B74B-B41B-2659CFE3EB05}" dt="2023-07-31T11:27:52.272" v="873" actId="1076"/>
        <pc:sldMkLst>
          <pc:docMk/>
          <pc:sldMk cId="3167465407" sldId="265"/>
        </pc:sldMkLst>
        <pc:spChg chg="mod">
          <ac:chgData name="Brace, Lewys" userId="9bd9ef77-a98a-4547-b91b-f4387f2705bc" providerId="ADAL" clId="{FE301A1F-CDD1-B74B-B41B-2659CFE3EB05}" dt="2023-07-31T11:27:52.272" v="873" actId="1076"/>
          <ac:spMkLst>
            <pc:docMk/>
            <pc:sldMk cId="3167465407" sldId="265"/>
            <ac:spMk id="2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27:49.444" v="872" actId="947"/>
          <ac:spMkLst>
            <pc:docMk/>
            <pc:sldMk cId="3167465407" sldId="265"/>
            <ac:spMk id="3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27:41.858" v="871" actId="1076"/>
          <ac:spMkLst>
            <pc:docMk/>
            <pc:sldMk cId="3167465407" sldId="265"/>
            <ac:spMk id="4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27:41.858" v="871" actId="1076"/>
          <ac:spMkLst>
            <pc:docMk/>
            <pc:sldMk cId="3167465407" sldId="265"/>
            <ac:spMk id="5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27:41.858" v="871" actId="1076"/>
          <ac:spMkLst>
            <pc:docMk/>
            <pc:sldMk cId="3167465407" sldId="265"/>
            <ac:spMk id="6" creationId="{00000000-0000-0000-0000-000000000000}"/>
          </ac:spMkLst>
        </pc:spChg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3255688384" sldId="266"/>
        </pc:sldMkLst>
      </pc:sldChg>
      <pc:sldChg chg="modSp add mod">
        <pc:chgData name="Brace, Lewys" userId="9bd9ef77-a98a-4547-b91b-f4387f2705bc" providerId="ADAL" clId="{FE301A1F-CDD1-B74B-B41B-2659CFE3EB05}" dt="2023-07-31T11:28:25.271" v="878" actId="1076"/>
        <pc:sldMkLst>
          <pc:docMk/>
          <pc:sldMk cId="3724578846" sldId="266"/>
        </pc:sldMkLst>
        <pc:spChg chg="mod">
          <ac:chgData name="Brace, Lewys" userId="9bd9ef77-a98a-4547-b91b-f4387f2705bc" providerId="ADAL" clId="{FE301A1F-CDD1-B74B-B41B-2659CFE3EB05}" dt="2023-07-31T11:28:05.860" v="876" actId="1076"/>
          <ac:spMkLst>
            <pc:docMk/>
            <pc:sldMk cId="3724578846" sldId="266"/>
            <ac:spMk id="2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28:21.732" v="877" actId="947"/>
          <ac:spMkLst>
            <pc:docMk/>
            <pc:sldMk cId="3724578846" sldId="266"/>
            <ac:spMk id="3" creationId="{00000000-0000-0000-0000-000000000000}"/>
          </ac:spMkLst>
        </pc:spChg>
        <pc:picChg chg="mod">
          <ac:chgData name="Brace, Lewys" userId="9bd9ef77-a98a-4547-b91b-f4387f2705bc" providerId="ADAL" clId="{FE301A1F-CDD1-B74B-B41B-2659CFE3EB05}" dt="2023-07-31T11:28:25.271" v="878" actId="1076"/>
          <ac:picMkLst>
            <pc:docMk/>
            <pc:sldMk cId="3724578846" sldId="266"/>
            <ac:picMk id="5" creationId="{00000000-0000-0000-0000-000000000000}"/>
          </ac:picMkLst>
        </pc:picChg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1443485546" sldId="267"/>
        </pc:sldMkLst>
      </pc:sldChg>
      <pc:sldChg chg="modSp add mod">
        <pc:chgData name="Brace, Lewys" userId="9bd9ef77-a98a-4547-b91b-f4387f2705bc" providerId="ADAL" clId="{FE301A1F-CDD1-B74B-B41B-2659CFE3EB05}" dt="2023-07-31T11:28:40.221" v="881" actId="1076"/>
        <pc:sldMkLst>
          <pc:docMk/>
          <pc:sldMk cId="2904123867" sldId="267"/>
        </pc:sldMkLst>
        <pc:picChg chg="mod">
          <ac:chgData name="Brace, Lewys" userId="9bd9ef77-a98a-4547-b91b-f4387f2705bc" providerId="ADAL" clId="{FE301A1F-CDD1-B74B-B41B-2659CFE3EB05}" dt="2023-07-31T11:28:38.589" v="880" actId="1076"/>
          <ac:picMkLst>
            <pc:docMk/>
            <pc:sldMk cId="2904123867" sldId="267"/>
            <ac:picMk id="4" creationId="{00000000-0000-0000-0000-000000000000}"/>
          </ac:picMkLst>
        </pc:picChg>
        <pc:picChg chg="mod">
          <ac:chgData name="Brace, Lewys" userId="9bd9ef77-a98a-4547-b91b-f4387f2705bc" providerId="ADAL" clId="{FE301A1F-CDD1-B74B-B41B-2659CFE3EB05}" dt="2023-07-31T11:28:40.221" v="881" actId="1076"/>
          <ac:picMkLst>
            <pc:docMk/>
            <pc:sldMk cId="2904123867" sldId="267"/>
            <ac:picMk id="5" creationId="{00000000-0000-0000-0000-000000000000}"/>
          </ac:picMkLst>
        </pc:picChg>
      </pc:sldChg>
      <pc:sldChg chg="modSp add del mod">
        <pc:chgData name="Brace, Lewys" userId="9bd9ef77-a98a-4547-b91b-f4387f2705bc" providerId="ADAL" clId="{FE301A1F-CDD1-B74B-B41B-2659CFE3EB05}" dt="2023-07-31T11:36:13.067" v="943" actId="2696"/>
        <pc:sldMkLst>
          <pc:docMk/>
          <pc:sldMk cId="220331105" sldId="268"/>
        </pc:sldMkLst>
        <pc:spChg chg="mod">
          <ac:chgData name="Brace, Lewys" userId="9bd9ef77-a98a-4547-b91b-f4387f2705bc" providerId="ADAL" clId="{FE301A1F-CDD1-B74B-B41B-2659CFE3EB05}" dt="2023-07-31T11:29:03.273" v="885" actId="947"/>
          <ac:spMkLst>
            <pc:docMk/>
            <pc:sldMk cId="220331105" sldId="268"/>
            <ac:spMk id="3" creationId="{00000000-0000-0000-0000-000000000000}"/>
          </ac:spMkLst>
        </pc:spChg>
        <pc:picChg chg="mod">
          <ac:chgData name="Brace, Lewys" userId="9bd9ef77-a98a-4547-b91b-f4387f2705bc" providerId="ADAL" clId="{FE301A1F-CDD1-B74B-B41B-2659CFE3EB05}" dt="2023-07-31T11:29:05.705" v="886" actId="1076"/>
          <ac:picMkLst>
            <pc:docMk/>
            <pc:sldMk cId="220331105" sldId="268"/>
            <ac:picMk id="4" creationId="{00000000-0000-0000-0000-000000000000}"/>
          </ac:picMkLst>
        </pc:picChg>
      </pc:sldChg>
      <pc:sldChg chg="modSp add mod">
        <pc:chgData name="Brace, Lewys" userId="9bd9ef77-a98a-4547-b91b-f4387f2705bc" providerId="ADAL" clId="{FE301A1F-CDD1-B74B-B41B-2659CFE3EB05}" dt="2023-07-31T11:29:34.954" v="894" actId="1076"/>
        <pc:sldMkLst>
          <pc:docMk/>
          <pc:sldMk cId="2109857475" sldId="269"/>
        </pc:sldMkLst>
        <pc:spChg chg="mod">
          <ac:chgData name="Brace, Lewys" userId="9bd9ef77-a98a-4547-b91b-f4387f2705bc" providerId="ADAL" clId="{FE301A1F-CDD1-B74B-B41B-2659CFE3EB05}" dt="2023-07-31T11:29:19.141" v="889" actId="1076"/>
          <ac:spMkLst>
            <pc:docMk/>
            <pc:sldMk cId="2109857475" sldId="269"/>
            <ac:spMk id="2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29:31.928" v="893" actId="27636"/>
          <ac:spMkLst>
            <pc:docMk/>
            <pc:sldMk cId="2109857475" sldId="269"/>
            <ac:spMk id="3" creationId="{00000000-0000-0000-0000-000000000000}"/>
          </ac:spMkLst>
        </pc:spChg>
        <pc:picChg chg="mod">
          <ac:chgData name="Brace, Lewys" userId="9bd9ef77-a98a-4547-b91b-f4387f2705bc" providerId="ADAL" clId="{FE301A1F-CDD1-B74B-B41B-2659CFE3EB05}" dt="2023-07-31T11:29:34.954" v="894" actId="1076"/>
          <ac:picMkLst>
            <pc:docMk/>
            <pc:sldMk cId="2109857475" sldId="269"/>
            <ac:picMk id="1026" creationId="{00000000-0000-0000-0000-000000000000}"/>
          </ac:picMkLst>
        </pc:picChg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2151682658" sldId="269"/>
        </pc:sldMkLst>
      </pc:sldChg>
      <pc:sldChg chg="modSp add mod">
        <pc:chgData name="Brace, Lewys" userId="9bd9ef77-a98a-4547-b91b-f4387f2705bc" providerId="ADAL" clId="{FE301A1F-CDD1-B74B-B41B-2659CFE3EB05}" dt="2023-07-31T11:29:55.441" v="900" actId="1076"/>
        <pc:sldMkLst>
          <pc:docMk/>
          <pc:sldMk cId="2057841076" sldId="270"/>
        </pc:sldMkLst>
        <pc:spChg chg="mod">
          <ac:chgData name="Brace, Lewys" userId="9bd9ef77-a98a-4547-b91b-f4387f2705bc" providerId="ADAL" clId="{FE301A1F-CDD1-B74B-B41B-2659CFE3EB05}" dt="2023-07-31T11:29:55.441" v="900" actId="1076"/>
          <ac:spMkLst>
            <pc:docMk/>
            <pc:sldMk cId="2057841076" sldId="270"/>
            <ac:spMk id="2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29:53.640" v="899" actId="1076"/>
          <ac:spMkLst>
            <pc:docMk/>
            <pc:sldMk cId="2057841076" sldId="270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FE301A1F-CDD1-B74B-B41B-2659CFE3EB05}" dt="2023-07-31T11:30:08.646" v="903" actId="947"/>
        <pc:sldMkLst>
          <pc:docMk/>
          <pc:sldMk cId="362524164" sldId="271"/>
        </pc:sldMkLst>
        <pc:spChg chg="mod">
          <ac:chgData name="Brace, Lewys" userId="9bd9ef77-a98a-4547-b91b-f4387f2705bc" providerId="ADAL" clId="{FE301A1F-CDD1-B74B-B41B-2659CFE3EB05}" dt="2023-07-31T11:30:08.646" v="903" actId="947"/>
          <ac:spMkLst>
            <pc:docMk/>
            <pc:sldMk cId="362524164" sldId="271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FE301A1F-CDD1-B74B-B41B-2659CFE3EB05}" dt="2023-07-31T11:30:41.303" v="908" actId="1076"/>
        <pc:sldMkLst>
          <pc:docMk/>
          <pc:sldMk cId="3352450345" sldId="272"/>
        </pc:sldMkLst>
        <pc:spChg chg="mod">
          <ac:chgData name="Brace, Lewys" userId="9bd9ef77-a98a-4547-b91b-f4387f2705bc" providerId="ADAL" clId="{FE301A1F-CDD1-B74B-B41B-2659CFE3EB05}" dt="2023-07-31T11:30:33.204" v="906" actId="1076"/>
          <ac:spMkLst>
            <pc:docMk/>
            <pc:sldMk cId="3352450345" sldId="272"/>
            <ac:spMk id="2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30:41.303" v="908" actId="1076"/>
          <ac:spMkLst>
            <pc:docMk/>
            <pc:sldMk cId="3352450345" sldId="272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FE301A1F-CDD1-B74B-B41B-2659CFE3EB05}" dt="2023-07-31T11:31:35.969" v="922" actId="947"/>
        <pc:sldMkLst>
          <pc:docMk/>
          <pc:sldMk cId="1497445957" sldId="273"/>
        </pc:sldMkLst>
        <pc:spChg chg="mod">
          <ac:chgData name="Brace, Lewys" userId="9bd9ef77-a98a-4547-b91b-f4387f2705bc" providerId="ADAL" clId="{FE301A1F-CDD1-B74B-B41B-2659CFE3EB05}" dt="2023-07-31T11:31:25.179" v="921" actId="1076"/>
          <ac:spMkLst>
            <pc:docMk/>
            <pc:sldMk cId="1497445957" sldId="273"/>
            <ac:spMk id="2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31:35.969" v="922" actId="947"/>
          <ac:spMkLst>
            <pc:docMk/>
            <pc:sldMk cId="1497445957" sldId="273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FE301A1F-CDD1-B74B-B41B-2659CFE3EB05}" dt="2023-07-31T11:32:03.188" v="925" actId="947"/>
        <pc:sldMkLst>
          <pc:docMk/>
          <pc:sldMk cId="3394528844" sldId="274"/>
        </pc:sldMkLst>
        <pc:spChg chg="mod">
          <ac:chgData name="Brace, Lewys" userId="9bd9ef77-a98a-4547-b91b-f4387f2705bc" providerId="ADAL" clId="{FE301A1F-CDD1-B74B-B41B-2659CFE3EB05}" dt="2023-07-31T11:32:03.188" v="925" actId="947"/>
          <ac:spMkLst>
            <pc:docMk/>
            <pc:sldMk cId="3394528844" sldId="274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FE301A1F-CDD1-B74B-B41B-2659CFE3EB05}" dt="2023-07-31T11:32:36.810" v="927" actId="947"/>
        <pc:sldMkLst>
          <pc:docMk/>
          <pc:sldMk cId="4268264750" sldId="275"/>
        </pc:sldMkLst>
        <pc:spChg chg="mod">
          <ac:chgData name="Brace, Lewys" userId="9bd9ef77-a98a-4547-b91b-f4387f2705bc" providerId="ADAL" clId="{FE301A1F-CDD1-B74B-B41B-2659CFE3EB05}" dt="2023-07-31T11:32:29.673" v="926" actId="1076"/>
          <ac:spMkLst>
            <pc:docMk/>
            <pc:sldMk cId="4268264750" sldId="275"/>
            <ac:spMk id="2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32:36.810" v="927" actId="947"/>
          <ac:spMkLst>
            <pc:docMk/>
            <pc:sldMk cId="4268264750" sldId="275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FE301A1F-CDD1-B74B-B41B-2659CFE3EB05}" dt="2023-07-31T11:33:10.862" v="929" actId="947"/>
        <pc:sldMkLst>
          <pc:docMk/>
          <pc:sldMk cId="2560295149" sldId="276"/>
        </pc:sldMkLst>
        <pc:spChg chg="mod">
          <ac:chgData name="Brace, Lewys" userId="9bd9ef77-a98a-4547-b91b-f4387f2705bc" providerId="ADAL" clId="{FE301A1F-CDD1-B74B-B41B-2659CFE3EB05}" dt="2023-07-31T11:32:48.171" v="928" actId="1076"/>
          <ac:spMkLst>
            <pc:docMk/>
            <pc:sldMk cId="2560295149" sldId="276"/>
            <ac:spMk id="2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33:10.862" v="929" actId="947"/>
          <ac:spMkLst>
            <pc:docMk/>
            <pc:sldMk cId="2560295149" sldId="276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FE301A1F-CDD1-B74B-B41B-2659CFE3EB05}" dt="2023-07-31T11:33:21.869" v="931" actId="1076"/>
        <pc:sldMkLst>
          <pc:docMk/>
          <pc:sldMk cId="3762297809" sldId="277"/>
        </pc:sldMkLst>
        <pc:spChg chg="mod">
          <ac:chgData name="Brace, Lewys" userId="9bd9ef77-a98a-4547-b91b-f4387f2705bc" providerId="ADAL" clId="{FE301A1F-CDD1-B74B-B41B-2659CFE3EB05}" dt="2023-07-31T11:33:21.869" v="931" actId="1076"/>
          <ac:spMkLst>
            <pc:docMk/>
            <pc:sldMk cId="3762297809" sldId="277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FE301A1F-CDD1-B74B-B41B-2659CFE3EB05}" dt="2023-07-31T11:33:35.160" v="932" actId="947"/>
        <pc:sldMkLst>
          <pc:docMk/>
          <pc:sldMk cId="2692879807" sldId="278"/>
        </pc:sldMkLst>
        <pc:spChg chg="mod">
          <ac:chgData name="Brace, Lewys" userId="9bd9ef77-a98a-4547-b91b-f4387f2705bc" providerId="ADAL" clId="{FE301A1F-CDD1-B74B-B41B-2659CFE3EB05}" dt="2023-07-31T11:33:35.160" v="932" actId="947"/>
          <ac:spMkLst>
            <pc:docMk/>
            <pc:sldMk cId="2692879807" sldId="278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FE301A1F-CDD1-B74B-B41B-2659CFE3EB05}" dt="2023-07-31T11:34:02.142" v="935" actId="1076"/>
        <pc:sldMkLst>
          <pc:docMk/>
          <pc:sldMk cId="959788184" sldId="279"/>
        </pc:sldMkLst>
        <pc:spChg chg="mod">
          <ac:chgData name="Brace, Lewys" userId="9bd9ef77-a98a-4547-b91b-f4387f2705bc" providerId="ADAL" clId="{FE301A1F-CDD1-B74B-B41B-2659CFE3EB05}" dt="2023-07-31T11:33:53.992" v="933" actId="1076"/>
          <ac:spMkLst>
            <pc:docMk/>
            <pc:sldMk cId="959788184" sldId="279"/>
            <ac:spMk id="2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34:02.142" v="935" actId="1076"/>
          <ac:spMkLst>
            <pc:docMk/>
            <pc:sldMk cId="959788184" sldId="279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FE301A1F-CDD1-B74B-B41B-2659CFE3EB05}" dt="2023-07-31T11:34:05.753" v="936" actId="1076"/>
        <pc:sldMkLst>
          <pc:docMk/>
          <pc:sldMk cId="2910857647" sldId="280"/>
        </pc:sldMkLst>
        <pc:spChg chg="mod">
          <ac:chgData name="Brace, Lewys" userId="9bd9ef77-a98a-4547-b91b-f4387f2705bc" providerId="ADAL" clId="{FE301A1F-CDD1-B74B-B41B-2659CFE3EB05}" dt="2023-07-31T11:34:05.753" v="936" actId="1076"/>
          <ac:spMkLst>
            <pc:docMk/>
            <pc:sldMk cId="2910857647" sldId="280"/>
            <ac:spMk id="2" creationId="{00000000-0000-0000-0000-000000000000}"/>
          </ac:spMkLst>
        </pc:spChg>
      </pc:sldChg>
      <pc:sldChg chg="modSp add mod">
        <pc:chgData name="Brace, Lewys" userId="9bd9ef77-a98a-4547-b91b-f4387f2705bc" providerId="ADAL" clId="{FE301A1F-CDD1-B74B-B41B-2659CFE3EB05}" dt="2023-07-31T11:34:23.594" v="939" actId="947"/>
        <pc:sldMkLst>
          <pc:docMk/>
          <pc:sldMk cId="318684045" sldId="281"/>
        </pc:sldMkLst>
        <pc:spChg chg="mod">
          <ac:chgData name="Brace, Lewys" userId="9bd9ef77-a98a-4547-b91b-f4387f2705bc" providerId="ADAL" clId="{FE301A1F-CDD1-B74B-B41B-2659CFE3EB05}" dt="2023-07-31T11:34:13.621" v="937" actId="1076"/>
          <ac:spMkLst>
            <pc:docMk/>
            <pc:sldMk cId="318684045" sldId="281"/>
            <ac:spMk id="2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34:23.594" v="939" actId="947"/>
          <ac:spMkLst>
            <pc:docMk/>
            <pc:sldMk cId="318684045" sldId="281"/>
            <ac:spMk id="3" creationId="{00000000-0000-0000-0000-000000000000}"/>
          </ac:spMkLst>
        </pc:spChg>
      </pc:sldChg>
      <pc:sldChg chg="delSp modSp add mod">
        <pc:chgData name="Brace, Lewys" userId="9bd9ef77-a98a-4547-b91b-f4387f2705bc" providerId="ADAL" clId="{FE301A1F-CDD1-B74B-B41B-2659CFE3EB05}" dt="2023-07-31T11:47:08.403" v="1153" actId="1076"/>
        <pc:sldMkLst>
          <pc:docMk/>
          <pc:sldMk cId="3885739208" sldId="282"/>
        </pc:sldMkLst>
        <pc:spChg chg="mod">
          <ac:chgData name="Brace, Lewys" userId="9bd9ef77-a98a-4547-b91b-f4387f2705bc" providerId="ADAL" clId="{FE301A1F-CDD1-B74B-B41B-2659CFE3EB05}" dt="2023-07-31T11:47:08.403" v="1153" actId="1076"/>
          <ac:spMkLst>
            <pc:docMk/>
            <pc:sldMk cId="3885739208" sldId="282"/>
            <ac:spMk id="2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47:04.393" v="1152" actId="947"/>
          <ac:spMkLst>
            <pc:docMk/>
            <pc:sldMk cId="3885739208" sldId="282"/>
            <ac:spMk id="4" creationId="{00000000-0000-0000-0000-000000000000}"/>
          </ac:spMkLst>
        </pc:spChg>
        <pc:spChg chg="del mod">
          <ac:chgData name="Brace, Lewys" userId="9bd9ef77-a98a-4547-b91b-f4387f2705bc" providerId="ADAL" clId="{FE301A1F-CDD1-B74B-B41B-2659CFE3EB05}" dt="2023-07-31T11:42:11.188" v="957" actId="478"/>
          <ac:spMkLst>
            <pc:docMk/>
            <pc:sldMk cId="3885739208" sldId="282"/>
            <ac:spMk id="5" creationId="{00000000-0000-0000-0000-000000000000}"/>
          </ac:spMkLst>
        </pc:spChg>
        <pc:spChg chg="del mod">
          <ac:chgData name="Brace, Lewys" userId="9bd9ef77-a98a-4547-b91b-f4387f2705bc" providerId="ADAL" clId="{FE301A1F-CDD1-B74B-B41B-2659CFE3EB05}" dt="2023-07-31T11:42:09.250" v="956" actId="478"/>
          <ac:spMkLst>
            <pc:docMk/>
            <pc:sldMk cId="3885739208" sldId="282"/>
            <ac:spMk id="6" creationId="{00000000-0000-0000-0000-000000000000}"/>
          </ac:spMkLst>
        </pc:spChg>
        <pc:spChg chg="del mod">
          <ac:chgData name="Brace, Lewys" userId="9bd9ef77-a98a-4547-b91b-f4387f2705bc" providerId="ADAL" clId="{FE301A1F-CDD1-B74B-B41B-2659CFE3EB05}" dt="2023-07-31T11:42:06.188" v="953" actId="478"/>
          <ac:spMkLst>
            <pc:docMk/>
            <pc:sldMk cId="3885739208" sldId="282"/>
            <ac:spMk id="7" creationId="{00000000-0000-0000-0000-000000000000}"/>
          </ac:spMkLst>
        </pc:spChg>
        <pc:spChg chg="del mod">
          <ac:chgData name="Brace, Lewys" userId="9bd9ef77-a98a-4547-b91b-f4387f2705bc" providerId="ADAL" clId="{FE301A1F-CDD1-B74B-B41B-2659CFE3EB05}" dt="2023-07-31T11:42:04.660" v="952" actId="478"/>
          <ac:spMkLst>
            <pc:docMk/>
            <pc:sldMk cId="3885739208" sldId="282"/>
            <ac:spMk id="8" creationId="{00000000-0000-0000-0000-000000000000}"/>
          </ac:spMkLst>
        </pc:spChg>
        <pc:spChg chg="del">
          <ac:chgData name="Brace, Lewys" userId="9bd9ef77-a98a-4547-b91b-f4387f2705bc" providerId="ADAL" clId="{FE301A1F-CDD1-B74B-B41B-2659CFE3EB05}" dt="2023-07-31T11:42:07.675" v="954" actId="478"/>
          <ac:spMkLst>
            <pc:docMk/>
            <pc:sldMk cId="3885739208" sldId="282"/>
            <ac:spMk id="9" creationId="{00000000-0000-0000-0000-000000000000}"/>
          </ac:spMkLst>
        </pc:spChg>
        <pc:spChg chg="del">
          <ac:chgData name="Brace, Lewys" userId="9bd9ef77-a98a-4547-b91b-f4387f2705bc" providerId="ADAL" clId="{FE301A1F-CDD1-B74B-B41B-2659CFE3EB05}" dt="2023-07-31T11:42:02.590" v="950" actId="478"/>
          <ac:spMkLst>
            <pc:docMk/>
            <pc:sldMk cId="3885739208" sldId="282"/>
            <ac:spMk id="10" creationId="{00000000-0000-0000-0000-000000000000}"/>
          </ac:spMkLst>
        </pc:spChg>
        <pc:spChg chg="del mod">
          <ac:chgData name="Brace, Lewys" userId="9bd9ef77-a98a-4547-b91b-f4387f2705bc" providerId="ADAL" clId="{FE301A1F-CDD1-B74B-B41B-2659CFE3EB05}" dt="2023-07-31T11:46:33.856" v="1144" actId="478"/>
          <ac:spMkLst>
            <pc:docMk/>
            <pc:sldMk cId="3885739208" sldId="282"/>
            <ac:spMk id="11" creationId="{00000000-0000-0000-0000-000000000000}"/>
          </ac:spMkLst>
        </pc:spChg>
      </pc:sldChg>
      <pc:sldChg chg="add">
        <pc:chgData name="Brace, Lewys" userId="9bd9ef77-a98a-4547-b91b-f4387f2705bc" providerId="ADAL" clId="{FE301A1F-CDD1-B74B-B41B-2659CFE3EB05}" dt="2023-07-31T11:31:16.891" v="909"/>
        <pc:sldMkLst>
          <pc:docMk/>
          <pc:sldMk cId="2489578808" sldId="283"/>
        </pc:sldMkLst>
      </pc:sldChg>
      <pc:sldChg chg="add">
        <pc:chgData name="Brace, Lewys" userId="9bd9ef77-a98a-4547-b91b-f4387f2705bc" providerId="ADAL" clId="{FE301A1F-CDD1-B74B-B41B-2659CFE3EB05}" dt="2023-07-31T11:31:16.891" v="909"/>
        <pc:sldMkLst>
          <pc:docMk/>
          <pc:sldMk cId="581319213" sldId="284"/>
        </pc:sldMkLst>
      </pc:sldChg>
      <pc:sldChg chg="modSp add mod">
        <pc:chgData name="Brace, Lewys" userId="9bd9ef77-a98a-4547-b91b-f4387f2705bc" providerId="ADAL" clId="{FE301A1F-CDD1-B74B-B41B-2659CFE3EB05}" dt="2023-07-31T11:47:25.440" v="1155" actId="1076"/>
        <pc:sldMkLst>
          <pc:docMk/>
          <pc:sldMk cId="636961995" sldId="285"/>
        </pc:sldMkLst>
        <pc:spChg chg="mod">
          <ac:chgData name="Brace, Lewys" userId="9bd9ef77-a98a-4547-b91b-f4387f2705bc" providerId="ADAL" clId="{FE301A1F-CDD1-B74B-B41B-2659CFE3EB05}" dt="2023-07-31T11:47:25.440" v="1155" actId="1076"/>
          <ac:spMkLst>
            <pc:docMk/>
            <pc:sldMk cId="636961995" sldId="285"/>
            <ac:spMk id="3" creationId="{00000000-0000-0000-0000-000000000000}"/>
          </ac:spMkLst>
        </pc:spChg>
      </pc:sldChg>
      <pc:sldChg chg="add">
        <pc:chgData name="Brace, Lewys" userId="9bd9ef77-a98a-4547-b91b-f4387f2705bc" providerId="ADAL" clId="{FE301A1F-CDD1-B74B-B41B-2659CFE3EB05}" dt="2023-07-31T11:31:16.891" v="909"/>
        <pc:sldMkLst>
          <pc:docMk/>
          <pc:sldMk cId="1679720311" sldId="286"/>
        </pc:sldMkLst>
      </pc:sldChg>
      <pc:sldChg chg="modSp add mod">
        <pc:chgData name="Brace, Lewys" userId="9bd9ef77-a98a-4547-b91b-f4387f2705bc" providerId="ADAL" clId="{FE301A1F-CDD1-B74B-B41B-2659CFE3EB05}" dt="2023-07-31T11:47:35.016" v="1156" actId="255"/>
        <pc:sldMkLst>
          <pc:docMk/>
          <pc:sldMk cId="3772991408" sldId="287"/>
        </pc:sldMkLst>
        <pc:spChg chg="mod">
          <ac:chgData name="Brace, Lewys" userId="9bd9ef77-a98a-4547-b91b-f4387f2705bc" providerId="ADAL" clId="{FE301A1F-CDD1-B74B-B41B-2659CFE3EB05}" dt="2023-07-31T11:47:35.016" v="1156" actId="255"/>
          <ac:spMkLst>
            <pc:docMk/>
            <pc:sldMk cId="3772991408" sldId="287"/>
            <ac:spMk id="3" creationId="{00000000-0000-0000-0000-000000000000}"/>
          </ac:spMkLst>
        </pc:spChg>
      </pc:sldChg>
      <pc:sldChg chg="modSp">
        <pc:chgData name="Brace, Lewys" userId="9bd9ef77-a98a-4547-b91b-f4387f2705bc" providerId="ADAL" clId="{FE301A1F-CDD1-B74B-B41B-2659CFE3EB05}" dt="2023-07-31T11:53:26.169" v="1228" actId="20577"/>
        <pc:sldMkLst>
          <pc:docMk/>
          <pc:sldMk cId="710273954" sldId="288"/>
        </pc:sldMkLst>
        <pc:spChg chg="mod">
          <ac:chgData name="Brace, Lewys" userId="9bd9ef77-a98a-4547-b91b-f4387f2705bc" providerId="ADAL" clId="{FE301A1F-CDD1-B74B-B41B-2659CFE3EB05}" dt="2023-07-31T11:53:26.169" v="1228" actId="20577"/>
          <ac:spMkLst>
            <pc:docMk/>
            <pc:sldMk cId="710273954" sldId="288"/>
            <ac:spMk id="2" creationId="{AE0B654B-6D67-4C56-F6F8-F30656E10AA2}"/>
          </ac:spMkLst>
        </pc:spChg>
      </pc:sldChg>
      <pc:sldChg chg="modSp add mod">
        <pc:chgData name="Brace, Lewys" userId="9bd9ef77-a98a-4547-b91b-f4387f2705bc" providerId="ADAL" clId="{FE301A1F-CDD1-B74B-B41B-2659CFE3EB05}" dt="2023-07-31T11:47:56.684" v="1160" actId="27636"/>
        <pc:sldMkLst>
          <pc:docMk/>
          <pc:sldMk cId="972744905" sldId="289"/>
        </pc:sldMkLst>
        <pc:spChg chg="mod">
          <ac:chgData name="Brace, Lewys" userId="9bd9ef77-a98a-4547-b91b-f4387f2705bc" providerId="ADAL" clId="{FE301A1F-CDD1-B74B-B41B-2659CFE3EB05}" dt="2023-07-31T11:47:56.684" v="1160" actId="27636"/>
          <ac:spMkLst>
            <pc:docMk/>
            <pc:sldMk cId="972744905" sldId="289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FE301A1F-CDD1-B74B-B41B-2659CFE3EB05}" dt="2023-07-31T11:48:18.089" v="1163" actId="947"/>
        <pc:sldMkLst>
          <pc:docMk/>
          <pc:sldMk cId="3015897671" sldId="290"/>
        </pc:sldMkLst>
        <pc:spChg chg="mod">
          <ac:chgData name="Brace, Lewys" userId="9bd9ef77-a98a-4547-b91b-f4387f2705bc" providerId="ADAL" clId="{FE301A1F-CDD1-B74B-B41B-2659CFE3EB05}" dt="2023-07-31T11:48:18.089" v="1163" actId="947"/>
          <ac:spMkLst>
            <pc:docMk/>
            <pc:sldMk cId="3015897671" sldId="290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FE301A1F-CDD1-B74B-B41B-2659CFE3EB05}" dt="2023-07-31T11:48:49.480" v="1169" actId="1076"/>
        <pc:sldMkLst>
          <pc:docMk/>
          <pc:sldMk cId="773599142" sldId="291"/>
        </pc:sldMkLst>
        <pc:spChg chg="mod">
          <ac:chgData name="Brace, Lewys" userId="9bd9ef77-a98a-4547-b91b-f4387f2705bc" providerId="ADAL" clId="{FE301A1F-CDD1-B74B-B41B-2659CFE3EB05}" dt="2023-07-31T11:48:49.480" v="1169" actId="1076"/>
          <ac:spMkLst>
            <pc:docMk/>
            <pc:sldMk cId="773599142" sldId="291"/>
            <ac:spMk id="3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48:46.595" v="1168" actId="1076"/>
          <ac:spMkLst>
            <pc:docMk/>
            <pc:sldMk cId="773599142" sldId="291"/>
            <ac:spMk id="4" creationId="{00000000-0000-0000-0000-000000000000}"/>
          </ac:spMkLst>
        </pc:spChg>
      </pc:sldChg>
      <pc:sldChg chg="modSp add mod">
        <pc:chgData name="Brace, Lewys" userId="9bd9ef77-a98a-4547-b91b-f4387f2705bc" providerId="ADAL" clId="{FE301A1F-CDD1-B74B-B41B-2659CFE3EB05}" dt="2023-07-31T11:48:59.952" v="1172" actId="947"/>
        <pc:sldMkLst>
          <pc:docMk/>
          <pc:sldMk cId="3345923050" sldId="292"/>
        </pc:sldMkLst>
        <pc:spChg chg="mod">
          <ac:chgData name="Brace, Lewys" userId="9bd9ef77-a98a-4547-b91b-f4387f2705bc" providerId="ADAL" clId="{FE301A1F-CDD1-B74B-B41B-2659CFE3EB05}" dt="2023-07-31T11:48:59.952" v="1172" actId="947"/>
          <ac:spMkLst>
            <pc:docMk/>
            <pc:sldMk cId="3345923050" sldId="292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FE301A1F-CDD1-B74B-B41B-2659CFE3EB05}" dt="2023-07-31T11:49:08.068" v="1173" actId="255"/>
        <pc:sldMkLst>
          <pc:docMk/>
          <pc:sldMk cId="3979496396" sldId="293"/>
        </pc:sldMkLst>
        <pc:spChg chg="mod">
          <ac:chgData name="Brace, Lewys" userId="9bd9ef77-a98a-4547-b91b-f4387f2705bc" providerId="ADAL" clId="{FE301A1F-CDD1-B74B-B41B-2659CFE3EB05}" dt="2023-07-31T11:49:08.068" v="1173" actId="255"/>
          <ac:spMkLst>
            <pc:docMk/>
            <pc:sldMk cId="3979496396" sldId="293"/>
            <ac:spMk id="2" creationId="{00000000-0000-0000-0000-000000000000}"/>
          </ac:spMkLst>
        </pc:spChg>
      </pc:sldChg>
      <pc:sldChg chg="add">
        <pc:chgData name="Brace, Lewys" userId="9bd9ef77-a98a-4547-b91b-f4387f2705bc" providerId="ADAL" clId="{FE301A1F-CDD1-B74B-B41B-2659CFE3EB05}" dt="2023-07-31T11:31:16.891" v="909"/>
        <pc:sldMkLst>
          <pc:docMk/>
          <pc:sldMk cId="3827538302" sldId="294"/>
        </pc:sldMkLst>
      </pc:sldChg>
      <pc:sldChg chg="modSp add mod">
        <pc:chgData name="Brace, Lewys" userId="9bd9ef77-a98a-4547-b91b-f4387f2705bc" providerId="ADAL" clId="{FE301A1F-CDD1-B74B-B41B-2659CFE3EB05}" dt="2023-07-31T11:09:34.835" v="782" actId="20577"/>
        <pc:sldMkLst>
          <pc:docMk/>
          <pc:sldMk cId="972757025" sldId="295"/>
        </pc:sldMkLst>
        <pc:spChg chg="mod">
          <ac:chgData name="Brace, Lewys" userId="9bd9ef77-a98a-4547-b91b-f4387f2705bc" providerId="ADAL" clId="{FE301A1F-CDD1-B74B-B41B-2659CFE3EB05}" dt="2023-07-31T11:09:34.835" v="782" actId="20577"/>
          <ac:spMkLst>
            <pc:docMk/>
            <pc:sldMk cId="972757025" sldId="295"/>
            <ac:spMk id="2" creationId="{E473DFAC-37B2-5A1D-249B-EEBDD67367BC}"/>
          </ac:spMkLst>
        </pc:spChg>
      </pc:sldChg>
      <pc:sldChg chg="modSp add mod">
        <pc:chgData name="Brace, Lewys" userId="9bd9ef77-a98a-4547-b91b-f4387f2705bc" providerId="ADAL" clId="{FE301A1F-CDD1-B74B-B41B-2659CFE3EB05}" dt="2023-07-31T11:49:28.756" v="1175" actId="255"/>
        <pc:sldMkLst>
          <pc:docMk/>
          <pc:sldMk cId="3090116467" sldId="296"/>
        </pc:sldMkLst>
        <pc:spChg chg="mod">
          <ac:chgData name="Brace, Lewys" userId="9bd9ef77-a98a-4547-b91b-f4387f2705bc" providerId="ADAL" clId="{FE301A1F-CDD1-B74B-B41B-2659CFE3EB05}" dt="2023-07-31T11:49:28.756" v="1175" actId="255"/>
          <ac:spMkLst>
            <pc:docMk/>
            <pc:sldMk cId="3090116467" sldId="296"/>
            <ac:spMk id="2" creationId="{00000000-0000-0000-0000-000000000000}"/>
          </ac:spMkLst>
        </pc:spChg>
      </pc:sldChg>
      <pc:sldChg chg="modSp add mod">
        <pc:chgData name="Brace, Lewys" userId="9bd9ef77-a98a-4547-b91b-f4387f2705bc" providerId="ADAL" clId="{FE301A1F-CDD1-B74B-B41B-2659CFE3EB05}" dt="2023-07-31T11:49:58.122" v="1182" actId="14100"/>
        <pc:sldMkLst>
          <pc:docMk/>
          <pc:sldMk cId="2991819853" sldId="297"/>
        </pc:sldMkLst>
        <pc:spChg chg="mod">
          <ac:chgData name="Brace, Lewys" userId="9bd9ef77-a98a-4547-b91b-f4387f2705bc" providerId="ADAL" clId="{FE301A1F-CDD1-B74B-B41B-2659CFE3EB05}" dt="2023-07-31T11:49:48.191" v="1179" actId="255"/>
          <ac:spMkLst>
            <pc:docMk/>
            <pc:sldMk cId="2991819853" sldId="297"/>
            <ac:spMk id="2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49:58.122" v="1182" actId="14100"/>
          <ac:spMkLst>
            <pc:docMk/>
            <pc:sldMk cId="2991819853" sldId="297"/>
            <ac:spMk id="5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49:41.854" v="1177" actId="2711"/>
          <ac:spMkLst>
            <pc:docMk/>
            <pc:sldMk cId="2991819853" sldId="297"/>
            <ac:spMk id="8" creationId="{00000000-0000-0000-0000-000000000000}"/>
          </ac:spMkLst>
        </pc:spChg>
      </pc:sldChg>
      <pc:sldChg chg="modSp add">
        <pc:chgData name="Brace, Lewys" userId="9bd9ef77-a98a-4547-b91b-f4387f2705bc" providerId="ADAL" clId="{FE301A1F-CDD1-B74B-B41B-2659CFE3EB05}" dt="2023-07-31T11:50:27.630" v="1185" actId="255"/>
        <pc:sldMkLst>
          <pc:docMk/>
          <pc:sldMk cId="3725209733" sldId="298"/>
        </pc:sldMkLst>
        <pc:spChg chg="mod">
          <ac:chgData name="Brace, Lewys" userId="9bd9ef77-a98a-4547-b91b-f4387f2705bc" providerId="ADAL" clId="{FE301A1F-CDD1-B74B-B41B-2659CFE3EB05}" dt="2023-07-31T11:50:20.664" v="1184" actId="255"/>
          <ac:spMkLst>
            <pc:docMk/>
            <pc:sldMk cId="3725209733" sldId="298"/>
            <ac:spMk id="2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50:27.630" v="1185" actId="255"/>
          <ac:spMkLst>
            <pc:docMk/>
            <pc:sldMk cId="3725209733" sldId="298"/>
            <ac:spMk id="3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50:27.630" v="1185" actId="255"/>
          <ac:spMkLst>
            <pc:docMk/>
            <pc:sldMk cId="3725209733" sldId="298"/>
            <ac:spMk id="5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50:27.630" v="1185" actId="255"/>
          <ac:spMkLst>
            <pc:docMk/>
            <pc:sldMk cId="3725209733" sldId="298"/>
            <ac:spMk id="6" creationId="{00000000-0000-0000-0000-000000000000}"/>
          </ac:spMkLst>
        </pc:spChg>
      </pc:sldChg>
      <pc:sldChg chg="modSp add mod">
        <pc:chgData name="Brace, Lewys" userId="9bd9ef77-a98a-4547-b91b-f4387f2705bc" providerId="ADAL" clId="{FE301A1F-CDD1-B74B-B41B-2659CFE3EB05}" dt="2023-07-31T11:52:06.157" v="1203" actId="1076"/>
        <pc:sldMkLst>
          <pc:docMk/>
          <pc:sldMk cId="3717283054" sldId="299"/>
        </pc:sldMkLst>
        <pc:spChg chg="mod">
          <ac:chgData name="Brace, Lewys" userId="9bd9ef77-a98a-4547-b91b-f4387f2705bc" providerId="ADAL" clId="{FE301A1F-CDD1-B74B-B41B-2659CFE3EB05}" dt="2023-07-31T11:51:20.114" v="1188" actId="14100"/>
          <ac:spMkLst>
            <pc:docMk/>
            <pc:sldMk cId="3717283054" sldId="299"/>
            <ac:spMk id="2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51:24.257" v="1189" actId="1076"/>
          <ac:spMkLst>
            <pc:docMk/>
            <pc:sldMk cId="3717283054" sldId="299"/>
            <ac:spMk id="3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51:50.843" v="1198" actId="1076"/>
          <ac:spMkLst>
            <pc:docMk/>
            <pc:sldMk cId="3717283054" sldId="299"/>
            <ac:spMk id="5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51:27.022" v="1190" actId="1076"/>
          <ac:spMkLst>
            <pc:docMk/>
            <pc:sldMk cId="3717283054" sldId="299"/>
            <ac:spMk id="6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51:30.439" v="1191" actId="1076"/>
          <ac:spMkLst>
            <pc:docMk/>
            <pc:sldMk cId="3717283054" sldId="299"/>
            <ac:spMk id="7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51:35.978" v="1193" actId="1076"/>
          <ac:spMkLst>
            <pc:docMk/>
            <pc:sldMk cId="3717283054" sldId="299"/>
            <ac:spMk id="8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51:33.258" v="1192" actId="1076"/>
          <ac:spMkLst>
            <pc:docMk/>
            <pc:sldMk cId="3717283054" sldId="299"/>
            <ac:spMk id="9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51:38.338" v="1194" actId="1076"/>
          <ac:spMkLst>
            <pc:docMk/>
            <pc:sldMk cId="3717283054" sldId="299"/>
            <ac:spMk id="10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51:57.475" v="1201" actId="1076"/>
          <ac:spMkLst>
            <pc:docMk/>
            <pc:sldMk cId="3717283054" sldId="299"/>
            <ac:spMk id="12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51:55.139" v="1200" actId="1076"/>
          <ac:spMkLst>
            <pc:docMk/>
            <pc:sldMk cId="3717283054" sldId="299"/>
            <ac:spMk id="13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52:06.157" v="1203" actId="1076"/>
          <ac:spMkLst>
            <pc:docMk/>
            <pc:sldMk cId="3717283054" sldId="299"/>
            <ac:spMk id="14" creationId="{00000000-0000-0000-0000-000000000000}"/>
          </ac:spMkLst>
        </pc:spChg>
        <pc:picChg chg="mod">
          <ac:chgData name="Brace, Lewys" userId="9bd9ef77-a98a-4547-b91b-f4387f2705bc" providerId="ADAL" clId="{FE301A1F-CDD1-B74B-B41B-2659CFE3EB05}" dt="2023-07-31T11:51:52.622" v="1199" actId="1076"/>
          <ac:picMkLst>
            <pc:docMk/>
            <pc:sldMk cId="3717283054" sldId="299"/>
            <ac:picMk id="11" creationId="{00000000-0000-0000-0000-000000000000}"/>
          </ac:picMkLst>
        </pc:picChg>
      </pc:sldChg>
      <pc:sldChg chg="modSp add mod">
        <pc:chgData name="Brace, Lewys" userId="9bd9ef77-a98a-4547-b91b-f4387f2705bc" providerId="ADAL" clId="{FE301A1F-CDD1-B74B-B41B-2659CFE3EB05}" dt="2023-07-31T11:52:37.729" v="1205" actId="1076"/>
        <pc:sldMkLst>
          <pc:docMk/>
          <pc:sldMk cId="1423884310" sldId="300"/>
        </pc:sldMkLst>
        <pc:spChg chg="mod">
          <ac:chgData name="Brace, Lewys" userId="9bd9ef77-a98a-4547-b91b-f4387f2705bc" providerId="ADAL" clId="{FE301A1F-CDD1-B74B-B41B-2659CFE3EB05}" dt="2023-07-31T11:52:36.193" v="1204" actId="14100"/>
          <ac:spMkLst>
            <pc:docMk/>
            <pc:sldMk cId="1423884310" sldId="300"/>
            <ac:spMk id="4" creationId="{00000000-0000-0000-0000-000000000000}"/>
          </ac:spMkLst>
        </pc:spChg>
        <pc:picChg chg="mod">
          <ac:chgData name="Brace, Lewys" userId="9bd9ef77-a98a-4547-b91b-f4387f2705bc" providerId="ADAL" clId="{FE301A1F-CDD1-B74B-B41B-2659CFE3EB05}" dt="2023-07-31T11:52:37.729" v="1205" actId="1076"/>
          <ac:picMkLst>
            <pc:docMk/>
            <pc:sldMk cId="1423884310" sldId="300"/>
            <ac:picMk id="5" creationId="{00000000-0000-0000-0000-000000000000}"/>
          </ac:picMkLst>
        </pc:picChg>
      </pc:sldChg>
      <pc:sldChg chg="delSp modSp mod">
        <pc:chgData name="Brace, Lewys" userId="9bd9ef77-a98a-4547-b91b-f4387f2705bc" providerId="ADAL" clId="{FE301A1F-CDD1-B74B-B41B-2659CFE3EB05}" dt="2023-07-31T11:53:18.572" v="1225" actId="20577"/>
        <pc:sldMkLst>
          <pc:docMk/>
          <pc:sldMk cId="4059895157" sldId="303"/>
        </pc:sldMkLst>
        <pc:spChg chg="mod">
          <ac:chgData name="Brace, Lewys" userId="9bd9ef77-a98a-4547-b91b-f4387f2705bc" providerId="ADAL" clId="{FE301A1F-CDD1-B74B-B41B-2659CFE3EB05}" dt="2023-07-31T11:53:18.572" v="1225" actId="20577"/>
          <ac:spMkLst>
            <pc:docMk/>
            <pc:sldMk cId="4059895157" sldId="303"/>
            <ac:spMk id="2" creationId="{48B1A05C-95E2-97D7-9E76-ECD187F0E3DA}"/>
          </ac:spMkLst>
        </pc:spChg>
        <pc:spChg chg="del">
          <ac:chgData name="Brace, Lewys" userId="9bd9ef77-a98a-4547-b91b-f4387f2705bc" providerId="ADAL" clId="{FE301A1F-CDD1-B74B-B41B-2659CFE3EB05}" dt="2023-07-31T11:53:08.146" v="1222" actId="478"/>
          <ac:spMkLst>
            <pc:docMk/>
            <pc:sldMk cId="4059895157" sldId="303"/>
            <ac:spMk id="3" creationId="{668CFF27-FEE5-9E9E-62F8-5DD3485FCA21}"/>
          </ac:spMkLst>
        </pc:spChg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1780047740" sldId="309"/>
        </pc:sldMkLst>
      </pc:sldChg>
      <pc:sldChg chg="delSp modSp mod ord">
        <pc:chgData name="Brace, Lewys" userId="9bd9ef77-a98a-4547-b91b-f4387f2705bc" providerId="ADAL" clId="{FE301A1F-CDD1-B74B-B41B-2659CFE3EB05}" dt="2023-07-31T10:38:59.271" v="112" actId="20578"/>
        <pc:sldMkLst>
          <pc:docMk/>
          <pc:sldMk cId="2163035901" sldId="310"/>
        </pc:sldMkLst>
        <pc:spChg chg="mod">
          <ac:chgData name="Brace, Lewys" userId="9bd9ef77-a98a-4547-b91b-f4387f2705bc" providerId="ADAL" clId="{FE301A1F-CDD1-B74B-B41B-2659CFE3EB05}" dt="2023-07-31T10:38:03.597" v="110" actId="6549"/>
          <ac:spMkLst>
            <pc:docMk/>
            <pc:sldMk cId="2163035901" sldId="310"/>
            <ac:spMk id="3" creationId="{00000000-0000-0000-0000-000000000000}"/>
          </ac:spMkLst>
        </pc:spChg>
        <pc:picChg chg="del">
          <ac:chgData name="Brace, Lewys" userId="9bd9ef77-a98a-4547-b91b-f4387f2705bc" providerId="ADAL" clId="{FE301A1F-CDD1-B74B-B41B-2659CFE3EB05}" dt="2023-07-31T10:38:17.607" v="111" actId="478"/>
          <ac:picMkLst>
            <pc:docMk/>
            <pc:sldMk cId="2163035901" sldId="310"/>
            <ac:picMk id="8" creationId="{00000000-0000-0000-0000-000000000000}"/>
          </ac:picMkLst>
        </pc:picChg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1021091922" sldId="311"/>
        </pc:sldMkLst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4064418634" sldId="312"/>
        </pc:sldMkLst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2128618292" sldId="313"/>
        </pc:sldMkLst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1512936816" sldId="314"/>
        </pc:sldMkLst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1401636918" sldId="315"/>
        </pc:sldMkLst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1887417354" sldId="316"/>
        </pc:sldMkLst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1816546193" sldId="317"/>
        </pc:sldMkLst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2788538794" sldId="318"/>
        </pc:sldMkLst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1160861950" sldId="319"/>
        </pc:sldMkLst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1991018011" sldId="320"/>
        </pc:sldMkLst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1705402229" sldId="321"/>
        </pc:sldMkLst>
      </pc:sldChg>
      <pc:sldChg chg="del">
        <pc:chgData name="Brace, Lewys" userId="9bd9ef77-a98a-4547-b91b-f4387f2705bc" providerId="ADAL" clId="{FE301A1F-CDD1-B74B-B41B-2659CFE3EB05}" dt="2023-07-31T10:39:10.881" v="114" actId="2696"/>
        <pc:sldMkLst>
          <pc:docMk/>
          <pc:sldMk cId="1599809973" sldId="322"/>
        </pc:sldMkLst>
      </pc:sldChg>
      <pc:sldChg chg="addSp delSp modSp new mod">
        <pc:chgData name="Brace, Lewys" userId="9bd9ef77-a98a-4547-b91b-f4387f2705bc" providerId="ADAL" clId="{FE301A1F-CDD1-B74B-B41B-2659CFE3EB05}" dt="2023-07-31T11:09:56.745" v="786" actId="1076"/>
        <pc:sldMkLst>
          <pc:docMk/>
          <pc:sldMk cId="1826589006" sldId="323"/>
        </pc:sldMkLst>
        <pc:spChg chg="del">
          <ac:chgData name="Brace, Lewys" userId="9bd9ef77-a98a-4547-b91b-f4387f2705bc" providerId="ADAL" clId="{FE301A1F-CDD1-B74B-B41B-2659CFE3EB05}" dt="2023-07-31T10:24:38.630" v="65" actId="478"/>
          <ac:spMkLst>
            <pc:docMk/>
            <pc:sldMk cId="1826589006" sldId="323"/>
            <ac:spMk id="2" creationId="{EFDD2FF8-69E1-3E1F-3AF2-1E2479679355}"/>
          </ac:spMkLst>
        </pc:spChg>
        <pc:spChg chg="del">
          <ac:chgData name="Brace, Lewys" userId="9bd9ef77-a98a-4547-b91b-f4387f2705bc" providerId="ADAL" clId="{FE301A1F-CDD1-B74B-B41B-2659CFE3EB05}" dt="2023-07-31T10:24:36.672" v="64" actId="478"/>
          <ac:spMkLst>
            <pc:docMk/>
            <pc:sldMk cId="1826589006" sldId="323"/>
            <ac:spMk id="3" creationId="{C3C78722-9B5C-0D2D-F6BA-BE12D3B27B88}"/>
          </ac:spMkLst>
        </pc:spChg>
        <pc:spChg chg="add mod">
          <ac:chgData name="Brace, Lewys" userId="9bd9ef77-a98a-4547-b91b-f4387f2705bc" providerId="ADAL" clId="{FE301A1F-CDD1-B74B-B41B-2659CFE3EB05}" dt="2023-07-31T11:09:56.745" v="786" actId="1076"/>
          <ac:spMkLst>
            <pc:docMk/>
            <pc:sldMk cId="1826589006" sldId="323"/>
            <ac:spMk id="7" creationId="{EE48A5AC-4D11-79D7-890E-7A78DFC8B1A2}"/>
          </ac:spMkLst>
        </pc:spChg>
        <pc:spChg chg="add del mod">
          <ac:chgData name="Brace, Lewys" userId="9bd9ef77-a98a-4547-b91b-f4387f2705bc" providerId="ADAL" clId="{FE301A1F-CDD1-B74B-B41B-2659CFE3EB05}" dt="2023-07-31T11:09:38.789" v="783" actId="478"/>
          <ac:spMkLst>
            <pc:docMk/>
            <pc:sldMk cId="1826589006" sldId="323"/>
            <ac:spMk id="8" creationId="{CF3AB0FA-1152-D03D-7E8C-CE26110448FB}"/>
          </ac:spMkLst>
        </pc:spChg>
        <pc:spChg chg="add del mod">
          <ac:chgData name="Brace, Lewys" userId="9bd9ef77-a98a-4547-b91b-f4387f2705bc" providerId="ADAL" clId="{FE301A1F-CDD1-B74B-B41B-2659CFE3EB05}" dt="2023-07-31T11:09:40.782" v="784" actId="478"/>
          <ac:spMkLst>
            <pc:docMk/>
            <pc:sldMk cId="1826589006" sldId="323"/>
            <ac:spMk id="10" creationId="{E1F6CBC9-5C66-3827-BD3C-18462F75A213}"/>
          </ac:spMkLst>
        </pc:spChg>
        <pc:picChg chg="add del mod">
          <ac:chgData name="Brace, Lewys" userId="9bd9ef77-a98a-4547-b91b-f4387f2705bc" providerId="ADAL" clId="{FE301A1F-CDD1-B74B-B41B-2659CFE3EB05}" dt="2023-07-31T10:24:52.587" v="69"/>
          <ac:picMkLst>
            <pc:docMk/>
            <pc:sldMk cId="1826589006" sldId="323"/>
            <ac:picMk id="4" creationId="{53AEF9C8-9F6F-3EA2-2DD2-75F82A044513}"/>
          </ac:picMkLst>
        </pc:picChg>
        <pc:picChg chg="add del mod">
          <ac:chgData name="Brace, Lewys" userId="9bd9ef77-a98a-4547-b91b-f4387f2705bc" providerId="ADAL" clId="{FE301A1F-CDD1-B74B-B41B-2659CFE3EB05}" dt="2023-07-31T10:24:52.091" v="68"/>
          <ac:picMkLst>
            <pc:docMk/>
            <pc:sldMk cId="1826589006" sldId="323"/>
            <ac:picMk id="5" creationId="{A5208FCF-01D0-CA18-0F27-F36C4DB6DF72}"/>
          </ac:picMkLst>
        </pc:picChg>
        <pc:picChg chg="add mod">
          <ac:chgData name="Brace, Lewys" userId="9bd9ef77-a98a-4547-b91b-f4387f2705bc" providerId="ADAL" clId="{FE301A1F-CDD1-B74B-B41B-2659CFE3EB05}" dt="2023-07-31T11:09:56.745" v="786" actId="1076"/>
          <ac:picMkLst>
            <pc:docMk/>
            <pc:sldMk cId="1826589006" sldId="323"/>
            <ac:picMk id="6" creationId="{8AA24C77-190A-91D3-5066-FFE4B4360837}"/>
          </ac:picMkLst>
        </pc:picChg>
      </pc:sldChg>
      <pc:sldChg chg="add del modNotesTx">
        <pc:chgData name="Brace, Lewys" userId="9bd9ef77-a98a-4547-b91b-f4387f2705bc" providerId="ADAL" clId="{FE301A1F-CDD1-B74B-B41B-2659CFE3EB05}" dt="2023-07-31T10:44:55.556" v="161" actId="2696"/>
        <pc:sldMkLst>
          <pc:docMk/>
          <pc:sldMk cId="892045296" sldId="324"/>
        </pc:sldMkLst>
      </pc:sldChg>
      <pc:sldChg chg="addSp modSp add mod">
        <pc:chgData name="Brace, Lewys" userId="9bd9ef77-a98a-4547-b91b-f4387f2705bc" providerId="ADAL" clId="{FE301A1F-CDD1-B74B-B41B-2659CFE3EB05}" dt="2023-07-31T10:50:27.515" v="198" actId="1076"/>
        <pc:sldMkLst>
          <pc:docMk/>
          <pc:sldMk cId="2560178021" sldId="325"/>
        </pc:sldMkLst>
        <pc:spChg chg="add mod">
          <ac:chgData name="Brace, Lewys" userId="9bd9ef77-a98a-4547-b91b-f4387f2705bc" providerId="ADAL" clId="{FE301A1F-CDD1-B74B-B41B-2659CFE3EB05}" dt="2023-07-31T10:44:37.915" v="159" actId="1076"/>
          <ac:spMkLst>
            <pc:docMk/>
            <pc:sldMk cId="2560178021" sldId="325"/>
            <ac:spMk id="2" creationId="{4B7A6040-7A1F-8142-E7C1-7F1A9E200737}"/>
          </ac:spMkLst>
        </pc:spChg>
        <pc:spChg chg="mod">
          <ac:chgData name="Brace, Lewys" userId="9bd9ef77-a98a-4547-b91b-f4387f2705bc" providerId="ADAL" clId="{FE301A1F-CDD1-B74B-B41B-2659CFE3EB05}" dt="2023-07-31T10:50:27.515" v="198" actId="1076"/>
          <ac:spMkLst>
            <pc:docMk/>
            <pc:sldMk cId="2560178021" sldId="325"/>
            <ac:spMk id="3" creationId="{00000000-0000-0000-0000-000000000000}"/>
          </ac:spMkLst>
        </pc:spChg>
      </pc:sldChg>
      <pc:sldChg chg="addSp delSp modSp add mod">
        <pc:chgData name="Brace, Lewys" userId="9bd9ef77-a98a-4547-b91b-f4387f2705bc" providerId="ADAL" clId="{FE301A1F-CDD1-B74B-B41B-2659CFE3EB05}" dt="2023-07-31T10:46:23.784" v="182" actId="1076"/>
        <pc:sldMkLst>
          <pc:docMk/>
          <pc:sldMk cId="2525708811" sldId="326"/>
        </pc:sldMkLst>
        <pc:spChg chg="del">
          <ac:chgData name="Brace, Lewys" userId="9bd9ef77-a98a-4547-b91b-f4387f2705bc" providerId="ADAL" clId="{FE301A1F-CDD1-B74B-B41B-2659CFE3EB05}" dt="2023-07-31T10:45:49.389" v="168" actId="478"/>
          <ac:spMkLst>
            <pc:docMk/>
            <pc:sldMk cId="2525708811" sldId="326"/>
            <ac:spMk id="2" creationId="{4B7A6040-7A1F-8142-E7C1-7F1A9E200737}"/>
          </ac:spMkLst>
        </pc:spChg>
        <pc:spChg chg="mod">
          <ac:chgData name="Brace, Lewys" userId="9bd9ef77-a98a-4547-b91b-f4387f2705bc" providerId="ADAL" clId="{FE301A1F-CDD1-B74B-B41B-2659CFE3EB05}" dt="2023-07-31T10:45:46.392" v="167" actId="14100"/>
          <ac:spMkLst>
            <pc:docMk/>
            <pc:sldMk cId="2525708811" sldId="326"/>
            <ac:spMk id="3" creationId="{00000000-0000-0000-0000-000000000000}"/>
          </ac:spMkLst>
        </pc:spChg>
        <pc:spChg chg="add del mod">
          <ac:chgData name="Brace, Lewys" userId="9bd9ef77-a98a-4547-b91b-f4387f2705bc" providerId="ADAL" clId="{FE301A1F-CDD1-B74B-B41B-2659CFE3EB05}" dt="2023-07-31T10:45:56.047" v="169" actId="478"/>
          <ac:spMkLst>
            <pc:docMk/>
            <pc:sldMk cId="2525708811" sldId="326"/>
            <ac:spMk id="5" creationId="{D8C1757D-75EC-3A37-9762-325604CAD5BD}"/>
          </ac:spMkLst>
        </pc:spChg>
        <pc:spChg chg="add mod">
          <ac:chgData name="Brace, Lewys" userId="9bd9ef77-a98a-4547-b91b-f4387f2705bc" providerId="ADAL" clId="{FE301A1F-CDD1-B74B-B41B-2659CFE3EB05}" dt="2023-07-31T10:46:23.784" v="182" actId="1076"/>
          <ac:spMkLst>
            <pc:docMk/>
            <pc:sldMk cId="2525708811" sldId="326"/>
            <ac:spMk id="6" creationId="{2834DCC1-4991-DD05-A756-F5DE1FD97703}"/>
          </ac:spMkLst>
        </pc:spChg>
        <pc:spChg chg="add mod">
          <ac:chgData name="Brace, Lewys" userId="9bd9ef77-a98a-4547-b91b-f4387f2705bc" providerId="ADAL" clId="{FE301A1F-CDD1-B74B-B41B-2659CFE3EB05}" dt="2023-07-31T10:46:21.302" v="181" actId="1076"/>
          <ac:spMkLst>
            <pc:docMk/>
            <pc:sldMk cId="2525708811" sldId="326"/>
            <ac:spMk id="7" creationId="{BA2686D3-5FC8-60A5-380A-0C3FE6077E81}"/>
          </ac:spMkLst>
        </pc:spChg>
      </pc:sldChg>
      <pc:sldChg chg="addSp delSp modSp new mod modNotesTx">
        <pc:chgData name="Brace, Lewys" userId="9bd9ef77-a98a-4547-b91b-f4387f2705bc" providerId="ADAL" clId="{FE301A1F-CDD1-B74B-B41B-2659CFE3EB05}" dt="2023-07-31T10:53:52.289" v="282" actId="27636"/>
        <pc:sldMkLst>
          <pc:docMk/>
          <pc:sldMk cId="1567032202" sldId="327"/>
        </pc:sldMkLst>
        <pc:spChg chg="mod">
          <ac:chgData name="Brace, Lewys" userId="9bd9ef77-a98a-4547-b91b-f4387f2705bc" providerId="ADAL" clId="{FE301A1F-CDD1-B74B-B41B-2659CFE3EB05}" dt="2023-07-31T10:50:06.196" v="194" actId="27636"/>
          <ac:spMkLst>
            <pc:docMk/>
            <pc:sldMk cId="1567032202" sldId="327"/>
            <ac:spMk id="2" creationId="{0B36EB5D-D22F-4EDD-9732-41B76AAA6F50}"/>
          </ac:spMkLst>
        </pc:spChg>
        <pc:spChg chg="del">
          <ac:chgData name="Brace, Lewys" userId="9bd9ef77-a98a-4547-b91b-f4387f2705bc" providerId="ADAL" clId="{FE301A1F-CDD1-B74B-B41B-2659CFE3EB05}" dt="2023-07-31T10:50:18.040" v="195" actId="478"/>
          <ac:spMkLst>
            <pc:docMk/>
            <pc:sldMk cId="1567032202" sldId="327"/>
            <ac:spMk id="3" creationId="{CA9958ED-F52F-4DA7-464C-48F9371E8742}"/>
          </ac:spMkLst>
        </pc:spChg>
        <pc:spChg chg="add del">
          <ac:chgData name="Brace, Lewys" userId="9bd9ef77-a98a-4547-b91b-f4387f2705bc" providerId="ADAL" clId="{FE301A1F-CDD1-B74B-B41B-2659CFE3EB05}" dt="2023-07-31T10:50:24.815" v="197" actId="22"/>
          <ac:spMkLst>
            <pc:docMk/>
            <pc:sldMk cId="1567032202" sldId="327"/>
            <ac:spMk id="5" creationId="{5EA09E9F-5972-168E-E912-9427BE470DF3}"/>
          </ac:spMkLst>
        </pc:spChg>
        <pc:spChg chg="add mod">
          <ac:chgData name="Brace, Lewys" userId="9bd9ef77-a98a-4547-b91b-f4387f2705bc" providerId="ADAL" clId="{FE301A1F-CDD1-B74B-B41B-2659CFE3EB05}" dt="2023-07-31T10:53:52.289" v="282" actId="27636"/>
          <ac:spMkLst>
            <pc:docMk/>
            <pc:sldMk cId="1567032202" sldId="327"/>
            <ac:spMk id="6" creationId="{75310A45-33F3-85A6-D3A5-E285AEFC1461}"/>
          </ac:spMkLst>
        </pc:spChg>
      </pc:sldChg>
      <pc:sldChg chg="modSp new del mod">
        <pc:chgData name="Brace, Lewys" userId="9bd9ef77-a98a-4547-b91b-f4387f2705bc" providerId="ADAL" clId="{FE301A1F-CDD1-B74B-B41B-2659CFE3EB05}" dt="2023-07-31T10:49:44.323" v="190" actId="2696"/>
        <pc:sldMkLst>
          <pc:docMk/>
          <pc:sldMk cId="2531669292" sldId="327"/>
        </pc:sldMkLst>
        <pc:spChg chg="mod">
          <ac:chgData name="Brace, Lewys" userId="9bd9ef77-a98a-4547-b91b-f4387f2705bc" providerId="ADAL" clId="{FE301A1F-CDD1-B74B-B41B-2659CFE3EB05}" dt="2023-07-31T10:49:31.400" v="187" actId="14100"/>
          <ac:spMkLst>
            <pc:docMk/>
            <pc:sldMk cId="2531669292" sldId="327"/>
            <ac:spMk id="2" creationId="{D5C3E477-B2C0-2CEB-36F7-15E3155D8EA6}"/>
          </ac:spMkLst>
        </pc:spChg>
      </pc:sldChg>
      <pc:sldChg chg="addSp delSp modSp add mod">
        <pc:chgData name="Brace, Lewys" userId="9bd9ef77-a98a-4547-b91b-f4387f2705bc" providerId="ADAL" clId="{FE301A1F-CDD1-B74B-B41B-2659CFE3EB05}" dt="2023-07-31T10:58:53.320" v="427"/>
        <pc:sldMkLst>
          <pc:docMk/>
          <pc:sldMk cId="3163393281" sldId="328"/>
        </pc:sldMkLst>
        <pc:spChg chg="del">
          <ac:chgData name="Brace, Lewys" userId="9bd9ef77-a98a-4547-b91b-f4387f2705bc" providerId="ADAL" clId="{FE301A1F-CDD1-B74B-B41B-2659CFE3EB05}" dt="2023-07-31T10:53:46.900" v="279" actId="478"/>
          <ac:spMkLst>
            <pc:docMk/>
            <pc:sldMk cId="3163393281" sldId="328"/>
            <ac:spMk id="2" creationId="{0B36EB5D-D22F-4EDD-9732-41B76AAA6F50}"/>
          </ac:spMkLst>
        </pc:spChg>
        <pc:spChg chg="add del mod">
          <ac:chgData name="Brace, Lewys" userId="9bd9ef77-a98a-4547-b91b-f4387f2705bc" providerId="ADAL" clId="{FE301A1F-CDD1-B74B-B41B-2659CFE3EB05}" dt="2023-07-31T10:53:48.886" v="280" actId="478"/>
          <ac:spMkLst>
            <pc:docMk/>
            <pc:sldMk cId="3163393281" sldId="328"/>
            <ac:spMk id="4" creationId="{FE1A1FD5-65BB-E230-D673-6212DFABD9BD}"/>
          </ac:spMkLst>
        </pc:spChg>
        <pc:spChg chg="mod">
          <ac:chgData name="Brace, Lewys" userId="9bd9ef77-a98a-4547-b91b-f4387f2705bc" providerId="ADAL" clId="{FE301A1F-CDD1-B74B-B41B-2659CFE3EB05}" dt="2023-07-31T10:58:53.320" v="427"/>
          <ac:spMkLst>
            <pc:docMk/>
            <pc:sldMk cId="3163393281" sldId="328"/>
            <ac:spMk id="6" creationId="{75310A45-33F3-85A6-D3A5-E285AEFC1461}"/>
          </ac:spMkLst>
        </pc:spChg>
      </pc:sldChg>
      <pc:sldChg chg="modSp add mod">
        <pc:chgData name="Brace, Lewys" userId="9bd9ef77-a98a-4547-b91b-f4387f2705bc" providerId="ADAL" clId="{FE301A1F-CDD1-B74B-B41B-2659CFE3EB05}" dt="2023-07-31T11:04:26.083" v="750" actId="20577"/>
        <pc:sldMkLst>
          <pc:docMk/>
          <pc:sldMk cId="2397221470" sldId="329"/>
        </pc:sldMkLst>
        <pc:spChg chg="mod">
          <ac:chgData name="Brace, Lewys" userId="9bd9ef77-a98a-4547-b91b-f4387f2705bc" providerId="ADAL" clId="{FE301A1F-CDD1-B74B-B41B-2659CFE3EB05}" dt="2023-07-31T11:04:26.083" v="750" actId="20577"/>
          <ac:spMkLst>
            <pc:docMk/>
            <pc:sldMk cId="2397221470" sldId="329"/>
            <ac:spMk id="6" creationId="{75310A45-33F3-85A6-D3A5-E285AEFC1461}"/>
          </ac:spMkLst>
        </pc:spChg>
      </pc:sldChg>
      <pc:sldChg chg="modSp add mod">
        <pc:chgData name="Brace, Lewys" userId="9bd9ef77-a98a-4547-b91b-f4387f2705bc" providerId="ADAL" clId="{FE301A1F-CDD1-B74B-B41B-2659CFE3EB05}" dt="2023-07-31T11:10:13.406" v="809" actId="20577"/>
        <pc:sldMkLst>
          <pc:docMk/>
          <pc:sldMk cId="2642499154" sldId="330"/>
        </pc:sldMkLst>
        <pc:spChg chg="mod">
          <ac:chgData name="Brace, Lewys" userId="9bd9ef77-a98a-4547-b91b-f4387f2705bc" providerId="ADAL" clId="{FE301A1F-CDD1-B74B-B41B-2659CFE3EB05}" dt="2023-07-31T11:10:13.406" v="809" actId="20577"/>
          <ac:spMkLst>
            <pc:docMk/>
            <pc:sldMk cId="2642499154" sldId="330"/>
            <ac:spMk id="2" creationId="{E473DFAC-37B2-5A1D-249B-EEBDD67367BC}"/>
          </ac:spMkLst>
        </pc:spChg>
      </pc:sldChg>
      <pc:sldChg chg="addSp delSp modSp add mod">
        <pc:chgData name="Brace, Lewys" userId="9bd9ef77-a98a-4547-b91b-f4387f2705bc" providerId="ADAL" clId="{FE301A1F-CDD1-B74B-B41B-2659CFE3EB05}" dt="2023-07-31T11:10:52.952" v="821" actId="1076"/>
        <pc:sldMkLst>
          <pc:docMk/>
          <pc:sldMk cId="928124877" sldId="331"/>
        </pc:sldMkLst>
        <pc:spChg chg="del">
          <ac:chgData name="Brace, Lewys" userId="9bd9ef77-a98a-4547-b91b-f4387f2705bc" providerId="ADAL" clId="{FE301A1F-CDD1-B74B-B41B-2659CFE3EB05}" dt="2023-07-31T11:10:25.653" v="811" actId="478"/>
          <ac:spMkLst>
            <pc:docMk/>
            <pc:sldMk cId="928124877" sldId="331"/>
            <ac:spMk id="2" creationId="{0B36EB5D-D22F-4EDD-9732-41B76AAA6F50}"/>
          </ac:spMkLst>
        </pc:spChg>
        <pc:spChg chg="add del mod">
          <ac:chgData name="Brace, Lewys" userId="9bd9ef77-a98a-4547-b91b-f4387f2705bc" providerId="ADAL" clId="{FE301A1F-CDD1-B74B-B41B-2659CFE3EB05}" dt="2023-07-31T11:10:27.218" v="812" actId="478"/>
          <ac:spMkLst>
            <pc:docMk/>
            <pc:sldMk cId="928124877" sldId="331"/>
            <ac:spMk id="4" creationId="{490CA33B-450F-F446-37CB-7DC4459F2B18}"/>
          </ac:spMkLst>
        </pc:spChg>
        <pc:spChg chg="mod">
          <ac:chgData name="Brace, Lewys" userId="9bd9ef77-a98a-4547-b91b-f4387f2705bc" providerId="ADAL" clId="{FE301A1F-CDD1-B74B-B41B-2659CFE3EB05}" dt="2023-07-31T11:10:52.952" v="821" actId="1076"/>
          <ac:spMkLst>
            <pc:docMk/>
            <pc:sldMk cId="928124877" sldId="331"/>
            <ac:spMk id="6" creationId="{75310A45-33F3-85A6-D3A5-E285AEFC1461}"/>
          </ac:spMkLst>
        </pc:spChg>
      </pc:sldChg>
      <pc:sldChg chg="modSp add mod">
        <pc:chgData name="Brace, Lewys" userId="9bd9ef77-a98a-4547-b91b-f4387f2705bc" providerId="ADAL" clId="{FE301A1F-CDD1-B74B-B41B-2659CFE3EB05}" dt="2023-07-31T11:25:56.370" v="852" actId="122"/>
        <pc:sldMkLst>
          <pc:docMk/>
          <pc:sldMk cId="2573848951" sldId="332"/>
        </pc:sldMkLst>
        <pc:spChg chg="mod">
          <ac:chgData name="Brace, Lewys" userId="9bd9ef77-a98a-4547-b91b-f4387f2705bc" providerId="ADAL" clId="{FE301A1F-CDD1-B74B-B41B-2659CFE3EB05}" dt="2023-07-31T11:25:32.640" v="848" actId="1076"/>
          <ac:spMkLst>
            <pc:docMk/>
            <pc:sldMk cId="2573848951" sldId="332"/>
            <ac:spMk id="2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25:56.370" v="852" actId="122"/>
          <ac:spMkLst>
            <pc:docMk/>
            <pc:sldMk cId="2573848951" sldId="332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FE301A1F-CDD1-B74B-B41B-2659CFE3EB05}" dt="2023-07-31T11:47:45.625" v="1158" actId="12"/>
        <pc:sldMkLst>
          <pc:docMk/>
          <pc:sldMk cId="170451617" sldId="333"/>
        </pc:sldMkLst>
        <pc:spChg chg="mod">
          <ac:chgData name="Brace, Lewys" userId="9bd9ef77-a98a-4547-b91b-f4387f2705bc" providerId="ADAL" clId="{FE301A1F-CDD1-B74B-B41B-2659CFE3EB05}" dt="2023-07-31T11:47:45.625" v="1158" actId="12"/>
          <ac:spMkLst>
            <pc:docMk/>
            <pc:sldMk cId="170451617" sldId="333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FE301A1F-CDD1-B74B-B41B-2659CFE3EB05}" dt="2023-07-31T11:49:22.787" v="1174" actId="255"/>
        <pc:sldMkLst>
          <pc:docMk/>
          <pc:sldMk cId="2110070473" sldId="334"/>
        </pc:sldMkLst>
        <pc:spChg chg="mod">
          <ac:chgData name="Brace, Lewys" userId="9bd9ef77-a98a-4547-b91b-f4387f2705bc" providerId="ADAL" clId="{FE301A1F-CDD1-B74B-B41B-2659CFE3EB05}" dt="2023-07-31T11:49:22.787" v="1174" actId="255"/>
          <ac:spMkLst>
            <pc:docMk/>
            <pc:sldMk cId="2110070473" sldId="334"/>
            <ac:spMk id="2" creationId="{00000000-0000-0000-0000-000000000000}"/>
          </ac:spMkLst>
        </pc:spChg>
      </pc:sldChg>
      <pc:sldChg chg="modSp add mod">
        <pc:chgData name="Brace, Lewys" userId="9bd9ef77-a98a-4547-b91b-f4387f2705bc" providerId="ADAL" clId="{FE301A1F-CDD1-B74B-B41B-2659CFE3EB05}" dt="2023-07-31T11:36:29.760" v="947" actId="947"/>
        <pc:sldMkLst>
          <pc:docMk/>
          <pc:sldMk cId="1570330853" sldId="335"/>
        </pc:sldMkLst>
        <pc:spChg chg="mod">
          <ac:chgData name="Brace, Lewys" userId="9bd9ef77-a98a-4547-b91b-f4387f2705bc" providerId="ADAL" clId="{FE301A1F-CDD1-B74B-B41B-2659CFE3EB05}" dt="2023-07-31T11:36:22.069" v="946" actId="1076"/>
          <ac:spMkLst>
            <pc:docMk/>
            <pc:sldMk cId="1570330853" sldId="335"/>
            <ac:spMk id="2" creationId="{00000000-0000-0000-0000-000000000000}"/>
          </ac:spMkLst>
        </pc:spChg>
        <pc:spChg chg="mod">
          <ac:chgData name="Brace, Lewys" userId="9bd9ef77-a98a-4547-b91b-f4387f2705bc" providerId="ADAL" clId="{FE301A1F-CDD1-B74B-B41B-2659CFE3EB05}" dt="2023-07-31T11:36:29.760" v="947" actId="947"/>
          <ac:spMkLst>
            <pc:docMk/>
            <pc:sldMk cId="1570330853" sldId="335"/>
            <ac:spMk id="3" creationId="{00000000-0000-0000-0000-000000000000}"/>
          </ac:spMkLst>
        </pc:spChg>
      </pc:sldChg>
    </pc:docChg>
  </pc:docChgLst>
  <pc:docChgLst>
    <pc:chgData name="Brace, Lewys" userId="9bd9ef77-a98a-4547-b91b-f4387f2705bc" providerId="ADAL" clId="{2E15310F-7061-E94E-9E9D-9B99EA3B6B3E}"/>
    <pc:docChg chg="undo custSel addSld delSld modSld">
      <pc:chgData name="Brace, Lewys" userId="9bd9ef77-a98a-4547-b91b-f4387f2705bc" providerId="ADAL" clId="{2E15310F-7061-E94E-9E9D-9B99EA3B6B3E}" dt="2023-08-04T08:41:59.090" v="3238" actId="27636"/>
      <pc:docMkLst>
        <pc:docMk/>
      </pc:docMkLst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1494316002" sldId="257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1838251307" sldId="258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3869065504" sldId="259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233975160" sldId="260"/>
        </pc:sldMkLst>
      </pc:sldChg>
      <pc:sldChg chg="modSp add mod">
        <pc:chgData name="Brace, Lewys" userId="9bd9ef77-a98a-4547-b91b-f4387f2705bc" providerId="ADAL" clId="{2E15310F-7061-E94E-9E9D-9B99EA3B6B3E}" dt="2023-08-01T08:57:50.241" v="2134" actId="14100"/>
        <pc:sldMkLst>
          <pc:docMk/>
          <pc:sldMk cId="2112483712" sldId="260"/>
        </pc:sldMkLst>
        <pc:spChg chg="mod">
          <ac:chgData name="Brace, Lewys" userId="9bd9ef77-a98a-4547-b91b-f4387f2705bc" providerId="ADAL" clId="{2E15310F-7061-E94E-9E9D-9B99EA3B6B3E}" dt="2023-08-01T08:57:50.241" v="2134" actId="14100"/>
          <ac:spMkLst>
            <pc:docMk/>
            <pc:sldMk cId="2112483712" sldId="260"/>
            <ac:spMk id="6" creationId="{00000000-0000-0000-0000-000000000000}"/>
          </ac:spMkLst>
        </pc:spChg>
      </pc:sldChg>
      <pc:sldChg chg="modSp add mod">
        <pc:chgData name="Brace, Lewys" userId="9bd9ef77-a98a-4547-b91b-f4387f2705bc" providerId="ADAL" clId="{2E15310F-7061-E94E-9E9D-9B99EA3B6B3E}" dt="2023-08-01T08:57:53.673" v="2135" actId="14100"/>
        <pc:sldMkLst>
          <pc:docMk/>
          <pc:sldMk cId="858565030" sldId="261"/>
        </pc:sldMkLst>
        <pc:spChg chg="mod">
          <ac:chgData name="Brace, Lewys" userId="9bd9ef77-a98a-4547-b91b-f4387f2705bc" providerId="ADAL" clId="{2E15310F-7061-E94E-9E9D-9B99EA3B6B3E}" dt="2023-08-01T08:57:53.673" v="2135" actId="14100"/>
          <ac:spMkLst>
            <pc:docMk/>
            <pc:sldMk cId="858565030" sldId="261"/>
            <ac:spMk id="4" creationId="{00000000-0000-0000-0000-000000000000}"/>
          </ac:spMkLst>
        </pc:spChg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2166983501" sldId="261"/>
        </pc:sldMkLst>
      </pc:sldChg>
      <pc:sldChg chg="add">
        <pc:chgData name="Brace, Lewys" userId="9bd9ef77-a98a-4547-b91b-f4387f2705bc" providerId="ADAL" clId="{2E15310F-7061-E94E-9E9D-9B99EA3B6B3E}" dt="2023-08-01T08:57:46.081" v="2133"/>
        <pc:sldMkLst>
          <pc:docMk/>
          <pc:sldMk cId="580848620" sldId="262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1437096446" sldId="262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2758773154" sldId="263"/>
        </pc:sldMkLst>
      </pc:sldChg>
      <pc:sldChg chg="modSp add mod">
        <pc:chgData name="Brace, Lewys" userId="9bd9ef77-a98a-4547-b91b-f4387f2705bc" providerId="ADAL" clId="{2E15310F-7061-E94E-9E9D-9B99EA3B6B3E}" dt="2023-08-01T08:59:49.005" v="2139" actId="1076"/>
        <pc:sldMkLst>
          <pc:docMk/>
          <pc:sldMk cId="3423642977" sldId="263"/>
        </pc:sldMkLst>
        <pc:spChg chg="mod">
          <ac:chgData name="Brace, Lewys" userId="9bd9ef77-a98a-4547-b91b-f4387f2705bc" providerId="ADAL" clId="{2E15310F-7061-E94E-9E9D-9B99EA3B6B3E}" dt="2023-08-01T08:59:28.842" v="2137" actId="1076"/>
          <ac:spMkLst>
            <pc:docMk/>
            <pc:sldMk cId="3423642977" sldId="263"/>
            <ac:spMk id="2" creationId="{00000000-0000-0000-0000-000000000000}"/>
          </ac:spMkLst>
        </pc:spChg>
        <pc:spChg chg="mod">
          <ac:chgData name="Brace, Lewys" userId="9bd9ef77-a98a-4547-b91b-f4387f2705bc" providerId="ADAL" clId="{2E15310F-7061-E94E-9E9D-9B99EA3B6B3E}" dt="2023-08-01T08:59:49.005" v="2139" actId="1076"/>
          <ac:spMkLst>
            <pc:docMk/>
            <pc:sldMk cId="3423642977" sldId="263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2091791220" sldId="264"/>
        </pc:sldMkLst>
      </pc:sldChg>
      <pc:sldChg chg="modSp add mod">
        <pc:chgData name="Brace, Lewys" userId="9bd9ef77-a98a-4547-b91b-f4387f2705bc" providerId="ADAL" clId="{2E15310F-7061-E94E-9E9D-9B99EA3B6B3E}" dt="2023-08-01T09:00:21.374" v="2148" actId="1076"/>
        <pc:sldMkLst>
          <pc:docMk/>
          <pc:sldMk cId="2711630185" sldId="265"/>
        </pc:sldMkLst>
        <pc:spChg chg="mod">
          <ac:chgData name="Brace, Lewys" userId="9bd9ef77-a98a-4547-b91b-f4387f2705bc" providerId="ADAL" clId="{2E15310F-7061-E94E-9E9D-9B99EA3B6B3E}" dt="2023-08-01T08:59:58.972" v="2142" actId="1076"/>
          <ac:spMkLst>
            <pc:docMk/>
            <pc:sldMk cId="2711630185" sldId="265"/>
            <ac:spMk id="2" creationId="{00000000-0000-0000-0000-000000000000}"/>
          </ac:spMkLst>
        </pc:spChg>
        <pc:spChg chg="mod">
          <ac:chgData name="Brace, Lewys" userId="9bd9ef77-a98a-4547-b91b-f4387f2705bc" providerId="ADAL" clId="{2E15310F-7061-E94E-9E9D-9B99EA3B6B3E}" dt="2023-08-01T09:00:14.123" v="2146" actId="1076"/>
          <ac:spMkLst>
            <pc:docMk/>
            <pc:sldMk cId="2711630185" sldId="265"/>
            <ac:spMk id="3" creationId="{00000000-0000-0000-0000-000000000000}"/>
          </ac:spMkLst>
        </pc:spChg>
        <pc:spChg chg="mod">
          <ac:chgData name="Brace, Lewys" userId="9bd9ef77-a98a-4547-b91b-f4387f2705bc" providerId="ADAL" clId="{2E15310F-7061-E94E-9E9D-9B99EA3B6B3E}" dt="2023-08-01T09:00:21.374" v="2148" actId="1076"/>
          <ac:spMkLst>
            <pc:docMk/>
            <pc:sldMk cId="2711630185" sldId="265"/>
            <ac:spMk id="4" creationId="{00000000-0000-0000-0000-000000000000}"/>
          </ac:spMkLst>
        </pc:spChg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3167465407" sldId="265"/>
        </pc:sldMkLst>
      </pc:sldChg>
      <pc:sldChg chg="modSp add mod">
        <pc:chgData name="Brace, Lewys" userId="9bd9ef77-a98a-4547-b91b-f4387f2705bc" providerId="ADAL" clId="{2E15310F-7061-E94E-9E9D-9B99EA3B6B3E}" dt="2023-08-01T09:47:29.331" v="2152" actId="947"/>
        <pc:sldMkLst>
          <pc:docMk/>
          <pc:sldMk cId="2353998168" sldId="266"/>
        </pc:sldMkLst>
        <pc:spChg chg="mod">
          <ac:chgData name="Brace, Lewys" userId="9bd9ef77-a98a-4547-b91b-f4387f2705bc" providerId="ADAL" clId="{2E15310F-7061-E94E-9E9D-9B99EA3B6B3E}" dt="2023-08-01T09:47:29.331" v="2152" actId="947"/>
          <ac:spMkLst>
            <pc:docMk/>
            <pc:sldMk cId="2353998168" sldId="266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3724578846" sldId="266"/>
        </pc:sldMkLst>
      </pc:sldChg>
      <pc:sldChg chg="modSp add mod">
        <pc:chgData name="Brace, Lewys" userId="9bd9ef77-a98a-4547-b91b-f4387f2705bc" providerId="ADAL" clId="{2E15310F-7061-E94E-9E9D-9B99EA3B6B3E}" dt="2023-08-01T09:47:40.937" v="2155" actId="947"/>
        <pc:sldMkLst>
          <pc:docMk/>
          <pc:sldMk cId="672438363" sldId="267"/>
        </pc:sldMkLst>
        <pc:spChg chg="mod">
          <ac:chgData name="Brace, Lewys" userId="9bd9ef77-a98a-4547-b91b-f4387f2705bc" providerId="ADAL" clId="{2E15310F-7061-E94E-9E9D-9B99EA3B6B3E}" dt="2023-08-01T09:47:40.937" v="2155" actId="947"/>
          <ac:spMkLst>
            <pc:docMk/>
            <pc:sldMk cId="672438363" sldId="267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2904123867" sldId="267"/>
        </pc:sldMkLst>
      </pc:sldChg>
      <pc:sldChg chg="modSp add mod">
        <pc:chgData name="Brace, Lewys" userId="9bd9ef77-a98a-4547-b91b-f4387f2705bc" providerId="ADAL" clId="{2E15310F-7061-E94E-9E9D-9B99EA3B6B3E}" dt="2023-08-01T09:47:54.228" v="2157" actId="947"/>
        <pc:sldMkLst>
          <pc:docMk/>
          <pc:sldMk cId="3140540301" sldId="268"/>
        </pc:sldMkLst>
        <pc:spChg chg="mod">
          <ac:chgData name="Brace, Lewys" userId="9bd9ef77-a98a-4547-b91b-f4387f2705bc" providerId="ADAL" clId="{2E15310F-7061-E94E-9E9D-9B99EA3B6B3E}" dt="2023-08-01T09:47:54.228" v="2157" actId="947"/>
          <ac:spMkLst>
            <pc:docMk/>
            <pc:sldMk cId="3140540301" sldId="268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2109857475" sldId="269"/>
        </pc:sldMkLst>
      </pc:sldChg>
      <pc:sldChg chg="modSp add mod">
        <pc:chgData name="Brace, Lewys" userId="9bd9ef77-a98a-4547-b91b-f4387f2705bc" providerId="ADAL" clId="{2E15310F-7061-E94E-9E9D-9B99EA3B6B3E}" dt="2023-08-01T09:48:10.979" v="2160" actId="947"/>
        <pc:sldMkLst>
          <pc:docMk/>
          <pc:sldMk cId="3722072149" sldId="269"/>
        </pc:sldMkLst>
        <pc:spChg chg="mod">
          <ac:chgData name="Brace, Lewys" userId="9bd9ef77-a98a-4547-b91b-f4387f2705bc" providerId="ADAL" clId="{2E15310F-7061-E94E-9E9D-9B99EA3B6B3E}" dt="2023-08-01T09:48:10.979" v="2160" actId="947"/>
          <ac:spMkLst>
            <pc:docMk/>
            <pc:sldMk cId="3722072149" sldId="269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2E15310F-7061-E94E-9E9D-9B99EA3B6B3E}" dt="2023-08-01T09:48:28.380" v="2164" actId="947"/>
        <pc:sldMkLst>
          <pc:docMk/>
          <pc:sldMk cId="1538640922" sldId="270"/>
        </pc:sldMkLst>
        <pc:spChg chg="mod">
          <ac:chgData name="Brace, Lewys" userId="9bd9ef77-a98a-4547-b91b-f4387f2705bc" providerId="ADAL" clId="{2E15310F-7061-E94E-9E9D-9B99EA3B6B3E}" dt="2023-08-01T09:48:20.157" v="2163" actId="1076"/>
          <ac:spMkLst>
            <pc:docMk/>
            <pc:sldMk cId="1538640922" sldId="270"/>
            <ac:spMk id="2" creationId="{00000000-0000-0000-0000-000000000000}"/>
          </ac:spMkLst>
        </pc:spChg>
        <pc:spChg chg="mod">
          <ac:chgData name="Brace, Lewys" userId="9bd9ef77-a98a-4547-b91b-f4387f2705bc" providerId="ADAL" clId="{2E15310F-7061-E94E-9E9D-9B99EA3B6B3E}" dt="2023-08-01T09:48:28.380" v="2164" actId="947"/>
          <ac:spMkLst>
            <pc:docMk/>
            <pc:sldMk cId="1538640922" sldId="270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2057841076" sldId="270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362524164" sldId="271"/>
        </pc:sldMkLst>
      </pc:sldChg>
      <pc:sldChg chg="modSp add mod">
        <pc:chgData name="Brace, Lewys" userId="9bd9ef77-a98a-4547-b91b-f4387f2705bc" providerId="ADAL" clId="{2E15310F-7061-E94E-9E9D-9B99EA3B6B3E}" dt="2023-08-01T09:48:51.567" v="2166" actId="947"/>
        <pc:sldMkLst>
          <pc:docMk/>
          <pc:sldMk cId="1383327509" sldId="271"/>
        </pc:sldMkLst>
        <pc:spChg chg="mod">
          <ac:chgData name="Brace, Lewys" userId="9bd9ef77-a98a-4547-b91b-f4387f2705bc" providerId="ADAL" clId="{2E15310F-7061-E94E-9E9D-9B99EA3B6B3E}" dt="2023-08-01T09:48:51.567" v="2166" actId="947"/>
          <ac:spMkLst>
            <pc:docMk/>
            <pc:sldMk cId="1383327509" sldId="271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2E15310F-7061-E94E-9E9D-9B99EA3B6B3E}" dt="2023-08-01T09:49:02.481" v="2169" actId="947"/>
        <pc:sldMkLst>
          <pc:docMk/>
          <pc:sldMk cId="249769538" sldId="272"/>
        </pc:sldMkLst>
        <pc:spChg chg="mod">
          <ac:chgData name="Brace, Lewys" userId="9bd9ef77-a98a-4547-b91b-f4387f2705bc" providerId="ADAL" clId="{2E15310F-7061-E94E-9E9D-9B99EA3B6B3E}" dt="2023-08-01T09:49:02.481" v="2169" actId="947"/>
          <ac:spMkLst>
            <pc:docMk/>
            <pc:sldMk cId="249769538" sldId="272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3352450345" sldId="272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1497445957" sldId="273"/>
        </pc:sldMkLst>
      </pc:sldChg>
      <pc:sldChg chg="modSp add mod">
        <pc:chgData name="Brace, Lewys" userId="9bd9ef77-a98a-4547-b91b-f4387f2705bc" providerId="ADAL" clId="{2E15310F-7061-E94E-9E9D-9B99EA3B6B3E}" dt="2023-08-01T09:49:53.815" v="2181" actId="20577"/>
        <pc:sldMkLst>
          <pc:docMk/>
          <pc:sldMk cId="1935689132" sldId="273"/>
        </pc:sldMkLst>
        <pc:spChg chg="mod">
          <ac:chgData name="Brace, Lewys" userId="9bd9ef77-a98a-4547-b91b-f4387f2705bc" providerId="ADAL" clId="{2E15310F-7061-E94E-9E9D-9B99EA3B6B3E}" dt="2023-08-01T09:49:23.223" v="2173" actId="1076"/>
          <ac:spMkLst>
            <pc:docMk/>
            <pc:sldMk cId="1935689132" sldId="273"/>
            <ac:spMk id="2" creationId="{00000000-0000-0000-0000-000000000000}"/>
          </ac:spMkLst>
        </pc:spChg>
        <pc:spChg chg="mod">
          <ac:chgData name="Brace, Lewys" userId="9bd9ef77-a98a-4547-b91b-f4387f2705bc" providerId="ADAL" clId="{2E15310F-7061-E94E-9E9D-9B99EA3B6B3E}" dt="2023-08-01T09:49:53.815" v="2181" actId="20577"/>
          <ac:spMkLst>
            <pc:docMk/>
            <pc:sldMk cId="1935689132" sldId="273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2E15310F-7061-E94E-9E9D-9B99EA3B6B3E}" dt="2023-08-01T09:50:09.240" v="2184" actId="1076"/>
        <pc:sldMkLst>
          <pc:docMk/>
          <pc:sldMk cId="2694067476" sldId="274"/>
        </pc:sldMkLst>
        <pc:spChg chg="mod">
          <ac:chgData name="Brace, Lewys" userId="9bd9ef77-a98a-4547-b91b-f4387f2705bc" providerId="ADAL" clId="{2E15310F-7061-E94E-9E9D-9B99EA3B6B3E}" dt="2023-08-01T09:50:09.240" v="2184" actId="1076"/>
          <ac:spMkLst>
            <pc:docMk/>
            <pc:sldMk cId="2694067476" sldId="274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3394528844" sldId="274"/>
        </pc:sldMkLst>
      </pc:sldChg>
      <pc:sldChg chg="modSp add mod">
        <pc:chgData name="Brace, Lewys" userId="9bd9ef77-a98a-4547-b91b-f4387f2705bc" providerId="ADAL" clId="{2E15310F-7061-E94E-9E9D-9B99EA3B6B3E}" dt="2023-08-04T08:28:27.831" v="2701" actId="1076"/>
        <pc:sldMkLst>
          <pc:docMk/>
          <pc:sldMk cId="1142616208" sldId="275"/>
        </pc:sldMkLst>
        <pc:spChg chg="mod">
          <ac:chgData name="Brace, Lewys" userId="9bd9ef77-a98a-4547-b91b-f4387f2705bc" providerId="ADAL" clId="{2E15310F-7061-E94E-9E9D-9B99EA3B6B3E}" dt="2023-08-04T08:28:27.831" v="2701" actId="1076"/>
          <ac:spMkLst>
            <pc:docMk/>
            <pc:sldMk cId="1142616208" sldId="275"/>
            <ac:spMk id="2" creationId="{00000000-0000-0000-0000-000000000000}"/>
          </ac:spMkLst>
        </pc:spChg>
        <pc:spChg chg="mod">
          <ac:chgData name="Brace, Lewys" userId="9bd9ef77-a98a-4547-b91b-f4387f2705bc" providerId="ADAL" clId="{2E15310F-7061-E94E-9E9D-9B99EA3B6B3E}" dt="2023-08-01T09:50:23.130" v="2186" actId="947"/>
          <ac:spMkLst>
            <pc:docMk/>
            <pc:sldMk cId="1142616208" sldId="275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4268264750" sldId="275"/>
        </pc:sldMkLst>
      </pc:sldChg>
      <pc:sldChg chg="modSp add mod">
        <pc:chgData name="Brace, Lewys" userId="9bd9ef77-a98a-4547-b91b-f4387f2705bc" providerId="ADAL" clId="{2E15310F-7061-E94E-9E9D-9B99EA3B6B3E}" dt="2023-08-01T09:50:56.245" v="2192" actId="947"/>
        <pc:sldMkLst>
          <pc:docMk/>
          <pc:sldMk cId="645379955" sldId="276"/>
        </pc:sldMkLst>
        <pc:spChg chg="mod">
          <ac:chgData name="Brace, Lewys" userId="9bd9ef77-a98a-4547-b91b-f4387f2705bc" providerId="ADAL" clId="{2E15310F-7061-E94E-9E9D-9B99EA3B6B3E}" dt="2023-08-01T09:50:44.990" v="2191" actId="1076"/>
          <ac:spMkLst>
            <pc:docMk/>
            <pc:sldMk cId="645379955" sldId="276"/>
            <ac:spMk id="2" creationId="{00000000-0000-0000-0000-000000000000}"/>
          </ac:spMkLst>
        </pc:spChg>
        <pc:spChg chg="mod">
          <ac:chgData name="Brace, Lewys" userId="9bd9ef77-a98a-4547-b91b-f4387f2705bc" providerId="ADAL" clId="{2E15310F-7061-E94E-9E9D-9B99EA3B6B3E}" dt="2023-08-01T09:50:56.245" v="2192" actId="947"/>
          <ac:spMkLst>
            <pc:docMk/>
            <pc:sldMk cId="645379955" sldId="276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2560295149" sldId="276"/>
        </pc:sldMkLst>
      </pc:sldChg>
      <pc:sldChg chg="modSp add mod">
        <pc:chgData name="Brace, Lewys" userId="9bd9ef77-a98a-4547-b91b-f4387f2705bc" providerId="ADAL" clId="{2E15310F-7061-E94E-9E9D-9B99EA3B6B3E}" dt="2023-08-01T09:51:22.825" v="2199" actId="1076"/>
        <pc:sldMkLst>
          <pc:docMk/>
          <pc:sldMk cId="584191348" sldId="277"/>
        </pc:sldMkLst>
        <pc:spChg chg="mod">
          <ac:chgData name="Brace, Lewys" userId="9bd9ef77-a98a-4547-b91b-f4387f2705bc" providerId="ADAL" clId="{2E15310F-7061-E94E-9E9D-9B99EA3B6B3E}" dt="2023-08-01T09:51:22.825" v="2199" actId="1076"/>
          <ac:spMkLst>
            <pc:docMk/>
            <pc:sldMk cId="584191348" sldId="277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3762297809" sldId="277"/>
        </pc:sldMkLst>
      </pc:sldChg>
      <pc:sldChg chg="modSp add mod">
        <pc:chgData name="Brace, Lewys" userId="9bd9ef77-a98a-4547-b91b-f4387f2705bc" providerId="ADAL" clId="{2E15310F-7061-E94E-9E9D-9B99EA3B6B3E}" dt="2023-08-01T09:51:19.493" v="2198" actId="947"/>
        <pc:sldMkLst>
          <pc:docMk/>
          <pc:sldMk cId="483963906" sldId="278"/>
        </pc:sldMkLst>
        <pc:spChg chg="mod">
          <ac:chgData name="Brace, Lewys" userId="9bd9ef77-a98a-4547-b91b-f4387f2705bc" providerId="ADAL" clId="{2E15310F-7061-E94E-9E9D-9B99EA3B6B3E}" dt="2023-08-01T09:51:19.493" v="2198" actId="947"/>
          <ac:spMkLst>
            <pc:docMk/>
            <pc:sldMk cId="483963906" sldId="278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2692879807" sldId="278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959788184" sldId="279"/>
        </pc:sldMkLst>
      </pc:sldChg>
      <pc:sldChg chg="modSp add mod">
        <pc:chgData name="Brace, Lewys" userId="9bd9ef77-a98a-4547-b91b-f4387f2705bc" providerId="ADAL" clId="{2E15310F-7061-E94E-9E9D-9B99EA3B6B3E}" dt="2023-08-01T09:52:11.859" v="2209" actId="947"/>
        <pc:sldMkLst>
          <pc:docMk/>
          <pc:sldMk cId="2964219664" sldId="279"/>
        </pc:sldMkLst>
        <pc:spChg chg="mod">
          <ac:chgData name="Brace, Lewys" userId="9bd9ef77-a98a-4547-b91b-f4387f2705bc" providerId="ADAL" clId="{2E15310F-7061-E94E-9E9D-9B99EA3B6B3E}" dt="2023-08-01T09:52:11.859" v="2209" actId="947"/>
          <ac:spMkLst>
            <pc:docMk/>
            <pc:sldMk cId="2964219664" sldId="279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2910857647" sldId="280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318684045" sldId="281"/>
        </pc:sldMkLst>
      </pc:sldChg>
      <pc:sldChg chg="modSp add mod">
        <pc:chgData name="Brace, Lewys" userId="9bd9ef77-a98a-4547-b91b-f4387f2705bc" providerId="ADAL" clId="{2E15310F-7061-E94E-9E9D-9B99EA3B6B3E}" dt="2023-08-01T09:51:37.791" v="2203" actId="947"/>
        <pc:sldMkLst>
          <pc:docMk/>
          <pc:sldMk cId="1292605289" sldId="282"/>
        </pc:sldMkLst>
        <pc:spChg chg="mod">
          <ac:chgData name="Brace, Lewys" userId="9bd9ef77-a98a-4547-b91b-f4387f2705bc" providerId="ADAL" clId="{2E15310F-7061-E94E-9E9D-9B99EA3B6B3E}" dt="2023-08-01T09:51:29.921" v="2201" actId="1076"/>
          <ac:spMkLst>
            <pc:docMk/>
            <pc:sldMk cId="1292605289" sldId="282"/>
            <ac:spMk id="2" creationId="{00000000-0000-0000-0000-000000000000}"/>
          </ac:spMkLst>
        </pc:spChg>
        <pc:spChg chg="mod">
          <ac:chgData name="Brace, Lewys" userId="9bd9ef77-a98a-4547-b91b-f4387f2705bc" providerId="ADAL" clId="{2E15310F-7061-E94E-9E9D-9B99EA3B6B3E}" dt="2023-08-01T09:51:37.791" v="2203" actId="947"/>
          <ac:spMkLst>
            <pc:docMk/>
            <pc:sldMk cId="1292605289" sldId="282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3885739208" sldId="282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2489578808" sldId="283"/>
        </pc:sldMkLst>
      </pc:sldChg>
      <pc:sldChg chg="modSp add mod">
        <pc:chgData name="Brace, Lewys" userId="9bd9ef77-a98a-4547-b91b-f4387f2705bc" providerId="ADAL" clId="{2E15310F-7061-E94E-9E9D-9B99EA3B6B3E}" dt="2023-08-01T09:51:49.197" v="2206" actId="947"/>
        <pc:sldMkLst>
          <pc:docMk/>
          <pc:sldMk cId="3137665824" sldId="283"/>
        </pc:sldMkLst>
        <pc:spChg chg="mod">
          <ac:chgData name="Brace, Lewys" userId="9bd9ef77-a98a-4547-b91b-f4387f2705bc" providerId="ADAL" clId="{2E15310F-7061-E94E-9E9D-9B99EA3B6B3E}" dt="2023-08-01T09:51:49.197" v="2206" actId="947"/>
          <ac:spMkLst>
            <pc:docMk/>
            <pc:sldMk cId="3137665824" sldId="283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581319213" sldId="284"/>
        </pc:sldMkLst>
      </pc:sldChg>
      <pc:sldChg chg="modSp add mod">
        <pc:chgData name="Brace, Lewys" userId="9bd9ef77-a98a-4547-b91b-f4387f2705bc" providerId="ADAL" clId="{2E15310F-7061-E94E-9E9D-9B99EA3B6B3E}" dt="2023-08-01T09:52:35.711" v="2213" actId="1076"/>
        <pc:sldMkLst>
          <pc:docMk/>
          <pc:sldMk cId="3030899488" sldId="284"/>
        </pc:sldMkLst>
        <pc:spChg chg="mod">
          <ac:chgData name="Brace, Lewys" userId="9bd9ef77-a98a-4547-b91b-f4387f2705bc" providerId="ADAL" clId="{2E15310F-7061-E94E-9E9D-9B99EA3B6B3E}" dt="2023-08-01T09:52:35.711" v="2213" actId="1076"/>
          <ac:spMkLst>
            <pc:docMk/>
            <pc:sldMk cId="3030899488" sldId="284"/>
            <ac:spMk id="2" creationId="{00000000-0000-0000-0000-000000000000}"/>
          </ac:spMkLst>
        </pc:spChg>
        <pc:spChg chg="mod">
          <ac:chgData name="Brace, Lewys" userId="9bd9ef77-a98a-4547-b91b-f4387f2705bc" providerId="ADAL" clId="{2E15310F-7061-E94E-9E9D-9B99EA3B6B3E}" dt="2023-08-01T09:52:33.530" v="2212" actId="947"/>
          <ac:spMkLst>
            <pc:docMk/>
            <pc:sldMk cId="3030899488" sldId="284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636961995" sldId="285"/>
        </pc:sldMkLst>
      </pc:sldChg>
      <pc:sldChg chg="modSp add mod">
        <pc:chgData name="Brace, Lewys" userId="9bd9ef77-a98a-4547-b91b-f4387f2705bc" providerId="ADAL" clId="{2E15310F-7061-E94E-9E9D-9B99EA3B6B3E}" dt="2023-08-01T09:52:49.112" v="2217" actId="947"/>
        <pc:sldMkLst>
          <pc:docMk/>
          <pc:sldMk cId="3466329664" sldId="285"/>
        </pc:sldMkLst>
        <pc:spChg chg="mod">
          <ac:chgData name="Brace, Lewys" userId="9bd9ef77-a98a-4547-b91b-f4387f2705bc" providerId="ADAL" clId="{2E15310F-7061-E94E-9E9D-9B99EA3B6B3E}" dt="2023-08-01T09:52:43.021" v="2216" actId="1076"/>
          <ac:spMkLst>
            <pc:docMk/>
            <pc:sldMk cId="3466329664" sldId="285"/>
            <ac:spMk id="2" creationId="{00000000-0000-0000-0000-000000000000}"/>
          </ac:spMkLst>
        </pc:spChg>
        <pc:spChg chg="mod">
          <ac:chgData name="Brace, Lewys" userId="9bd9ef77-a98a-4547-b91b-f4387f2705bc" providerId="ADAL" clId="{2E15310F-7061-E94E-9E9D-9B99EA3B6B3E}" dt="2023-08-01T09:52:49.112" v="2217" actId="947"/>
          <ac:spMkLst>
            <pc:docMk/>
            <pc:sldMk cId="3466329664" sldId="285"/>
            <ac:spMk id="3" creationId="{00000000-0000-0000-0000-000000000000}"/>
          </ac:spMkLst>
        </pc:spChg>
      </pc:sldChg>
      <pc:sldChg chg="modSp add">
        <pc:chgData name="Brace, Lewys" userId="9bd9ef77-a98a-4547-b91b-f4387f2705bc" providerId="ADAL" clId="{2E15310F-7061-E94E-9E9D-9B99EA3B6B3E}" dt="2023-08-01T09:53:00.295" v="2219" actId="947"/>
        <pc:sldMkLst>
          <pc:docMk/>
          <pc:sldMk cId="238960766" sldId="286"/>
        </pc:sldMkLst>
        <pc:spChg chg="mod">
          <ac:chgData name="Brace, Lewys" userId="9bd9ef77-a98a-4547-b91b-f4387f2705bc" providerId="ADAL" clId="{2E15310F-7061-E94E-9E9D-9B99EA3B6B3E}" dt="2023-08-01T09:53:00.295" v="2219" actId="947"/>
          <ac:spMkLst>
            <pc:docMk/>
            <pc:sldMk cId="238960766" sldId="286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1679720311" sldId="286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3772991408" sldId="287"/>
        </pc:sldMkLst>
      </pc:sldChg>
      <pc:sldChg chg="modSp mod">
        <pc:chgData name="Brace, Lewys" userId="9bd9ef77-a98a-4547-b91b-f4387f2705bc" providerId="ADAL" clId="{2E15310F-7061-E94E-9E9D-9B99EA3B6B3E}" dt="2023-08-01T07:52:32.267" v="71" actId="6549"/>
        <pc:sldMkLst>
          <pc:docMk/>
          <pc:sldMk cId="710273954" sldId="288"/>
        </pc:sldMkLst>
        <pc:spChg chg="mod">
          <ac:chgData name="Brace, Lewys" userId="9bd9ef77-a98a-4547-b91b-f4387f2705bc" providerId="ADAL" clId="{2E15310F-7061-E94E-9E9D-9B99EA3B6B3E}" dt="2023-08-01T07:52:32.267" v="71" actId="6549"/>
          <ac:spMkLst>
            <pc:docMk/>
            <pc:sldMk cId="710273954" sldId="288"/>
            <ac:spMk id="2" creationId="{AE0B654B-6D67-4C56-F6F8-F30656E10AA2}"/>
          </ac:spMkLst>
        </pc:spChg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972744905" sldId="289"/>
        </pc:sldMkLst>
      </pc:sldChg>
      <pc:sldChg chg="modSp add mod">
        <pc:chgData name="Brace, Lewys" userId="9bd9ef77-a98a-4547-b91b-f4387f2705bc" providerId="ADAL" clId="{2E15310F-7061-E94E-9E9D-9B99EA3B6B3E}" dt="2023-08-01T09:53:28.182" v="2223" actId="947"/>
        <pc:sldMkLst>
          <pc:docMk/>
          <pc:sldMk cId="3163913905" sldId="289"/>
        </pc:sldMkLst>
        <pc:spChg chg="mod">
          <ac:chgData name="Brace, Lewys" userId="9bd9ef77-a98a-4547-b91b-f4387f2705bc" providerId="ADAL" clId="{2E15310F-7061-E94E-9E9D-9B99EA3B6B3E}" dt="2023-08-01T09:53:28.182" v="2223" actId="947"/>
          <ac:spMkLst>
            <pc:docMk/>
            <pc:sldMk cId="3163913905" sldId="289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2E15310F-7061-E94E-9E9D-9B99EA3B6B3E}" dt="2023-08-01T09:53:42.453" v="2227" actId="1076"/>
        <pc:sldMkLst>
          <pc:docMk/>
          <pc:sldMk cId="1006224973" sldId="290"/>
        </pc:sldMkLst>
        <pc:spChg chg="mod">
          <ac:chgData name="Brace, Lewys" userId="9bd9ef77-a98a-4547-b91b-f4387f2705bc" providerId="ADAL" clId="{2E15310F-7061-E94E-9E9D-9B99EA3B6B3E}" dt="2023-08-01T09:53:42.453" v="2227" actId="1076"/>
          <ac:spMkLst>
            <pc:docMk/>
            <pc:sldMk cId="1006224973" sldId="290"/>
            <ac:spMk id="3" creationId="{00000000-0000-0000-0000-000000000000}"/>
          </ac:spMkLst>
        </pc:spChg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3015897671" sldId="290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773599142" sldId="291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3345923050" sldId="292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3979496396" sldId="293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3827538302" sldId="294"/>
        </pc:sldMkLst>
      </pc:sldChg>
      <pc:sldChg chg="modSp mod">
        <pc:chgData name="Brace, Lewys" userId="9bd9ef77-a98a-4547-b91b-f4387f2705bc" providerId="ADAL" clId="{2E15310F-7061-E94E-9E9D-9B99EA3B6B3E}" dt="2023-08-01T07:52:47.564" v="116" actId="6549"/>
        <pc:sldMkLst>
          <pc:docMk/>
          <pc:sldMk cId="972757025" sldId="295"/>
        </pc:sldMkLst>
        <pc:spChg chg="mod">
          <ac:chgData name="Brace, Lewys" userId="9bd9ef77-a98a-4547-b91b-f4387f2705bc" providerId="ADAL" clId="{2E15310F-7061-E94E-9E9D-9B99EA3B6B3E}" dt="2023-08-01T07:52:47.564" v="116" actId="6549"/>
          <ac:spMkLst>
            <pc:docMk/>
            <pc:sldMk cId="972757025" sldId="295"/>
            <ac:spMk id="2" creationId="{E473DFAC-37B2-5A1D-249B-EEBDD67367BC}"/>
          </ac:spMkLst>
        </pc:spChg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3090116467" sldId="296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2991819853" sldId="297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3725209733" sldId="298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3717283054" sldId="299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1423884310" sldId="300"/>
        </pc:sldMkLst>
      </pc:sldChg>
      <pc:sldChg chg="modSp mod">
        <pc:chgData name="Brace, Lewys" userId="9bd9ef77-a98a-4547-b91b-f4387f2705bc" providerId="ADAL" clId="{2E15310F-7061-E94E-9E9D-9B99EA3B6B3E}" dt="2023-08-01T09:50:34.466" v="2188" actId="20577"/>
        <pc:sldMkLst>
          <pc:docMk/>
          <pc:sldMk cId="4059895157" sldId="303"/>
        </pc:sldMkLst>
        <pc:spChg chg="mod">
          <ac:chgData name="Brace, Lewys" userId="9bd9ef77-a98a-4547-b91b-f4387f2705bc" providerId="ADAL" clId="{2E15310F-7061-E94E-9E9D-9B99EA3B6B3E}" dt="2023-08-01T09:50:34.466" v="2188" actId="20577"/>
          <ac:spMkLst>
            <pc:docMk/>
            <pc:sldMk cId="4059895157" sldId="303"/>
            <ac:spMk id="2" creationId="{48B1A05C-95E2-97D7-9E76-ECD187F0E3DA}"/>
          </ac:spMkLst>
        </pc:spChg>
      </pc:sldChg>
      <pc:sldChg chg="del">
        <pc:chgData name="Brace, Lewys" userId="9bd9ef77-a98a-4547-b91b-f4387f2705bc" providerId="ADAL" clId="{2E15310F-7061-E94E-9E9D-9B99EA3B6B3E}" dt="2023-08-01T07:53:01.622" v="117" actId="2696"/>
        <pc:sldMkLst>
          <pc:docMk/>
          <pc:sldMk cId="2163035901" sldId="310"/>
        </pc:sldMkLst>
      </pc:sldChg>
      <pc:sldChg chg="del">
        <pc:chgData name="Brace, Lewys" userId="9bd9ef77-a98a-4547-b91b-f4387f2705bc" providerId="ADAL" clId="{2E15310F-7061-E94E-9E9D-9B99EA3B6B3E}" dt="2023-08-01T07:53:02.499" v="118" actId="2696"/>
        <pc:sldMkLst>
          <pc:docMk/>
          <pc:sldMk cId="1826589006" sldId="323"/>
        </pc:sldMkLst>
      </pc:sldChg>
      <pc:sldChg chg="del">
        <pc:chgData name="Brace, Lewys" userId="9bd9ef77-a98a-4547-b91b-f4387f2705bc" providerId="ADAL" clId="{2E15310F-7061-E94E-9E9D-9B99EA3B6B3E}" dt="2023-08-01T07:53:03.757" v="119" actId="2696"/>
        <pc:sldMkLst>
          <pc:docMk/>
          <pc:sldMk cId="2560178021" sldId="325"/>
        </pc:sldMkLst>
      </pc:sldChg>
      <pc:sldChg chg="del">
        <pc:chgData name="Brace, Lewys" userId="9bd9ef77-a98a-4547-b91b-f4387f2705bc" providerId="ADAL" clId="{2E15310F-7061-E94E-9E9D-9B99EA3B6B3E}" dt="2023-08-01T07:53:04.651" v="120" actId="2696"/>
        <pc:sldMkLst>
          <pc:docMk/>
          <pc:sldMk cId="2525708811" sldId="326"/>
        </pc:sldMkLst>
      </pc:sldChg>
      <pc:sldChg chg="modSp mod">
        <pc:chgData name="Brace, Lewys" userId="9bd9ef77-a98a-4547-b91b-f4387f2705bc" providerId="ADAL" clId="{2E15310F-7061-E94E-9E9D-9B99EA3B6B3E}" dt="2023-08-01T07:57:49.591" v="927" actId="21"/>
        <pc:sldMkLst>
          <pc:docMk/>
          <pc:sldMk cId="1567032202" sldId="327"/>
        </pc:sldMkLst>
        <pc:spChg chg="mod">
          <ac:chgData name="Brace, Lewys" userId="9bd9ef77-a98a-4547-b91b-f4387f2705bc" providerId="ADAL" clId="{2E15310F-7061-E94E-9E9D-9B99EA3B6B3E}" dt="2023-08-01T07:54:09.188" v="324" actId="20577"/>
          <ac:spMkLst>
            <pc:docMk/>
            <pc:sldMk cId="1567032202" sldId="327"/>
            <ac:spMk id="2" creationId="{0B36EB5D-D22F-4EDD-9732-41B76AAA6F50}"/>
          </ac:spMkLst>
        </pc:spChg>
        <pc:spChg chg="mod">
          <ac:chgData name="Brace, Lewys" userId="9bd9ef77-a98a-4547-b91b-f4387f2705bc" providerId="ADAL" clId="{2E15310F-7061-E94E-9E9D-9B99EA3B6B3E}" dt="2023-08-01T07:57:49.591" v="927" actId="21"/>
          <ac:spMkLst>
            <pc:docMk/>
            <pc:sldMk cId="1567032202" sldId="327"/>
            <ac:spMk id="6" creationId="{75310A45-33F3-85A6-D3A5-E285AEFC1461}"/>
          </ac:spMkLst>
        </pc:spChg>
      </pc:sldChg>
      <pc:sldChg chg="del">
        <pc:chgData name="Brace, Lewys" userId="9bd9ef77-a98a-4547-b91b-f4387f2705bc" providerId="ADAL" clId="{2E15310F-7061-E94E-9E9D-9B99EA3B6B3E}" dt="2023-08-01T08:48:34.119" v="1159" actId="2696"/>
        <pc:sldMkLst>
          <pc:docMk/>
          <pc:sldMk cId="3163393281" sldId="328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2397221470" sldId="329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2642499154" sldId="330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928124877" sldId="331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2573848951" sldId="332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170451617" sldId="333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2110070473" sldId="334"/>
        </pc:sldMkLst>
      </pc:sldChg>
      <pc:sldChg chg="del">
        <pc:chgData name="Brace, Lewys" userId="9bd9ef77-a98a-4547-b91b-f4387f2705bc" providerId="ADAL" clId="{2E15310F-7061-E94E-9E9D-9B99EA3B6B3E}" dt="2023-08-01T08:56:51.893" v="2076" actId="2696"/>
        <pc:sldMkLst>
          <pc:docMk/>
          <pc:sldMk cId="1570330853" sldId="335"/>
        </pc:sldMkLst>
      </pc:sldChg>
      <pc:sldChg chg="modSp add mod">
        <pc:chgData name="Brace, Lewys" userId="9bd9ef77-a98a-4547-b91b-f4387f2705bc" providerId="ADAL" clId="{2E15310F-7061-E94E-9E9D-9B99EA3B6B3E}" dt="2023-08-01T07:59:16.563" v="1124" actId="20577"/>
        <pc:sldMkLst>
          <pc:docMk/>
          <pc:sldMk cId="4117813709" sldId="336"/>
        </pc:sldMkLst>
        <pc:spChg chg="mod">
          <ac:chgData name="Brace, Lewys" userId="9bd9ef77-a98a-4547-b91b-f4387f2705bc" providerId="ADAL" clId="{2E15310F-7061-E94E-9E9D-9B99EA3B6B3E}" dt="2023-08-01T07:57:45.315" v="926" actId="20577"/>
          <ac:spMkLst>
            <pc:docMk/>
            <pc:sldMk cId="4117813709" sldId="336"/>
            <ac:spMk id="2" creationId="{0B36EB5D-D22F-4EDD-9732-41B76AAA6F50}"/>
          </ac:spMkLst>
        </pc:spChg>
        <pc:spChg chg="mod">
          <ac:chgData name="Brace, Lewys" userId="9bd9ef77-a98a-4547-b91b-f4387f2705bc" providerId="ADAL" clId="{2E15310F-7061-E94E-9E9D-9B99EA3B6B3E}" dt="2023-08-01T07:59:16.563" v="1124" actId="20577"/>
          <ac:spMkLst>
            <pc:docMk/>
            <pc:sldMk cId="4117813709" sldId="336"/>
            <ac:spMk id="6" creationId="{75310A45-33F3-85A6-D3A5-E285AEFC1461}"/>
          </ac:spMkLst>
        </pc:spChg>
      </pc:sldChg>
      <pc:sldChg chg="addSp delSp modSp new del mod">
        <pc:chgData name="Brace, Lewys" userId="9bd9ef77-a98a-4547-b91b-f4387f2705bc" providerId="ADAL" clId="{2E15310F-7061-E94E-9E9D-9B99EA3B6B3E}" dt="2023-08-01T08:56:51.893" v="2076" actId="2696"/>
        <pc:sldMkLst>
          <pc:docMk/>
          <pc:sldMk cId="229044686" sldId="337"/>
        </pc:sldMkLst>
        <pc:spChg chg="add del mod">
          <ac:chgData name="Brace, Lewys" userId="9bd9ef77-a98a-4547-b91b-f4387f2705bc" providerId="ADAL" clId="{2E15310F-7061-E94E-9E9D-9B99EA3B6B3E}" dt="2023-08-01T08:46:02.195" v="1127"/>
          <ac:spMkLst>
            <pc:docMk/>
            <pc:sldMk cId="229044686" sldId="337"/>
            <ac:spMk id="6" creationId="{BC6A70AD-0513-C0B5-A92D-8845CE1EA73D}"/>
          </ac:spMkLst>
        </pc:spChg>
        <pc:spChg chg="add del mod">
          <ac:chgData name="Brace, Lewys" userId="9bd9ef77-a98a-4547-b91b-f4387f2705bc" providerId="ADAL" clId="{2E15310F-7061-E94E-9E9D-9B99EA3B6B3E}" dt="2023-08-01T08:46:06.886" v="1129"/>
          <ac:spMkLst>
            <pc:docMk/>
            <pc:sldMk cId="229044686" sldId="337"/>
            <ac:spMk id="11" creationId="{A1A7F3A8-79ED-EB0D-6030-8351654C0DBF}"/>
          </ac:spMkLst>
        </pc:spChg>
        <pc:spChg chg="add del mod">
          <ac:chgData name="Brace, Lewys" userId="9bd9ef77-a98a-4547-b91b-f4387f2705bc" providerId="ADAL" clId="{2E15310F-7061-E94E-9E9D-9B99EA3B6B3E}" dt="2023-08-01T08:46:16.720" v="1134"/>
          <ac:spMkLst>
            <pc:docMk/>
            <pc:sldMk cId="229044686" sldId="337"/>
            <ac:spMk id="12" creationId="{84F8DC9E-721B-83B5-85D2-EE60C1595EAD}"/>
          </ac:spMkLst>
        </pc:spChg>
        <pc:spChg chg="add del mod">
          <ac:chgData name="Brace, Lewys" userId="9bd9ef77-a98a-4547-b91b-f4387f2705bc" providerId="ADAL" clId="{2E15310F-7061-E94E-9E9D-9B99EA3B6B3E}" dt="2023-08-01T08:46:15.095" v="1132"/>
          <ac:spMkLst>
            <pc:docMk/>
            <pc:sldMk cId="229044686" sldId="337"/>
            <ac:spMk id="17" creationId="{405AD2E5-FB98-429E-CAFF-ADA59D4C3451}"/>
          </ac:spMkLst>
        </pc:spChg>
        <pc:spChg chg="add del mod">
          <ac:chgData name="Brace, Lewys" userId="9bd9ef77-a98a-4547-b91b-f4387f2705bc" providerId="ADAL" clId="{2E15310F-7061-E94E-9E9D-9B99EA3B6B3E}" dt="2023-08-01T08:46:21.391" v="1136" actId="478"/>
          <ac:spMkLst>
            <pc:docMk/>
            <pc:sldMk cId="229044686" sldId="337"/>
            <ac:spMk id="22" creationId="{158C43E1-D6F7-5B41-C0DE-168F0FBC112C}"/>
          </ac:spMkLst>
        </pc:spChg>
        <pc:spChg chg="add del mod">
          <ac:chgData name="Brace, Lewys" userId="9bd9ef77-a98a-4547-b91b-f4387f2705bc" providerId="ADAL" clId="{2E15310F-7061-E94E-9E9D-9B99EA3B6B3E}" dt="2023-08-01T08:46:34.525" v="1142"/>
          <ac:spMkLst>
            <pc:docMk/>
            <pc:sldMk cId="229044686" sldId="337"/>
            <ac:spMk id="27" creationId="{0F8AA19B-0DCD-8EE0-C9D8-BC10F6657444}"/>
          </ac:spMkLst>
        </pc:spChg>
        <pc:graphicFrameChg chg="add del mod">
          <ac:chgData name="Brace, Lewys" userId="9bd9ef77-a98a-4547-b91b-f4387f2705bc" providerId="ADAL" clId="{2E15310F-7061-E94E-9E9D-9B99EA3B6B3E}" dt="2023-08-01T08:46:02.195" v="1127"/>
          <ac:graphicFrameMkLst>
            <pc:docMk/>
            <pc:sldMk cId="229044686" sldId="337"/>
            <ac:graphicFrameMk id="2" creationId="{40DC628D-4228-8740-5CFA-437F97A9B1B2}"/>
          </ac:graphicFrameMkLst>
        </pc:graphicFrameChg>
        <pc:graphicFrameChg chg="add del mod">
          <ac:chgData name="Brace, Lewys" userId="9bd9ef77-a98a-4547-b91b-f4387f2705bc" providerId="ADAL" clId="{2E15310F-7061-E94E-9E9D-9B99EA3B6B3E}" dt="2023-08-01T08:46:02.195" v="1127"/>
          <ac:graphicFrameMkLst>
            <pc:docMk/>
            <pc:sldMk cId="229044686" sldId="337"/>
            <ac:graphicFrameMk id="3" creationId="{1735C13D-09D1-95FD-94EE-DB34143B2130}"/>
          </ac:graphicFrameMkLst>
        </pc:graphicFrameChg>
        <pc:graphicFrameChg chg="add del mod">
          <ac:chgData name="Brace, Lewys" userId="9bd9ef77-a98a-4547-b91b-f4387f2705bc" providerId="ADAL" clId="{2E15310F-7061-E94E-9E9D-9B99EA3B6B3E}" dt="2023-08-01T08:46:02.195" v="1127"/>
          <ac:graphicFrameMkLst>
            <pc:docMk/>
            <pc:sldMk cId="229044686" sldId="337"/>
            <ac:graphicFrameMk id="4" creationId="{F73114D2-D9D1-93C6-8E32-661ECC5937BC}"/>
          </ac:graphicFrameMkLst>
        </pc:graphicFrameChg>
        <pc:graphicFrameChg chg="add del mod">
          <ac:chgData name="Brace, Lewys" userId="9bd9ef77-a98a-4547-b91b-f4387f2705bc" providerId="ADAL" clId="{2E15310F-7061-E94E-9E9D-9B99EA3B6B3E}" dt="2023-08-01T08:46:02.195" v="1127"/>
          <ac:graphicFrameMkLst>
            <pc:docMk/>
            <pc:sldMk cId="229044686" sldId="337"/>
            <ac:graphicFrameMk id="5" creationId="{839222B7-49F6-3B82-E64B-1DC9C53A58DD}"/>
          </ac:graphicFrameMkLst>
        </pc:graphicFrameChg>
        <pc:graphicFrameChg chg="add del mod">
          <ac:chgData name="Brace, Lewys" userId="9bd9ef77-a98a-4547-b91b-f4387f2705bc" providerId="ADAL" clId="{2E15310F-7061-E94E-9E9D-9B99EA3B6B3E}" dt="2023-08-01T08:46:06.886" v="1129"/>
          <ac:graphicFrameMkLst>
            <pc:docMk/>
            <pc:sldMk cId="229044686" sldId="337"/>
            <ac:graphicFrameMk id="7" creationId="{B39BEC05-F970-6750-56D2-1827784352BE}"/>
          </ac:graphicFrameMkLst>
        </pc:graphicFrameChg>
        <pc:graphicFrameChg chg="add del mod">
          <ac:chgData name="Brace, Lewys" userId="9bd9ef77-a98a-4547-b91b-f4387f2705bc" providerId="ADAL" clId="{2E15310F-7061-E94E-9E9D-9B99EA3B6B3E}" dt="2023-08-01T08:46:06.886" v="1129"/>
          <ac:graphicFrameMkLst>
            <pc:docMk/>
            <pc:sldMk cId="229044686" sldId="337"/>
            <ac:graphicFrameMk id="8" creationId="{D958DD82-CFFF-47F1-EB53-9ABBE63F696C}"/>
          </ac:graphicFrameMkLst>
        </pc:graphicFrameChg>
        <pc:graphicFrameChg chg="add del mod">
          <ac:chgData name="Brace, Lewys" userId="9bd9ef77-a98a-4547-b91b-f4387f2705bc" providerId="ADAL" clId="{2E15310F-7061-E94E-9E9D-9B99EA3B6B3E}" dt="2023-08-01T08:46:06.886" v="1129"/>
          <ac:graphicFrameMkLst>
            <pc:docMk/>
            <pc:sldMk cId="229044686" sldId="337"/>
            <ac:graphicFrameMk id="9" creationId="{E697466A-D68C-A556-B3F6-85A68C48B392}"/>
          </ac:graphicFrameMkLst>
        </pc:graphicFrameChg>
        <pc:graphicFrameChg chg="add del mod">
          <ac:chgData name="Brace, Lewys" userId="9bd9ef77-a98a-4547-b91b-f4387f2705bc" providerId="ADAL" clId="{2E15310F-7061-E94E-9E9D-9B99EA3B6B3E}" dt="2023-08-01T08:46:06.886" v="1129"/>
          <ac:graphicFrameMkLst>
            <pc:docMk/>
            <pc:sldMk cId="229044686" sldId="337"/>
            <ac:graphicFrameMk id="10" creationId="{43B764FA-47C5-0BB9-4815-F3AB3CBC2CF0}"/>
          </ac:graphicFrameMkLst>
        </pc:graphicFrameChg>
        <pc:graphicFrameChg chg="add del mod">
          <ac:chgData name="Brace, Lewys" userId="9bd9ef77-a98a-4547-b91b-f4387f2705bc" providerId="ADAL" clId="{2E15310F-7061-E94E-9E9D-9B99EA3B6B3E}" dt="2023-08-01T08:46:15.095" v="1132"/>
          <ac:graphicFrameMkLst>
            <pc:docMk/>
            <pc:sldMk cId="229044686" sldId="337"/>
            <ac:graphicFrameMk id="13" creationId="{4E6E950B-2366-02EB-4347-EA9B3B9DA042}"/>
          </ac:graphicFrameMkLst>
        </pc:graphicFrameChg>
        <pc:graphicFrameChg chg="add del mod">
          <ac:chgData name="Brace, Lewys" userId="9bd9ef77-a98a-4547-b91b-f4387f2705bc" providerId="ADAL" clId="{2E15310F-7061-E94E-9E9D-9B99EA3B6B3E}" dt="2023-08-01T08:46:15.095" v="1132"/>
          <ac:graphicFrameMkLst>
            <pc:docMk/>
            <pc:sldMk cId="229044686" sldId="337"/>
            <ac:graphicFrameMk id="14" creationId="{EF9304B1-C0E1-16F2-B4F6-F71008A3847E}"/>
          </ac:graphicFrameMkLst>
        </pc:graphicFrameChg>
        <pc:graphicFrameChg chg="add del mod">
          <ac:chgData name="Brace, Lewys" userId="9bd9ef77-a98a-4547-b91b-f4387f2705bc" providerId="ADAL" clId="{2E15310F-7061-E94E-9E9D-9B99EA3B6B3E}" dt="2023-08-01T08:46:15.095" v="1132"/>
          <ac:graphicFrameMkLst>
            <pc:docMk/>
            <pc:sldMk cId="229044686" sldId="337"/>
            <ac:graphicFrameMk id="15" creationId="{50A0F996-D360-5640-58F5-CB0F38E25CD0}"/>
          </ac:graphicFrameMkLst>
        </pc:graphicFrameChg>
        <pc:graphicFrameChg chg="add del mod">
          <ac:chgData name="Brace, Lewys" userId="9bd9ef77-a98a-4547-b91b-f4387f2705bc" providerId="ADAL" clId="{2E15310F-7061-E94E-9E9D-9B99EA3B6B3E}" dt="2023-08-01T08:46:15.095" v="1132"/>
          <ac:graphicFrameMkLst>
            <pc:docMk/>
            <pc:sldMk cId="229044686" sldId="337"/>
            <ac:graphicFrameMk id="16" creationId="{2F6ACD01-0088-DBF3-097E-03E91F6C53B7}"/>
          </ac:graphicFrameMkLst>
        </pc:graphicFrameChg>
        <pc:graphicFrameChg chg="add del mod">
          <ac:chgData name="Brace, Lewys" userId="9bd9ef77-a98a-4547-b91b-f4387f2705bc" providerId="ADAL" clId="{2E15310F-7061-E94E-9E9D-9B99EA3B6B3E}" dt="2023-08-01T08:46:27.616" v="1140" actId="478"/>
          <ac:graphicFrameMkLst>
            <pc:docMk/>
            <pc:sldMk cId="229044686" sldId="337"/>
            <ac:graphicFrameMk id="18" creationId="{61536CD1-78BE-ADD1-7710-40F82021A9B2}"/>
          </ac:graphicFrameMkLst>
        </pc:graphicFrameChg>
        <pc:graphicFrameChg chg="add del mod modGraphic">
          <ac:chgData name="Brace, Lewys" userId="9bd9ef77-a98a-4547-b91b-f4387f2705bc" providerId="ADAL" clId="{2E15310F-7061-E94E-9E9D-9B99EA3B6B3E}" dt="2023-08-01T08:46:25.432" v="1139" actId="478"/>
          <ac:graphicFrameMkLst>
            <pc:docMk/>
            <pc:sldMk cId="229044686" sldId="337"/>
            <ac:graphicFrameMk id="19" creationId="{5BC86DC0-40B8-8A42-0531-24F17FBC99FF}"/>
          </ac:graphicFrameMkLst>
        </pc:graphicFrameChg>
        <pc:graphicFrameChg chg="add del mod">
          <ac:chgData name="Brace, Lewys" userId="9bd9ef77-a98a-4547-b91b-f4387f2705bc" providerId="ADAL" clId="{2E15310F-7061-E94E-9E9D-9B99EA3B6B3E}" dt="2023-08-01T08:46:22.732" v="1137" actId="478"/>
          <ac:graphicFrameMkLst>
            <pc:docMk/>
            <pc:sldMk cId="229044686" sldId="337"/>
            <ac:graphicFrameMk id="20" creationId="{2C9034A4-764B-0F68-ABB6-4F64E4B9E44C}"/>
          </ac:graphicFrameMkLst>
        </pc:graphicFrameChg>
        <pc:graphicFrameChg chg="add del mod">
          <ac:chgData name="Brace, Lewys" userId="9bd9ef77-a98a-4547-b91b-f4387f2705bc" providerId="ADAL" clId="{2E15310F-7061-E94E-9E9D-9B99EA3B6B3E}" dt="2023-08-01T08:46:21.391" v="1136" actId="478"/>
          <ac:graphicFrameMkLst>
            <pc:docMk/>
            <pc:sldMk cId="229044686" sldId="337"/>
            <ac:graphicFrameMk id="21" creationId="{31300593-9C23-568C-7213-F40E28EC0663}"/>
          </ac:graphicFrameMkLst>
        </pc:graphicFrameChg>
        <pc:graphicFrameChg chg="add del mod">
          <ac:chgData name="Brace, Lewys" userId="9bd9ef77-a98a-4547-b91b-f4387f2705bc" providerId="ADAL" clId="{2E15310F-7061-E94E-9E9D-9B99EA3B6B3E}" dt="2023-08-01T08:46:34.525" v="1142"/>
          <ac:graphicFrameMkLst>
            <pc:docMk/>
            <pc:sldMk cId="229044686" sldId="337"/>
            <ac:graphicFrameMk id="23" creationId="{687A0533-B82E-E533-7F02-002722A4F85F}"/>
          </ac:graphicFrameMkLst>
        </pc:graphicFrameChg>
        <pc:graphicFrameChg chg="add del mod">
          <ac:chgData name="Brace, Lewys" userId="9bd9ef77-a98a-4547-b91b-f4387f2705bc" providerId="ADAL" clId="{2E15310F-7061-E94E-9E9D-9B99EA3B6B3E}" dt="2023-08-01T08:46:34.525" v="1142"/>
          <ac:graphicFrameMkLst>
            <pc:docMk/>
            <pc:sldMk cId="229044686" sldId="337"/>
            <ac:graphicFrameMk id="24" creationId="{DF51707C-5039-4BD7-5FD5-F9C6718A9F5C}"/>
          </ac:graphicFrameMkLst>
        </pc:graphicFrameChg>
        <pc:graphicFrameChg chg="add del mod">
          <ac:chgData name="Brace, Lewys" userId="9bd9ef77-a98a-4547-b91b-f4387f2705bc" providerId="ADAL" clId="{2E15310F-7061-E94E-9E9D-9B99EA3B6B3E}" dt="2023-08-01T08:46:34.525" v="1142"/>
          <ac:graphicFrameMkLst>
            <pc:docMk/>
            <pc:sldMk cId="229044686" sldId="337"/>
            <ac:graphicFrameMk id="25" creationId="{418AD763-6E7C-20CA-430F-B4B11A78A783}"/>
          </ac:graphicFrameMkLst>
        </pc:graphicFrameChg>
        <pc:graphicFrameChg chg="add del mod">
          <ac:chgData name="Brace, Lewys" userId="9bd9ef77-a98a-4547-b91b-f4387f2705bc" providerId="ADAL" clId="{2E15310F-7061-E94E-9E9D-9B99EA3B6B3E}" dt="2023-08-01T08:46:34.525" v="1142"/>
          <ac:graphicFrameMkLst>
            <pc:docMk/>
            <pc:sldMk cId="229044686" sldId="337"/>
            <ac:graphicFrameMk id="26" creationId="{088C0C9E-7876-605C-5F1A-92FC182073ED}"/>
          </ac:graphicFrameMkLst>
        </pc:graphicFrameChg>
        <pc:picChg chg="add del mod">
          <ac:chgData name="Brace, Lewys" userId="9bd9ef77-a98a-4547-b91b-f4387f2705bc" providerId="ADAL" clId="{2E15310F-7061-E94E-9E9D-9B99EA3B6B3E}" dt="2023-08-01T08:51:41.087" v="1642" actId="21"/>
          <ac:picMkLst>
            <pc:docMk/>
            <pc:sldMk cId="229044686" sldId="337"/>
            <ac:picMk id="1031" creationId="{445FA5BF-F9AC-E082-78DC-DB6AF0B62561}"/>
          </ac:picMkLst>
        </pc:picChg>
        <pc:picChg chg="add del mod">
          <ac:chgData name="Brace, Lewys" userId="9bd9ef77-a98a-4547-b91b-f4387f2705bc" providerId="ADAL" clId="{2E15310F-7061-E94E-9E9D-9B99EA3B6B3E}" dt="2023-08-01T08:51:49.260" v="1646" actId="21"/>
          <ac:picMkLst>
            <pc:docMk/>
            <pc:sldMk cId="229044686" sldId="337"/>
            <ac:picMk id="1033" creationId="{8DBD0CE1-6C89-865B-C172-08ECCEF07FCB}"/>
          </ac:picMkLst>
        </pc:picChg>
        <pc:picChg chg="add del">
          <ac:chgData name="Brace, Lewys" userId="9bd9ef77-a98a-4547-b91b-f4387f2705bc" providerId="ADAL" clId="{2E15310F-7061-E94E-9E9D-9B99EA3B6B3E}" dt="2023-08-01T08:47:49.856" v="1153"/>
          <ac:picMkLst>
            <pc:docMk/>
            <pc:sldMk cId="229044686" sldId="337"/>
            <ac:picMk id="1035" creationId="{61C1B837-57BB-9AAB-9C7F-8DA893B3F690}"/>
          </ac:picMkLst>
        </pc:picChg>
        <pc:picChg chg="add del">
          <ac:chgData name="Brace, Lewys" userId="9bd9ef77-a98a-4547-b91b-f4387f2705bc" providerId="ADAL" clId="{2E15310F-7061-E94E-9E9D-9B99EA3B6B3E}" dt="2023-08-01T08:47:55.404" v="1155" actId="478"/>
          <ac:picMkLst>
            <pc:docMk/>
            <pc:sldMk cId="229044686" sldId="337"/>
            <ac:picMk id="1037" creationId="{FDAA9452-297E-1291-227D-89B45E70680C}"/>
          </ac:picMkLst>
        </pc:picChg>
        <pc:picChg chg="add del mod">
          <ac:chgData name="Brace, Lewys" userId="9bd9ef77-a98a-4547-b91b-f4387f2705bc" providerId="ADAL" clId="{2E15310F-7061-E94E-9E9D-9B99EA3B6B3E}" dt="2023-08-01T08:51:58.802" v="1650" actId="21"/>
          <ac:picMkLst>
            <pc:docMk/>
            <pc:sldMk cId="229044686" sldId="337"/>
            <ac:picMk id="1039" creationId="{1B76992E-0C7C-9EC3-A7A9-02257F1A4E27}"/>
          </ac:picMkLst>
        </pc:picChg>
      </pc:sldChg>
      <pc:sldChg chg="addSp modSp add mod">
        <pc:chgData name="Brace, Lewys" userId="9bd9ef77-a98a-4547-b91b-f4387f2705bc" providerId="ADAL" clId="{2E15310F-7061-E94E-9E9D-9B99EA3B6B3E}" dt="2023-08-01T08:52:08.223" v="1653" actId="1076"/>
        <pc:sldMkLst>
          <pc:docMk/>
          <pc:sldMk cId="712545505" sldId="338"/>
        </pc:sldMkLst>
        <pc:spChg chg="mod">
          <ac:chgData name="Brace, Lewys" userId="9bd9ef77-a98a-4547-b91b-f4387f2705bc" providerId="ADAL" clId="{2E15310F-7061-E94E-9E9D-9B99EA3B6B3E}" dt="2023-08-01T08:51:03.010" v="1499" actId="20577"/>
          <ac:spMkLst>
            <pc:docMk/>
            <pc:sldMk cId="712545505" sldId="338"/>
            <ac:spMk id="2" creationId="{0B36EB5D-D22F-4EDD-9732-41B76AAA6F50}"/>
          </ac:spMkLst>
        </pc:spChg>
        <pc:spChg chg="mod">
          <ac:chgData name="Brace, Lewys" userId="9bd9ef77-a98a-4547-b91b-f4387f2705bc" providerId="ADAL" clId="{2E15310F-7061-E94E-9E9D-9B99EA3B6B3E}" dt="2023-08-01T08:51:37.692" v="1641" actId="27636"/>
          <ac:spMkLst>
            <pc:docMk/>
            <pc:sldMk cId="712545505" sldId="338"/>
            <ac:spMk id="6" creationId="{75310A45-33F3-85A6-D3A5-E285AEFC1461}"/>
          </ac:spMkLst>
        </pc:spChg>
        <pc:picChg chg="add mod">
          <ac:chgData name="Brace, Lewys" userId="9bd9ef77-a98a-4547-b91b-f4387f2705bc" providerId="ADAL" clId="{2E15310F-7061-E94E-9E9D-9B99EA3B6B3E}" dt="2023-08-01T08:51:45.754" v="1645" actId="14100"/>
          <ac:picMkLst>
            <pc:docMk/>
            <pc:sldMk cId="712545505" sldId="338"/>
            <ac:picMk id="3" creationId="{F12DC7E4-7FAE-3882-901D-25E8293E52EE}"/>
          </ac:picMkLst>
        </pc:picChg>
        <pc:picChg chg="add mod">
          <ac:chgData name="Brace, Lewys" userId="9bd9ef77-a98a-4547-b91b-f4387f2705bc" providerId="ADAL" clId="{2E15310F-7061-E94E-9E9D-9B99EA3B6B3E}" dt="2023-08-01T08:51:56.457" v="1649" actId="14100"/>
          <ac:picMkLst>
            <pc:docMk/>
            <pc:sldMk cId="712545505" sldId="338"/>
            <ac:picMk id="4" creationId="{5A3B6881-F724-1C18-1720-7501AE33ADE8}"/>
          </ac:picMkLst>
        </pc:picChg>
        <pc:picChg chg="add mod">
          <ac:chgData name="Brace, Lewys" userId="9bd9ef77-a98a-4547-b91b-f4387f2705bc" providerId="ADAL" clId="{2E15310F-7061-E94E-9E9D-9B99EA3B6B3E}" dt="2023-08-01T08:52:08.223" v="1653" actId="1076"/>
          <ac:picMkLst>
            <pc:docMk/>
            <pc:sldMk cId="712545505" sldId="338"/>
            <ac:picMk id="5" creationId="{8361E430-79FE-F226-E04C-AF6151465264}"/>
          </ac:picMkLst>
        </pc:picChg>
      </pc:sldChg>
      <pc:sldChg chg="modSp add mod">
        <pc:chgData name="Brace, Lewys" userId="9bd9ef77-a98a-4547-b91b-f4387f2705bc" providerId="ADAL" clId="{2E15310F-7061-E94E-9E9D-9B99EA3B6B3E}" dt="2023-08-01T08:54:56.017" v="2021" actId="27636"/>
        <pc:sldMkLst>
          <pc:docMk/>
          <pc:sldMk cId="2726165240" sldId="339"/>
        </pc:sldMkLst>
        <pc:spChg chg="mod">
          <ac:chgData name="Brace, Lewys" userId="9bd9ef77-a98a-4547-b91b-f4387f2705bc" providerId="ADAL" clId="{2E15310F-7061-E94E-9E9D-9B99EA3B6B3E}" dt="2023-08-01T08:53:09.582" v="1713" actId="20577"/>
          <ac:spMkLst>
            <pc:docMk/>
            <pc:sldMk cId="2726165240" sldId="339"/>
            <ac:spMk id="2" creationId="{0B36EB5D-D22F-4EDD-9732-41B76AAA6F50}"/>
          </ac:spMkLst>
        </pc:spChg>
        <pc:spChg chg="mod">
          <ac:chgData name="Brace, Lewys" userId="9bd9ef77-a98a-4547-b91b-f4387f2705bc" providerId="ADAL" clId="{2E15310F-7061-E94E-9E9D-9B99EA3B6B3E}" dt="2023-08-01T08:54:56.017" v="2021" actId="27636"/>
          <ac:spMkLst>
            <pc:docMk/>
            <pc:sldMk cId="2726165240" sldId="339"/>
            <ac:spMk id="6" creationId="{75310A45-33F3-85A6-D3A5-E285AEFC1461}"/>
          </ac:spMkLst>
        </pc:spChg>
        <pc:picChg chg="mod">
          <ac:chgData name="Brace, Lewys" userId="9bd9ef77-a98a-4547-b91b-f4387f2705bc" providerId="ADAL" clId="{2E15310F-7061-E94E-9E9D-9B99EA3B6B3E}" dt="2023-08-01T08:53:04.572" v="1708" actId="1076"/>
          <ac:picMkLst>
            <pc:docMk/>
            <pc:sldMk cId="2726165240" sldId="339"/>
            <ac:picMk id="3" creationId="{F12DC7E4-7FAE-3882-901D-25E8293E52EE}"/>
          </ac:picMkLst>
        </pc:picChg>
      </pc:sldChg>
      <pc:sldChg chg="addSp modSp add mod">
        <pc:chgData name="Brace, Lewys" userId="9bd9ef77-a98a-4547-b91b-f4387f2705bc" providerId="ADAL" clId="{2E15310F-7061-E94E-9E9D-9B99EA3B6B3E}" dt="2023-08-01T08:56:08.441" v="2072" actId="1076"/>
        <pc:sldMkLst>
          <pc:docMk/>
          <pc:sldMk cId="633307838" sldId="340"/>
        </pc:sldMkLst>
        <pc:spChg chg="add mod">
          <ac:chgData name="Brace, Lewys" userId="9bd9ef77-a98a-4547-b91b-f4387f2705bc" providerId="ADAL" clId="{2E15310F-7061-E94E-9E9D-9B99EA3B6B3E}" dt="2023-08-01T08:56:08.441" v="2072" actId="1076"/>
          <ac:spMkLst>
            <pc:docMk/>
            <pc:sldMk cId="633307838" sldId="340"/>
            <ac:spMk id="2" creationId="{152B40AD-0B99-EF5C-8C11-7E9AA044532E}"/>
          </ac:spMkLst>
        </pc:spChg>
        <pc:spChg chg="mod">
          <ac:chgData name="Brace, Lewys" userId="9bd9ef77-a98a-4547-b91b-f4387f2705bc" providerId="ADAL" clId="{2E15310F-7061-E94E-9E9D-9B99EA3B6B3E}" dt="2023-08-01T08:55:33.473" v="2033" actId="20577"/>
          <ac:spMkLst>
            <pc:docMk/>
            <pc:sldMk cId="633307838" sldId="340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2E15310F-7061-E94E-9E9D-9B99EA3B6B3E}" dt="2023-08-01T08:56:26.397" v="2075" actId="947"/>
        <pc:sldMkLst>
          <pc:docMk/>
          <pc:sldMk cId="1952294362" sldId="341"/>
        </pc:sldMkLst>
        <pc:spChg chg="mod">
          <ac:chgData name="Brace, Lewys" userId="9bd9ef77-a98a-4547-b91b-f4387f2705bc" providerId="ADAL" clId="{2E15310F-7061-E94E-9E9D-9B99EA3B6B3E}" dt="2023-08-01T08:56:26.397" v="2075" actId="947"/>
          <ac:spMkLst>
            <pc:docMk/>
            <pc:sldMk cId="1952294362" sldId="341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2E15310F-7061-E94E-9E9D-9B99EA3B6B3E}" dt="2023-08-01T08:57:23.010" v="2130" actId="1076"/>
        <pc:sldMkLst>
          <pc:docMk/>
          <pc:sldMk cId="1974330081" sldId="342"/>
        </pc:sldMkLst>
        <pc:spChg chg="mod">
          <ac:chgData name="Brace, Lewys" userId="9bd9ef77-a98a-4547-b91b-f4387f2705bc" providerId="ADAL" clId="{2E15310F-7061-E94E-9E9D-9B99EA3B6B3E}" dt="2023-08-01T08:57:23.010" v="2130" actId="1076"/>
          <ac:spMkLst>
            <pc:docMk/>
            <pc:sldMk cId="1974330081" sldId="342"/>
            <ac:spMk id="2" creationId="{E473DFAC-37B2-5A1D-249B-EEBDD67367BC}"/>
          </ac:spMkLst>
        </pc:spChg>
      </pc:sldChg>
      <pc:sldChg chg="modSp add mod">
        <pc:chgData name="Brace, Lewys" userId="9bd9ef77-a98a-4547-b91b-f4387f2705bc" providerId="ADAL" clId="{2E15310F-7061-E94E-9E9D-9B99EA3B6B3E}" dt="2023-08-01T09:53:17.325" v="2221" actId="947"/>
        <pc:sldMkLst>
          <pc:docMk/>
          <pc:sldMk cId="3679327888" sldId="343"/>
        </pc:sldMkLst>
        <pc:spChg chg="mod">
          <ac:chgData name="Brace, Lewys" userId="9bd9ef77-a98a-4547-b91b-f4387f2705bc" providerId="ADAL" clId="{2E15310F-7061-E94E-9E9D-9B99EA3B6B3E}" dt="2023-08-01T09:53:17.325" v="2221" actId="947"/>
          <ac:spMkLst>
            <pc:docMk/>
            <pc:sldMk cId="3679327888" sldId="343"/>
            <ac:spMk id="3" creationId="{00000000-0000-0000-0000-000000000000}"/>
          </ac:spMkLst>
        </pc:spChg>
      </pc:sldChg>
      <pc:sldChg chg="addSp delSp modSp add del mod">
        <pc:chgData name="Brace, Lewys" userId="9bd9ef77-a98a-4547-b91b-f4387f2705bc" providerId="ADAL" clId="{2E15310F-7061-E94E-9E9D-9B99EA3B6B3E}" dt="2023-08-01T11:32:44.644" v="2276" actId="2696"/>
        <pc:sldMkLst>
          <pc:docMk/>
          <pc:sldMk cId="1276991151" sldId="344"/>
        </pc:sldMkLst>
        <pc:spChg chg="mod">
          <ac:chgData name="Brace, Lewys" userId="9bd9ef77-a98a-4547-b91b-f4387f2705bc" providerId="ADAL" clId="{2E15310F-7061-E94E-9E9D-9B99EA3B6B3E}" dt="2023-08-01T11:32:17.861" v="2273" actId="20577"/>
          <ac:spMkLst>
            <pc:docMk/>
            <pc:sldMk cId="1276991151" sldId="344"/>
            <ac:spMk id="2" creationId="{0B36EB5D-D22F-4EDD-9732-41B76AAA6F50}"/>
          </ac:spMkLst>
        </pc:spChg>
        <pc:spChg chg="del">
          <ac:chgData name="Brace, Lewys" userId="9bd9ef77-a98a-4547-b91b-f4387f2705bc" providerId="ADAL" clId="{2E15310F-7061-E94E-9E9D-9B99EA3B6B3E}" dt="2023-08-01T11:32:07.317" v="2256" actId="478"/>
          <ac:spMkLst>
            <pc:docMk/>
            <pc:sldMk cId="1276991151" sldId="344"/>
            <ac:spMk id="6" creationId="{75310A45-33F3-85A6-D3A5-E285AEFC1461}"/>
          </ac:spMkLst>
        </pc:spChg>
        <pc:spChg chg="add del mod">
          <ac:chgData name="Brace, Lewys" userId="9bd9ef77-a98a-4547-b91b-f4387f2705bc" providerId="ADAL" clId="{2E15310F-7061-E94E-9E9D-9B99EA3B6B3E}" dt="2023-08-01T11:32:09.892" v="2257" actId="478"/>
          <ac:spMkLst>
            <pc:docMk/>
            <pc:sldMk cId="1276991151" sldId="344"/>
            <ac:spMk id="8" creationId="{2FD1A995-7634-8229-2C12-009D7F986893}"/>
          </ac:spMkLst>
        </pc:spChg>
        <pc:picChg chg="del">
          <ac:chgData name="Brace, Lewys" userId="9bd9ef77-a98a-4547-b91b-f4387f2705bc" providerId="ADAL" clId="{2E15310F-7061-E94E-9E9D-9B99EA3B6B3E}" dt="2023-08-01T10:38:10.586" v="2231" actId="478"/>
          <ac:picMkLst>
            <pc:docMk/>
            <pc:sldMk cId="1276991151" sldId="344"/>
            <ac:picMk id="3" creationId="{F12DC7E4-7FAE-3882-901D-25E8293E52EE}"/>
          </ac:picMkLst>
        </pc:picChg>
        <pc:picChg chg="del">
          <ac:chgData name="Brace, Lewys" userId="9bd9ef77-a98a-4547-b91b-f4387f2705bc" providerId="ADAL" clId="{2E15310F-7061-E94E-9E9D-9B99EA3B6B3E}" dt="2023-08-01T10:38:10.112" v="2230" actId="478"/>
          <ac:picMkLst>
            <pc:docMk/>
            <pc:sldMk cId="1276991151" sldId="344"/>
            <ac:picMk id="4" creationId="{5A3B6881-F724-1C18-1720-7501AE33ADE8}"/>
          </ac:picMkLst>
        </pc:picChg>
        <pc:picChg chg="del">
          <ac:chgData name="Brace, Lewys" userId="9bd9ef77-a98a-4547-b91b-f4387f2705bc" providerId="ADAL" clId="{2E15310F-7061-E94E-9E9D-9B99EA3B6B3E}" dt="2023-08-01T10:38:09.771" v="2229" actId="478"/>
          <ac:picMkLst>
            <pc:docMk/>
            <pc:sldMk cId="1276991151" sldId="344"/>
            <ac:picMk id="5" creationId="{8361E430-79FE-F226-E04C-AF6151465264}"/>
          </ac:picMkLst>
        </pc:picChg>
      </pc:sldChg>
      <pc:sldChg chg="modSp add mod">
        <pc:chgData name="Brace, Lewys" userId="9bd9ef77-a98a-4547-b91b-f4387f2705bc" providerId="ADAL" clId="{2E15310F-7061-E94E-9E9D-9B99EA3B6B3E}" dt="2023-08-01T11:32:52.643" v="2308" actId="6549"/>
        <pc:sldMkLst>
          <pc:docMk/>
          <pc:sldMk cId="2069457618" sldId="345"/>
        </pc:sldMkLst>
        <pc:spChg chg="mod">
          <ac:chgData name="Brace, Lewys" userId="9bd9ef77-a98a-4547-b91b-f4387f2705bc" providerId="ADAL" clId="{2E15310F-7061-E94E-9E9D-9B99EA3B6B3E}" dt="2023-08-01T11:32:52.643" v="2308" actId="6549"/>
          <ac:spMkLst>
            <pc:docMk/>
            <pc:sldMk cId="2069457618" sldId="345"/>
            <ac:spMk id="2" creationId="{00000000-0000-0000-0000-000000000000}"/>
          </ac:spMkLst>
        </pc:spChg>
      </pc:sldChg>
      <pc:sldChg chg="add">
        <pc:chgData name="Brace, Lewys" userId="9bd9ef77-a98a-4547-b91b-f4387f2705bc" providerId="ADAL" clId="{2E15310F-7061-E94E-9E9D-9B99EA3B6B3E}" dt="2023-08-01T11:32:36.881" v="2275"/>
        <pc:sldMkLst>
          <pc:docMk/>
          <pc:sldMk cId="3255688384" sldId="346"/>
        </pc:sldMkLst>
      </pc:sldChg>
      <pc:sldChg chg="modSp add mod">
        <pc:chgData name="Brace, Lewys" userId="9bd9ef77-a98a-4547-b91b-f4387f2705bc" providerId="ADAL" clId="{2E15310F-7061-E94E-9E9D-9B99EA3B6B3E}" dt="2023-08-04T08:25:07.589" v="2700" actId="20577"/>
        <pc:sldMkLst>
          <pc:docMk/>
          <pc:sldMk cId="3246068686" sldId="347"/>
        </pc:sldMkLst>
        <pc:spChg chg="mod">
          <ac:chgData name="Brace, Lewys" userId="9bd9ef77-a98a-4547-b91b-f4387f2705bc" providerId="ADAL" clId="{2E15310F-7061-E94E-9E9D-9B99EA3B6B3E}" dt="2023-08-04T08:21:24.970" v="2354" actId="20577"/>
          <ac:spMkLst>
            <pc:docMk/>
            <pc:sldMk cId="3246068686" sldId="347"/>
            <ac:spMk id="2" creationId="{152B40AD-0B99-EF5C-8C11-7E9AA044532E}"/>
          </ac:spMkLst>
        </pc:spChg>
        <pc:spChg chg="mod">
          <ac:chgData name="Brace, Lewys" userId="9bd9ef77-a98a-4547-b91b-f4387f2705bc" providerId="ADAL" clId="{2E15310F-7061-E94E-9E9D-9B99EA3B6B3E}" dt="2023-08-04T08:25:07.589" v="2700" actId="20577"/>
          <ac:spMkLst>
            <pc:docMk/>
            <pc:sldMk cId="3246068686" sldId="347"/>
            <ac:spMk id="3" creationId="{00000000-0000-0000-0000-000000000000}"/>
          </ac:spMkLst>
        </pc:spChg>
      </pc:sldChg>
      <pc:sldChg chg="modSp add mod">
        <pc:chgData name="Brace, Lewys" userId="9bd9ef77-a98a-4547-b91b-f4387f2705bc" providerId="ADAL" clId="{2E15310F-7061-E94E-9E9D-9B99EA3B6B3E}" dt="2023-08-04T08:41:59.090" v="3238" actId="27636"/>
        <pc:sldMkLst>
          <pc:docMk/>
          <pc:sldMk cId="3792532658" sldId="348"/>
        </pc:sldMkLst>
        <pc:spChg chg="mod">
          <ac:chgData name="Brace, Lewys" userId="9bd9ef77-a98a-4547-b91b-f4387f2705bc" providerId="ADAL" clId="{2E15310F-7061-E94E-9E9D-9B99EA3B6B3E}" dt="2023-08-04T08:29:27.338" v="2704" actId="20577"/>
          <ac:spMkLst>
            <pc:docMk/>
            <pc:sldMk cId="3792532658" sldId="348"/>
            <ac:spMk id="2" creationId="{152B40AD-0B99-EF5C-8C11-7E9AA044532E}"/>
          </ac:spMkLst>
        </pc:spChg>
        <pc:spChg chg="mod">
          <ac:chgData name="Brace, Lewys" userId="9bd9ef77-a98a-4547-b91b-f4387f2705bc" providerId="ADAL" clId="{2E15310F-7061-E94E-9E9D-9B99EA3B6B3E}" dt="2023-08-04T08:41:59.090" v="3238" actId="27636"/>
          <ac:spMkLst>
            <pc:docMk/>
            <pc:sldMk cId="3792532658" sldId="348"/>
            <ac:spMk id="3" creationId="{00000000-0000-0000-0000-000000000000}"/>
          </ac:spMkLst>
        </pc:spChg>
      </pc:sldChg>
      <pc:sldChg chg="addSp modSp new mod">
        <pc:chgData name="Brace, Lewys" userId="9bd9ef77-a98a-4547-b91b-f4387f2705bc" providerId="ADAL" clId="{2E15310F-7061-E94E-9E9D-9B99EA3B6B3E}" dt="2023-08-04T08:40:47.753" v="3137" actId="1076"/>
        <pc:sldMkLst>
          <pc:docMk/>
          <pc:sldMk cId="875933522" sldId="349"/>
        </pc:sldMkLst>
        <pc:spChg chg="add mod">
          <ac:chgData name="Brace, Lewys" userId="9bd9ef77-a98a-4547-b91b-f4387f2705bc" providerId="ADAL" clId="{2E15310F-7061-E94E-9E9D-9B99EA3B6B3E}" dt="2023-08-04T08:40:47.753" v="3137" actId="1076"/>
          <ac:spMkLst>
            <pc:docMk/>
            <pc:sldMk cId="875933522" sldId="349"/>
            <ac:spMk id="3" creationId="{7BC0CE46-8A19-B7B9-3978-936DB807F202}"/>
          </ac:spMkLst>
        </pc:spChg>
        <pc:picChg chg="add mod">
          <ac:chgData name="Brace, Lewys" userId="9bd9ef77-a98a-4547-b91b-f4387f2705bc" providerId="ADAL" clId="{2E15310F-7061-E94E-9E9D-9B99EA3B6B3E}" dt="2023-08-04T08:39:32.255" v="3021" actId="1076"/>
          <ac:picMkLst>
            <pc:docMk/>
            <pc:sldMk cId="875933522" sldId="349"/>
            <ac:picMk id="2" creationId="{169ED804-B72F-7B3E-0D0B-E0302B5C784A}"/>
          </ac:picMkLst>
        </pc:picChg>
      </pc:sldChg>
    </pc:docChg>
  </pc:docChgLst>
  <pc:docChgLst>
    <pc:chgData name="Brace, Lewys" userId="9bd9ef77-a98a-4547-b91b-f4387f2705bc" providerId="ADAL" clId="{96BE5182-BBFF-9248-A7E1-D567BE3CD0E1}"/>
    <pc:docChg chg="undo custSel addSld delSld modSld">
      <pc:chgData name="Brace, Lewys" userId="9bd9ef77-a98a-4547-b91b-f4387f2705bc" providerId="ADAL" clId="{96BE5182-BBFF-9248-A7E1-D567BE3CD0E1}" dt="2023-05-26T14:38:30.230" v="5927" actId="14100"/>
      <pc:docMkLst>
        <pc:docMk/>
      </pc:docMkLst>
      <pc:sldChg chg="modSp mod">
        <pc:chgData name="Brace, Lewys" userId="9bd9ef77-a98a-4547-b91b-f4387f2705bc" providerId="ADAL" clId="{96BE5182-BBFF-9248-A7E1-D567BE3CD0E1}" dt="2023-05-25T12:08:02.459" v="98" actId="1076"/>
        <pc:sldMkLst>
          <pc:docMk/>
          <pc:sldMk cId="2252612579" sldId="259"/>
        </pc:sldMkLst>
        <pc:spChg chg="mod">
          <ac:chgData name="Brace, Lewys" userId="9bd9ef77-a98a-4547-b91b-f4387f2705bc" providerId="ADAL" clId="{96BE5182-BBFF-9248-A7E1-D567BE3CD0E1}" dt="2023-05-25T12:08:02.459" v="98" actId="1076"/>
          <ac:spMkLst>
            <pc:docMk/>
            <pc:sldMk cId="2252612579" sldId="259"/>
            <ac:spMk id="4" creationId="{60383489-5DBE-80CD-AB03-7C832F09F4B4}"/>
          </ac:spMkLst>
        </pc:spChg>
      </pc:sldChg>
      <pc:sldChg chg="modSp mod">
        <pc:chgData name="Brace, Lewys" userId="9bd9ef77-a98a-4547-b91b-f4387f2705bc" providerId="ADAL" clId="{96BE5182-BBFF-9248-A7E1-D567BE3CD0E1}" dt="2023-05-25T12:08:35.015" v="101" actId="20577"/>
        <pc:sldMkLst>
          <pc:docMk/>
          <pc:sldMk cId="2862442781" sldId="263"/>
        </pc:sldMkLst>
        <pc:spChg chg="mod">
          <ac:chgData name="Brace, Lewys" userId="9bd9ef77-a98a-4547-b91b-f4387f2705bc" providerId="ADAL" clId="{96BE5182-BBFF-9248-A7E1-D567BE3CD0E1}" dt="2023-05-25T12:08:35.015" v="101" actId="20577"/>
          <ac:spMkLst>
            <pc:docMk/>
            <pc:sldMk cId="2862442781" sldId="263"/>
            <ac:spMk id="2" creationId="{E856A84D-068A-A98A-4028-5A5700AC6AD3}"/>
          </ac:spMkLst>
        </pc:spChg>
      </pc:sldChg>
      <pc:sldChg chg="delSp modSp new mod">
        <pc:chgData name="Brace, Lewys" userId="9bd9ef77-a98a-4547-b91b-f4387f2705bc" providerId="ADAL" clId="{96BE5182-BBFF-9248-A7E1-D567BE3CD0E1}" dt="2023-05-25T11:58:07.045" v="16" actId="478"/>
        <pc:sldMkLst>
          <pc:docMk/>
          <pc:sldMk cId="4225132726" sldId="269"/>
        </pc:sldMkLst>
        <pc:spChg chg="mod">
          <ac:chgData name="Brace, Lewys" userId="9bd9ef77-a98a-4547-b91b-f4387f2705bc" providerId="ADAL" clId="{96BE5182-BBFF-9248-A7E1-D567BE3CD0E1}" dt="2023-05-25T11:58:01.103" v="15" actId="20577"/>
          <ac:spMkLst>
            <pc:docMk/>
            <pc:sldMk cId="4225132726" sldId="269"/>
            <ac:spMk id="2" creationId="{E473DFAC-37B2-5A1D-249B-EEBDD67367BC}"/>
          </ac:spMkLst>
        </pc:spChg>
        <pc:spChg chg="del">
          <ac:chgData name="Brace, Lewys" userId="9bd9ef77-a98a-4547-b91b-f4387f2705bc" providerId="ADAL" clId="{96BE5182-BBFF-9248-A7E1-D567BE3CD0E1}" dt="2023-05-25T11:58:07.045" v="16" actId="478"/>
          <ac:spMkLst>
            <pc:docMk/>
            <pc:sldMk cId="4225132726" sldId="269"/>
            <ac:spMk id="3" creationId="{EFC2FEFF-5FCD-3A32-A2DA-9F2C0D90C180}"/>
          </ac:spMkLst>
        </pc:spChg>
      </pc:sldChg>
      <pc:sldChg chg="delSp modSp new mod">
        <pc:chgData name="Brace, Lewys" userId="9bd9ef77-a98a-4547-b91b-f4387f2705bc" providerId="ADAL" clId="{96BE5182-BBFF-9248-A7E1-D567BE3CD0E1}" dt="2023-05-25T12:00:17.026" v="67" actId="478"/>
        <pc:sldMkLst>
          <pc:docMk/>
          <pc:sldMk cId="3286425019" sldId="270"/>
        </pc:sldMkLst>
        <pc:spChg chg="mod">
          <ac:chgData name="Brace, Lewys" userId="9bd9ef77-a98a-4547-b91b-f4387f2705bc" providerId="ADAL" clId="{96BE5182-BBFF-9248-A7E1-D567BE3CD0E1}" dt="2023-05-25T12:00:10.768" v="66" actId="20577"/>
          <ac:spMkLst>
            <pc:docMk/>
            <pc:sldMk cId="3286425019" sldId="270"/>
            <ac:spMk id="2" creationId="{F0AA3A74-B2AF-66B4-E8A8-6139D704B501}"/>
          </ac:spMkLst>
        </pc:spChg>
        <pc:spChg chg="del">
          <ac:chgData name="Brace, Lewys" userId="9bd9ef77-a98a-4547-b91b-f4387f2705bc" providerId="ADAL" clId="{96BE5182-BBFF-9248-A7E1-D567BE3CD0E1}" dt="2023-05-25T12:00:17.026" v="67" actId="478"/>
          <ac:spMkLst>
            <pc:docMk/>
            <pc:sldMk cId="3286425019" sldId="270"/>
            <ac:spMk id="3" creationId="{BC2624AC-1772-E0C7-F689-6C49476F6A07}"/>
          </ac:spMkLst>
        </pc:spChg>
      </pc:sldChg>
      <pc:sldChg chg="modSp add mod">
        <pc:chgData name="Brace, Lewys" userId="9bd9ef77-a98a-4547-b91b-f4387f2705bc" providerId="ADAL" clId="{96BE5182-BBFF-9248-A7E1-D567BE3CD0E1}" dt="2023-05-25T12:23:45.808" v="963" actId="20577"/>
        <pc:sldMkLst>
          <pc:docMk/>
          <pc:sldMk cId="3890980973" sldId="271"/>
        </pc:sldMkLst>
        <pc:spChg chg="mod">
          <ac:chgData name="Brace, Lewys" userId="9bd9ef77-a98a-4547-b91b-f4387f2705bc" providerId="ADAL" clId="{96BE5182-BBFF-9248-A7E1-D567BE3CD0E1}" dt="2023-05-25T12:08:50.491" v="148" actId="20577"/>
          <ac:spMkLst>
            <pc:docMk/>
            <pc:sldMk cId="3890980973" sldId="271"/>
            <ac:spMk id="2" creationId="{E856A84D-068A-A98A-4028-5A5700AC6AD3}"/>
          </ac:spMkLst>
        </pc:spChg>
        <pc:spChg chg="mod">
          <ac:chgData name="Brace, Lewys" userId="9bd9ef77-a98a-4547-b91b-f4387f2705bc" providerId="ADAL" clId="{96BE5182-BBFF-9248-A7E1-D567BE3CD0E1}" dt="2023-05-25T12:23:45.808" v="963" actId="20577"/>
          <ac:spMkLst>
            <pc:docMk/>
            <pc:sldMk cId="3890980973" sldId="271"/>
            <ac:spMk id="3" creationId="{EB3CD113-621B-B396-7078-7AFD6CFF27DA}"/>
          </ac:spMkLst>
        </pc:spChg>
      </pc:sldChg>
      <pc:sldChg chg="modSp add mod">
        <pc:chgData name="Brace, Lewys" userId="9bd9ef77-a98a-4547-b91b-f4387f2705bc" providerId="ADAL" clId="{96BE5182-BBFF-9248-A7E1-D567BE3CD0E1}" dt="2023-05-26T08:49:23.710" v="1831" actId="20577"/>
        <pc:sldMkLst>
          <pc:docMk/>
          <pc:sldMk cId="3819491187" sldId="272"/>
        </pc:sldMkLst>
        <pc:spChg chg="mod">
          <ac:chgData name="Brace, Lewys" userId="9bd9ef77-a98a-4547-b91b-f4387f2705bc" providerId="ADAL" clId="{96BE5182-BBFF-9248-A7E1-D567BE3CD0E1}" dt="2023-05-25T12:29:12.164" v="1009" actId="20577"/>
          <ac:spMkLst>
            <pc:docMk/>
            <pc:sldMk cId="3819491187" sldId="272"/>
            <ac:spMk id="2" creationId="{E856A84D-068A-A98A-4028-5A5700AC6AD3}"/>
          </ac:spMkLst>
        </pc:spChg>
        <pc:spChg chg="mod">
          <ac:chgData name="Brace, Lewys" userId="9bd9ef77-a98a-4547-b91b-f4387f2705bc" providerId="ADAL" clId="{96BE5182-BBFF-9248-A7E1-D567BE3CD0E1}" dt="2023-05-26T08:49:23.710" v="1831" actId="20577"/>
          <ac:spMkLst>
            <pc:docMk/>
            <pc:sldMk cId="3819491187" sldId="272"/>
            <ac:spMk id="6" creationId="{ECE5B93C-D6D8-B56C-A67A-21CC543D8A43}"/>
          </ac:spMkLst>
        </pc:spChg>
      </pc:sldChg>
      <pc:sldChg chg="addSp delSp modSp add mod">
        <pc:chgData name="Brace, Lewys" userId="9bd9ef77-a98a-4547-b91b-f4387f2705bc" providerId="ADAL" clId="{96BE5182-BBFF-9248-A7E1-D567BE3CD0E1}" dt="2023-05-26T12:42:52.594" v="4201" actId="1076"/>
        <pc:sldMkLst>
          <pc:docMk/>
          <pc:sldMk cId="2226552578" sldId="273"/>
        </pc:sldMkLst>
        <pc:spChg chg="mod">
          <ac:chgData name="Brace, Lewys" userId="9bd9ef77-a98a-4547-b91b-f4387f2705bc" providerId="ADAL" clId="{96BE5182-BBFF-9248-A7E1-D567BE3CD0E1}" dt="2023-05-26T08:50:50.399" v="1867" actId="20577"/>
          <ac:spMkLst>
            <pc:docMk/>
            <pc:sldMk cId="2226552578" sldId="273"/>
            <ac:spMk id="2" creationId="{E856A84D-068A-A98A-4028-5A5700AC6AD3}"/>
          </ac:spMkLst>
        </pc:spChg>
        <pc:spChg chg="add mod">
          <ac:chgData name="Brace, Lewys" userId="9bd9ef77-a98a-4547-b91b-f4387f2705bc" providerId="ADAL" clId="{96BE5182-BBFF-9248-A7E1-D567BE3CD0E1}" dt="2023-05-26T08:57:18.926" v="2555" actId="1076"/>
          <ac:spMkLst>
            <pc:docMk/>
            <pc:sldMk cId="2226552578" sldId="273"/>
            <ac:spMk id="4" creationId="{45B91014-4651-E8BB-7987-DA3DB6A1A872}"/>
          </ac:spMkLst>
        </pc:spChg>
        <pc:spChg chg="add mod">
          <ac:chgData name="Brace, Lewys" userId="9bd9ef77-a98a-4547-b91b-f4387f2705bc" providerId="ADAL" clId="{96BE5182-BBFF-9248-A7E1-D567BE3CD0E1}" dt="2023-05-26T08:57:10.061" v="2553" actId="1076"/>
          <ac:spMkLst>
            <pc:docMk/>
            <pc:sldMk cId="2226552578" sldId="273"/>
            <ac:spMk id="5" creationId="{9A570AB8-57E8-8470-AD28-202E1DE4C8B6}"/>
          </ac:spMkLst>
        </pc:spChg>
        <pc:spChg chg="mod">
          <ac:chgData name="Brace, Lewys" userId="9bd9ef77-a98a-4547-b91b-f4387f2705bc" providerId="ADAL" clId="{96BE5182-BBFF-9248-A7E1-D567BE3CD0E1}" dt="2023-05-26T09:09:52.280" v="2664" actId="20577"/>
          <ac:spMkLst>
            <pc:docMk/>
            <pc:sldMk cId="2226552578" sldId="273"/>
            <ac:spMk id="6" creationId="{ECE5B93C-D6D8-B56C-A67A-21CC543D8A43}"/>
          </ac:spMkLst>
        </pc:spChg>
        <pc:spChg chg="add del mod">
          <ac:chgData name="Brace, Lewys" userId="9bd9ef77-a98a-4547-b91b-f4387f2705bc" providerId="ADAL" clId="{96BE5182-BBFF-9248-A7E1-D567BE3CD0E1}" dt="2023-05-26T08:58:58.045" v="2558" actId="478"/>
          <ac:spMkLst>
            <pc:docMk/>
            <pc:sldMk cId="2226552578" sldId="273"/>
            <ac:spMk id="7" creationId="{6B50313C-06CD-C1D7-245A-E892A01AA40D}"/>
          </ac:spMkLst>
        </pc:spChg>
        <pc:spChg chg="add del mod">
          <ac:chgData name="Brace, Lewys" userId="9bd9ef77-a98a-4547-b91b-f4387f2705bc" providerId="ADAL" clId="{96BE5182-BBFF-9248-A7E1-D567BE3CD0E1}" dt="2023-05-26T08:59:05.407" v="2560"/>
          <ac:spMkLst>
            <pc:docMk/>
            <pc:sldMk cId="2226552578" sldId="273"/>
            <ac:spMk id="8" creationId="{C081DC95-03AE-9AE9-38BC-7320CFC00FC4}"/>
          </ac:spMkLst>
        </pc:spChg>
        <pc:spChg chg="add del">
          <ac:chgData name="Brace, Lewys" userId="9bd9ef77-a98a-4547-b91b-f4387f2705bc" providerId="ADAL" clId="{96BE5182-BBFF-9248-A7E1-D567BE3CD0E1}" dt="2023-05-26T12:41:22.438" v="4199" actId="22"/>
          <ac:spMkLst>
            <pc:docMk/>
            <pc:sldMk cId="2226552578" sldId="273"/>
            <ac:spMk id="11" creationId="{BB2E7685-D171-73A2-E2D3-42D580EC6572}"/>
          </ac:spMkLst>
        </pc:spChg>
        <pc:picChg chg="add mod">
          <ac:chgData name="Brace, Lewys" userId="9bd9ef77-a98a-4547-b91b-f4387f2705bc" providerId="ADAL" clId="{96BE5182-BBFF-9248-A7E1-D567BE3CD0E1}" dt="2023-05-26T09:00:08.140" v="2563" actId="1076"/>
          <ac:picMkLst>
            <pc:docMk/>
            <pc:sldMk cId="2226552578" sldId="273"/>
            <ac:picMk id="9" creationId="{15DB5EBE-FCB2-E0E1-A20D-ED147BF8DED8}"/>
          </ac:picMkLst>
        </pc:picChg>
        <pc:picChg chg="add mod">
          <ac:chgData name="Brace, Lewys" userId="9bd9ef77-a98a-4547-b91b-f4387f2705bc" providerId="ADAL" clId="{96BE5182-BBFF-9248-A7E1-D567BE3CD0E1}" dt="2023-05-26T12:42:52.594" v="4201" actId="1076"/>
          <ac:picMkLst>
            <pc:docMk/>
            <pc:sldMk cId="2226552578" sldId="273"/>
            <ac:picMk id="12" creationId="{4531195C-4C94-1102-71C3-027424CF0E08}"/>
          </ac:picMkLst>
        </pc:picChg>
      </pc:sldChg>
      <pc:sldChg chg="addSp delSp modSp add mod">
        <pc:chgData name="Brace, Lewys" userId="9bd9ef77-a98a-4547-b91b-f4387f2705bc" providerId="ADAL" clId="{96BE5182-BBFF-9248-A7E1-D567BE3CD0E1}" dt="2023-05-26T09:59:38.849" v="2785"/>
        <pc:sldMkLst>
          <pc:docMk/>
          <pc:sldMk cId="1715503323" sldId="274"/>
        </pc:sldMkLst>
        <pc:spChg chg="del">
          <ac:chgData name="Brace, Lewys" userId="9bd9ef77-a98a-4547-b91b-f4387f2705bc" providerId="ADAL" clId="{96BE5182-BBFF-9248-A7E1-D567BE3CD0E1}" dt="2023-05-26T09:09:12.691" v="2565" actId="478"/>
          <ac:spMkLst>
            <pc:docMk/>
            <pc:sldMk cId="1715503323" sldId="274"/>
            <ac:spMk id="2" creationId="{E856A84D-068A-A98A-4028-5A5700AC6AD3}"/>
          </ac:spMkLst>
        </pc:spChg>
        <pc:spChg chg="add del mod">
          <ac:chgData name="Brace, Lewys" userId="9bd9ef77-a98a-4547-b91b-f4387f2705bc" providerId="ADAL" clId="{96BE5182-BBFF-9248-A7E1-D567BE3CD0E1}" dt="2023-05-26T09:09:15.493" v="2566" actId="478"/>
          <ac:spMkLst>
            <pc:docMk/>
            <pc:sldMk cId="1715503323" sldId="274"/>
            <ac:spMk id="5" creationId="{D18FF30F-B0DF-1FEB-17FB-36486918D901}"/>
          </ac:spMkLst>
        </pc:spChg>
        <pc:spChg chg="mod">
          <ac:chgData name="Brace, Lewys" userId="9bd9ef77-a98a-4547-b91b-f4387f2705bc" providerId="ADAL" clId="{96BE5182-BBFF-9248-A7E1-D567BE3CD0E1}" dt="2023-05-26T09:11:58.048" v="2783" actId="1076"/>
          <ac:spMkLst>
            <pc:docMk/>
            <pc:sldMk cId="1715503323" sldId="274"/>
            <ac:spMk id="6" creationId="{ECE5B93C-D6D8-B56C-A67A-21CC543D8A43}"/>
          </ac:spMkLst>
        </pc:spChg>
        <pc:picChg chg="add mod">
          <ac:chgData name="Brace, Lewys" userId="9bd9ef77-a98a-4547-b91b-f4387f2705bc" providerId="ADAL" clId="{96BE5182-BBFF-9248-A7E1-D567BE3CD0E1}" dt="2023-05-26T09:11:55.868" v="2782" actId="1076"/>
          <ac:picMkLst>
            <pc:docMk/>
            <pc:sldMk cId="1715503323" sldId="274"/>
            <ac:picMk id="7" creationId="{30B855B6-01D5-BC22-1509-8E2A1605E085}"/>
          </ac:picMkLst>
        </pc:picChg>
        <pc:picChg chg="add del">
          <ac:chgData name="Brace, Lewys" userId="9bd9ef77-a98a-4547-b91b-f4387f2705bc" providerId="ADAL" clId="{96BE5182-BBFF-9248-A7E1-D567BE3CD0E1}" dt="2023-05-26T09:59:38.849" v="2785"/>
          <ac:picMkLst>
            <pc:docMk/>
            <pc:sldMk cId="1715503323" sldId="274"/>
            <ac:picMk id="8" creationId="{EE2374BD-0D29-9B55-8663-A517DC8803DC}"/>
          </ac:picMkLst>
        </pc:picChg>
      </pc:sldChg>
      <pc:sldChg chg="addSp delSp modSp add mod">
        <pc:chgData name="Brace, Lewys" userId="9bd9ef77-a98a-4547-b91b-f4387f2705bc" providerId="ADAL" clId="{96BE5182-BBFF-9248-A7E1-D567BE3CD0E1}" dt="2023-05-26T10:02:11.658" v="3011" actId="1076"/>
        <pc:sldMkLst>
          <pc:docMk/>
          <pc:sldMk cId="1563395795" sldId="275"/>
        </pc:sldMkLst>
        <pc:spChg chg="mod">
          <ac:chgData name="Brace, Lewys" userId="9bd9ef77-a98a-4547-b91b-f4387f2705bc" providerId="ADAL" clId="{96BE5182-BBFF-9248-A7E1-D567BE3CD0E1}" dt="2023-05-26T10:01:38.734" v="3006" actId="20577"/>
          <ac:spMkLst>
            <pc:docMk/>
            <pc:sldMk cId="1563395795" sldId="275"/>
            <ac:spMk id="6" creationId="{ECE5B93C-D6D8-B56C-A67A-21CC543D8A43}"/>
          </ac:spMkLst>
        </pc:spChg>
        <pc:picChg chg="add mod">
          <ac:chgData name="Brace, Lewys" userId="9bd9ef77-a98a-4547-b91b-f4387f2705bc" providerId="ADAL" clId="{96BE5182-BBFF-9248-A7E1-D567BE3CD0E1}" dt="2023-05-26T10:02:11.658" v="3011" actId="1076"/>
          <ac:picMkLst>
            <pc:docMk/>
            <pc:sldMk cId="1563395795" sldId="275"/>
            <ac:picMk id="2" creationId="{B753F22A-6473-CFD2-F78D-0C89A30ED689}"/>
          </ac:picMkLst>
        </pc:picChg>
        <pc:picChg chg="del">
          <ac:chgData name="Brace, Lewys" userId="9bd9ef77-a98a-4547-b91b-f4387f2705bc" providerId="ADAL" clId="{96BE5182-BBFF-9248-A7E1-D567BE3CD0E1}" dt="2023-05-26T09:59:45.627" v="2787" actId="478"/>
          <ac:picMkLst>
            <pc:docMk/>
            <pc:sldMk cId="1563395795" sldId="275"/>
            <ac:picMk id="7" creationId="{30B855B6-01D5-BC22-1509-8E2A1605E085}"/>
          </ac:picMkLst>
        </pc:picChg>
      </pc:sldChg>
      <pc:sldChg chg="add del">
        <pc:chgData name="Brace, Lewys" userId="9bd9ef77-a98a-4547-b91b-f4387f2705bc" providerId="ADAL" clId="{96BE5182-BBFF-9248-A7E1-D567BE3CD0E1}" dt="2023-05-26T09:10:11.373" v="2703"/>
        <pc:sldMkLst>
          <pc:docMk/>
          <pc:sldMk cId="4291512840" sldId="275"/>
        </pc:sldMkLst>
      </pc:sldChg>
      <pc:sldChg chg="addSp delSp modSp add mod">
        <pc:chgData name="Brace, Lewys" userId="9bd9ef77-a98a-4547-b91b-f4387f2705bc" providerId="ADAL" clId="{96BE5182-BBFF-9248-A7E1-D567BE3CD0E1}" dt="2023-05-26T10:47:12.101" v="3210" actId="1076"/>
        <pc:sldMkLst>
          <pc:docMk/>
          <pc:sldMk cId="3813115862" sldId="276"/>
        </pc:sldMkLst>
        <pc:spChg chg="add mod">
          <ac:chgData name="Brace, Lewys" userId="9bd9ef77-a98a-4547-b91b-f4387f2705bc" providerId="ADAL" clId="{96BE5182-BBFF-9248-A7E1-D567BE3CD0E1}" dt="2023-05-26T10:46:23.212" v="3206" actId="20577"/>
          <ac:spMkLst>
            <pc:docMk/>
            <pc:sldMk cId="3813115862" sldId="276"/>
            <ac:spMk id="4" creationId="{9000F7B0-A413-044E-D29E-CDDC13E74844}"/>
          </ac:spMkLst>
        </pc:spChg>
        <pc:spChg chg="mod">
          <ac:chgData name="Brace, Lewys" userId="9bd9ef77-a98a-4547-b91b-f4387f2705bc" providerId="ADAL" clId="{96BE5182-BBFF-9248-A7E1-D567BE3CD0E1}" dt="2023-05-26T10:45:49.556" v="3111" actId="20577"/>
          <ac:spMkLst>
            <pc:docMk/>
            <pc:sldMk cId="3813115862" sldId="276"/>
            <ac:spMk id="6" creationId="{ECE5B93C-D6D8-B56C-A67A-21CC543D8A43}"/>
          </ac:spMkLst>
        </pc:spChg>
        <pc:picChg chg="del mod">
          <ac:chgData name="Brace, Lewys" userId="9bd9ef77-a98a-4547-b91b-f4387f2705bc" providerId="ADAL" clId="{96BE5182-BBFF-9248-A7E1-D567BE3CD0E1}" dt="2023-05-26T10:47:05.609" v="3207" actId="478"/>
          <ac:picMkLst>
            <pc:docMk/>
            <pc:sldMk cId="3813115862" sldId="276"/>
            <ac:picMk id="2" creationId="{B753F22A-6473-CFD2-F78D-0C89A30ED689}"/>
          </ac:picMkLst>
        </pc:picChg>
        <pc:picChg chg="add mod">
          <ac:chgData name="Brace, Lewys" userId="9bd9ef77-a98a-4547-b91b-f4387f2705bc" providerId="ADAL" clId="{96BE5182-BBFF-9248-A7E1-D567BE3CD0E1}" dt="2023-05-26T10:47:12.101" v="3210" actId="1076"/>
          <ac:picMkLst>
            <pc:docMk/>
            <pc:sldMk cId="3813115862" sldId="276"/>
            <ac:picMk id="5" creationId="{3688A17A-09E6-644B-59B2-5F5F8C3635FA}"/>
          </ac:picMkLst>
        </pc:picChg>
      </pc:sldChg>
      <pc:sldChg chg="delSp modSp add mod">
        <pc:chgData name="Brace, Lewys" userId="9bd9ef77-a98a-4547-b91b-f4387f2705bc" providerId="ADAL" clId="{96BE5182-BBFF-9248-A7E1-D567BE3CD0E1}" dt="2023-05-26T11:56:26.686" v="4197" actId="1076"/>
        <pc:sldMkLst>
          <pc:docMk/>
          <pc:sldMk cId="1059511585" sldId="277"/>
        </pc:sldMkLst>
        <pc:spChg chg="mod">
          <ac:chgData name="Brace, Lewys" userId="9bd9ef77-a98a-4547-b91b-f4387f2705bc" providerId="ADAL" clId="{96BE5182-BBFF-9248-A7E1-D567BE3CD0E1}" dt="2023-05-26T11:56:22.542" v="4196" actId="1076"/>
          <ac:spMkLst>
            <pc:docMk/>
            <pc:sldMk cId="1059511585" sldId="277"/>
            <ac:spMk id="2" creationId="{E856A84D-068A-A98A-4028-5A5700AC6AD3}"/>
          </ac:spMkLst>
        </pc:spChg>
        <pc:spChg chg="del">
          <ac:chgData name="Brace, Lewys" userId="9bd9ef77-a98a-4547-b91b-f4387f2705bc" providerId="ADAL" clId="{96BE5182-BBFF-9248-A7E1-D567BE3CD0E1}" dt="2023-05-26T10:50:40.666" v="3241" actId="478"/>
          <ac:spMkLst>
            <pc:docMk/>
            <pc:sldMk cId="1059511585" sldId="277"/>
            <ac:spMk id="4" creationId="{45B91014-4651-E8BB-7987-DA3DB6A1A872}"/>
          </ac:spMkLst>
        </pc:spChg>
        <pc:spChg chg="del">
          <ac:chgData name="Brace, Lewys" userId="9bd9ef77-a98a-4547-b91b-f4387f2705bc" providerId="ADAL" clId="{96BE5182-BBFF-9248-A7E1-D567BE3CD0E1}" dt="2023-05-26T10:50:39.312" v="3240" actId="478"/>
          <ac:spMkLst>
            <pc:docMk/>
            <pc:sldMk cId="1059511585" sldId="277"/>
            <ac:spMk id="5" creationId="{9A570AB8-57E8-8470-AD28-202E1DE4C8B6}"/>
          </ac:spMkLst>
        </pc:spChg>
        <pc:spChg chg="mod">
          <ac:chgData name="Brace, Lewys" userId="9bd9ef77-a98a-4547-b91b-f4387f2705bc" providerId="ADAL" clId="{96BE5182-BBFF-9248-A7E1-D567BE3CD0E1}" dt="2023-05-26T11:56:26.686" v="4197" actId="1076"/>
          <ac:spMkLst>
            <pc:docMk/>
            <pc:sldMk cId="1059511585" sldId="277"/>
            <ac:spMk id="6" creationId="{ECE5B93C-D6D8-B56C-A67A-21CC543D8A43}"/>
          </ac:spMkLst>
        </pc:spChg>
        <pc:picChg chg="del">
          <ac:chgData name="Brace, Lewys" userId="9bd9ef77-a98a-4547-b91b-f4387f2705bc" providerId="ADAL" clId="{96BE5182-BBFF-9248-A7E1-D567BE3CD0E1}" dt="2023-05-26T10:50:37.604" v="3239" actId="478"/>
          <ac:picMkLst>
            <pc:docMk/>
            <pc:sldMk cId="1059511585" sldId="277"/>
            <ac:picMk id="9" creationId="{15DB5EBE-FCB2-E0E1-A20D-ED147BF8DED8}"/>
          </ac:picMkLst>
        </pc:picChg>
      </pc:sldChg>
      <pc:sldChg chg="modSp add mod">
        <pc:chgData name="Brace, Lewys" userId="9bd9ef77-a98a-4547-b91b-f4387f2705bc" providerId="ADAL" clId="{96BE5182-BBFF-9248-A7E1-D567BE3CD0E1}" dt="2023-05-26T12:51:47.132" v="4546" actId="20577"/>
        <pc:sldMkLst>
          <pc:docMk/>
          <pc:sldMk cId="4285274767" sldId="278"/>
        </pc:sldMkLst>
        <pc:spChg chg="mod">
          <ac:chgData name="Brace, Lewys" userId="9bd9ef77-a98a-4547-b91b-f4387f2705bc" providerId="ADAL" clId="{96BE5182-BBFF-9248-A7E1-D567BE3CD0E1}" dt="2023-05-26T12:48:16.003" v="4231" actId="20577"/>
          <ac:spMkLst>
            <pc:docMk/>
            <pc:sldMk cId="4285274767" sldId="278"/>
            <ac:spMk id="2" creationId="{E856A84D-068A-A98A-4028-5A5700AC6AD3}"/>
          </ac:spMkLst>
        </pc:spChg>
        <pc:spChg chg="mod">
          <ac:chgData name="Brace, Lewys" userId="9bd9ef77-a98a-4547-b91b-f4387f2705bc" providerId="ADAL" clId="{96BE5182-BBFF-9248-A7E1-D567BE3CD0E1}" dt="2023-05-26T12:51:47.132" v="4546" actId="20577"/>
          <ac:spMkLst>
            <pc:docMk/>
            <pc:sldMk cId="4285274767" sldId="278"/>
            <ac:spMk id="6" creationId="{ECE5B93C-D6D8-B56C-A67A-21CC543D8A43}"/>
          </ac:spMkLst>
        </pc:spChg>
      </pc:sldChg>
      <pc:sldChg chg="addSp delSp modSp add mod">
        <pc:chgData name="Brace, Lewys" userId="9bd9ef77-a98a-4547-b91b-f4387f2705bc" providerId="ADAL" clId="{96BE5182-BBFF-9248-A7E1-D567BE3CD0E1}" dt="2023-05-26T13:57:58.031" v="5205" actId="1076"/>
        <pc:sldMkLst>
          <pc:docMk/>
          <pc:sldMk cId="104744699" sldId="279"/>
        </pc:sldMkLst>
        <pc:spChg chg="mod">
          <ac:chgData name="Brace, Lewys" userId="9bd9ef77-a98a-4547-b91b-f4387f2705bc" providerId="ADAL" clId="{96BE5182-BBFF-9248-A7E1-D567BE3CD0E1}" dt="2023-05-26T13:48:29.241" v="4614" actId="14100"/>
          <ac:spMkLst>
            <pc:docMk/>
            <pc:sldMk cId="104744699" sldId="279"/>
            <ac:spMk id="2" creationId="{E856A84D-068A-A98A-4028-5A5700AC6AD3}"/>
          </ac:spMkLst>
        </pc:spChg>
        <pc:spChg chg="del">
          <ac:chgData name="Brace, Lewys" userId="9bd9ef77-a98a-4547-b91b-f4387f2705bc" providerId="ADAL" clId="{96BE5182-BBFF-9248-A7E1-D567BE3CD0E1}" dt="2023-05-26T13:48:33.162" v="4615" actId="478"/>
          <ac:spMkLst>
            <pc:docMk/>
            <pc:sldMk cId="104744699" sldId="279"/>
            <ac:spMk id="6" creationId="{ECE5B93C-D6D8-B56C-A67A-21CC543D8A43}"/>
          </ac:spMkLst>
        </pc:spChg>
        <pc:graphicFrameChg chg="add mod modGraphic">
          <ac:chgData name="Brace, Lewys" userId="9bd9ef77-a98a-4547-b91b-f4387f2705bc" providerId="ADAL" clId="{96BE5182-BBFF-9248-A7E1-D567BE3CD0E1}" dt="2023-05-26T13:57:58.031" v="5205" actId="1076"/>
          <ac:graphicFrameMkLst>
            <pc:docMk/>
            <pc:sldMk cId="104744699" sldId="279"/>
            <ac:graphicFrameMk id="4" creationId="{A0340F23-76F9-B959-71BF-C977F2D08BB8}"/>
          </ac:graphicFrameMkLst>
        </pc:graphicFrameChg>
      </pc:sldChg>
      <pc:sldChg chg="addSp delSp modSp add mod">
        <pc:chgData name="Brace, Lewys" userId="9bd9ef77-a98a-4547-b91b-f4387f2705bc" providerId="ADAL" clId="{96BE5182-BBFF-9248-A7E1-D567BE3CD0E1}" dt="2023-05-26T14:35:46.789" v="5742" actId="22"/>
        <pc:sldMkLst>
          <pc:docMk/>
          <pc:sldMk cId="4008010433" sldId="280"/>
        </pc:sldMkLst>
        <pc:spChg chg="mod">
          <ac:chgData name="Brace, Lewys" userId="9bd9ef77-a98a-4547-b91b-f4387f2705bc" providerId="ADAL" clId="{96BE5182-BBFF-9248-A7E1-D567BE3CD0E1}" dt="2023-05-26T14:17:15.132" v="5251" actId="20577"/>
          <ac:spMkLst>
            <pc:docMk/>
            <pc:sldMk cId="4008010433" sldId="280"/>
            <ac:spMk id="2" creationId="{E856A84D-068A-A98A-4028-5A5700AC6AD3}"/>
          </ac:spMkLst>
        </pc:spChg>
        <pc:spChg chg="add del">
          <ac:chgData name="Brace, Lewys" userId="9bd9ef77-a98a-4547-b91b-f4387f2705bc" providerId="ADAL" clId="{96BE5182-BBFF-9248-A7E1-D567BE3CD0E1}" dt="2023-05-26T14:35:46.789" v="5742" actId="22"/>
          <ac:spMkLst>
            <pc:docMk/>
            <pc:sldMk cId="4008010433" sldId="280"/>
            <ac:spMk id="5" creationId="{8254C2E4-356E-EAA0-98E7-9CAE78EF50E5}"/>
          </ac:spMkLst>
        </pc:spChg>
        <pc:spChg chg="mod">
          <ac:chgData name="Brace, Lewys" userId="9bd9ef77-a98a-4547-b91b-f4387f2705bc" providerId="ADAL" clId="{96BE5182-BBFF-9248-A7E1-D567BE3CD0E1}" dt="2023-05-26T14:34:06.149" v="5740" actId="20577"/>
          <ac:spMkLst>
            <pc:docMk/>
            <pc:sldMk cId="4008010433" sldId="280"/>
            <ac:spMk id="6" creationId="{ECE5B93C-D6D8-B56C-A67A-21CC543D8A43}"/>
          </ac:spMkLst>
        </pc:spChg>
      </pc:sldChg>
      <pc:sldChg chg="addSp delSp modSp add mod">
        <pc:chgData name="Brace, Lewys" userId="9bd9ef77-a98a-4547-b91b-f4387f2705bc" providerId="ADAL" clId="{96BE5182-BBFF-9248-A7E1-D567BE3CD0E1}" dt="2023-05-26T14:38:30.230" v="5927" actId="14100"/>
        <pc:sldMkLst>
          <pc:docMk/>
          <pc:sldMk cId="2098776401" sldId="281"/>
        </pc:sldMkLst>
        <pc:spChg chg="mod">
          <ac:chgData name="Brace, Lewys" userId="9bd9ef77-a98a-4547-b91b-f4387f2705bc" providerId="ADAL" clId="{96BE5182-BBFF-9248-A7E1-D567BE3CD0E1}" dt="2023-05-26T14:36:02.786" v="5780" actId="20577"/>
          <ac:spMkLst>
            <pc:docMk/>
            <pc:sldMk cId="2098776401" sldId="281"/>
            <ac:spMk id="2" creationId="{E856A84D-068A-A98A-4028-5A5700AC6AD3}"/>
          </ac:spMkLst>
        </pc:spChg>
        <pc:spChg chg="add del mod">
          <ac:chgData name="Brace, Lewys" userId="9bd9ef77-a98a-4547-b91b-f4387f2705bc" providerId="ADAL" clId="{96BE5182-BBFF-9248-A7E1-D567BE3CD0E1}" dt="2023-05-26T14:37:18.421" v="5920"/>
          <ac:spMkLst>
            <pc:docMk/>
            <pc:sldMk cId="2098776401" sldId="281"/>
            <ac:spMk id="4" creationId="{F802D49D-05D6-943B-168B-50C875C0283A}"/>
          </ac:spMkLst>
        </pc:spChg>
        <pc:spChg chg="mod">
          <ac:chgData name="Brace, Lewys" userId="9bd9ef77-a98a-4547-b91b-f4387f2705bc" providerId="ADAL" clId="{96BE5182-BBFF-9248-A7E1-D567BE3CD0E1}" dt="2023-05-26T14:36:58.989" v="5916" actId="20577"/>
          <ac:spMkLst>
            <pc:docMk/>
            <pc:sldMk cId="2098776401" sldId="281"/>
            <ac:spMk id="6" creationId="{ECE5B93C-D6D8-B56C-A67A-21CC543D8A43}"/>
          </ac:spMkLst>
        </pc:spChg>
        <pc:spChg chg="add del">
          <ac:chgData name="Brace, Lewys" userId="9bd9ef77-a98a-4547-b91b-f4387f2705bc" providerId="ADAL" clId="{96BE5182-BBFF-9248-A7E1-D567BE3CD0E1}" dt="2023-05-26T14:37:56.471" v="5922" actId="22"/>
          <ac:spMkLst>
            <pc:docMk/>
            <pc:sldMk cId="2098776401" sldId="281"/>
            <ac:spMk id="7" creationId="{D12D7337-557D-F14F-E70C-E4C5AEE6CB49}"/>
          </ac:spMkLst>
        </pc:spChg>
        <pc:spChg chg="add del">
          <ac:chgData name="Brace, Lewys" userId="9bd9ef77-a98a-4547-b91b-f4387f2705bc" providerId="ADAL" clId="{96BE5182-BBFF-9248-A7E1-D567BE3CD0E1}" dt="2023-05-26T14:38:01.069" v="5924" actId="22"/>
          <ac:spMkLst>
            <pc:docMk/>
            <pc:sldMk cId="2098776401" sldId="281"/>
            <ac:spMk id="9" creationId="{7F21D5F9-FE72-BE9C-40A0-3EFB1C23CBA1}"/>
          </ac:spMkLst>
        </pc:spChg>
        <pc:picChg chg="add mod">
          <ac:chgData name="Brace, Lewys" userId="9bd9ef77-a98a-4547-b91b-f4387f2705bc" providerId="ADAL" clId="{96BE5182-BBFF-9248-A7E1-D567BE3CD0E1}" dt="2023-05-26T14:38:30.230" v="5927" actId="14100"/>
          <ac:picMkLst>
            <pc:docMk/>
            <pc:sldMk cId="2098776401" sldId="281"/>
            <ac:picMk id="1028" creationId="{140329C9-8BE7-F143-911C-96C47402D586}"/>
          </ac:picMkLst>
        </pc:picChg>
      </pc:sldChg>
    </pc:docChg>
  </pc:docChgLst>
  <pc:docChgLst>
    <pc:chgData name="Brace, Lewys" userId="9bd9ef77-a98a-4547-b91b-f4387f2705bc" providerId="ADAL" clId="{054579EE-F353-4C18-864C-955E5E79EDB5}"/>
    <pc:docChg chg="addSld modSld">
      <pc:chgData name="Brace, Lewys" userId="9bd9ef77-a98a-4547-b91b-f4387f2705bc" providerId="ADAL" clId="{054579EE-F353-4C18-864C-955E5E79EDB5}" dt="2023-06-13T14:47:52.103" v="64" actId="20577"/>
      <pc:docMkLst>
        <pc:docMk/>
      </pc:docMkLst>
      <pc:sldChg chg="modSp add mod">
        <pc:chgData name="Brace, Lewys" userId="9bd9ef77-a98a-4547-b91b-f4387f2705bc" providerId="ADAL" clId="{054579EE-F353-4C18-864C-955E5E79EDB5}" dt="2023-06-13T14:45:24.981" v="28" actId="20577"/>
        <pc:sldMkLst>
          <pc:docMk/>
          <pc:sldMk cId="910120652" sldId="282"/>
        </pc:sldMkLst>
        <pc:spChg chg="mod">
          <ac:chgData name="Brace, Lewys" userId="9bd9ef77-a98a-4547-b91b-f4387f2705bc" providerId="ADAL" clId="{054579EE-F353-4C18-864C-955E5E79EDB5}" dt="2023-06-13T14:45:24.981" v="28" actId="20577"/>
          <ac:spMkLst>
            <pc:docMk/>
            <pc:sldMk cId="910120652" sldId="282"/>
            <ac:spMk id="2" creationId="{F0AA3A74-B2AF-66B4-E8A8-6139D704B501}"/>
          </ac:spMkLst>
        </pc:spChg>
      </pc:sldChg>
      <pc:sldChg chg="modSp add mod">
        <pc:chgData name="Brace, Lewys" userId="9bd9ef77-a98a-4547-b91b-f4387f2705bc" providerId="ADAL" clId="{054579EE-F353-4C18-864C-955E5E79EDB5}" dt="2023-06-13T14:47:52.103" v="64" actId="20577"/>
        <pc:sldMkLst>
          <pc:docMk/>
          <pc:sldMk cId="889638311" sldId="283"/>
        </pc:sldMkLst>
        <pc:spChg chg="mod">
          <ac:chgData name="Brace, Lewys" userId="9bd9ef77-a98a-4547-b91b-f4387f2705bc" providerId="ADAL" clId="{054579EE-F353-4C18-864C-955E5E79EDB5}" dt="2023-06-13T14:47:43.316" v="63" actId="6549"/>
          <ac:spMkLst>
            <pc:docMk/>
            <pc:sldMk cId="889638311" sldId="283"/>
            <ac:spMk id="2" creationId="{E856A84D-068A-A98A-4028-5A5700AC6AD3}"/>
          </ac:spMkLst>
        </pc:spChg>
        <pc:spChg chg="mod">
          <ac:chgData name="Brace, Lewys" userId="9bd9ef77-a98a-4547-b91b-f4387f2705bc" providerId="ADAL" clId="{054579EE-F353-4C18-864C-955E5E79EDB5}" dt="2023-06-13T14:47:52.103" v="64" actId="20577"/>
          <ac:spMkLst>
            <pc:docMk/>
            <pc:sldMk cId="889638311" sldId="283"/>
            <ac:spMk id="6" creationId="{ECE5B93C-D6D8-B56C-A67A-21CC543D8A43}"/>
          </ac:spMkLst>
        </pc:spChg>
      </pc:sldChg>
    </pc:docChg>
  </pc:docChgLst>
  <pc:docChgLst>
    <pc:chgData name="Brace, Lewys" userId="9bd9ef77-a98a-4547-b91b-f4387f2705bc" providerId="ADAL" clId="{17234945-5193-864B-9A72-79FBCD6E5226}"/>
    <pc:docChg chg="undo custSel addSld delSld modSld sldOrd">
      <pc:chgData name="Brace, Lewys" userId="9bd9ef77-a98a-4547-b91b-f4387f2705bc" providerId="ADAL" clId="{17234945-5193-864B-9A72-79FBCD6E5226}" dt="2023-07-24T13:18:15.335" v="8785" actId="1076"/>
      <pc:docMkLst>
        <pc:docMk/>
      </pc:docMkLst>
      <pc:sldChg chg="addSp delSp modSp del mod">
        <pc:chgData name="Brace, Lewys" userId="9bd9ef77-a98a-4547-b91b-f4387f2705bc" providerId="ADAL" clId="{17234945-5193-864B-9A72-79FBCD6E5226}" dt="2023-06-27T08:03:58.749" v="1458" actId="2696"/>
        <pc:sldMkLst>
          <pc:docMk/>
          <pc:sldMk cId="2903605744" sldId="256"/>
        </pc:sldMkLst>
        <pc:spChg chg="mod">
          <ac:chgData name="Brace, Lewys" userId="9bd9ef77-a98a-4547-b91b-f4387f2705bc" providerId="ADAL" clId="{17234945-5193-864B-9A72-79FBCD6E5226}" dt="2023-06-27T08:01:49.908" v="1443" actId="26606"/>
          <ac:spMkLst>
            <pc:docMk/>
            <pc:sldMk cId="2903605744" sldId="256"/>
            <ac:spMk id="2" creationId="{AE0B654B-6D67-4C56-F6F8-F30656E10AA2}"/>
          </ac:spMkLst>
        </pc:spChg>
        <pc:spChg chg="mod">
          <ac:chgData name="Brace, Lewys" userId="9bd9ef77-a98a-4547-b91b-f4387f2705bc" providerId="ADAL" clId="{17234945-5193-864B-9A72-79FBCD6E5226}" dt="2023-06-27T07:56:24.351" v="1399" actId="26606"/>
          <ac:spMkLst>
            <pc:docMk/>
            <pc:sldMk cId="2903605744" sldId="256"/>
            <ac:spMk id="3" creationId="{97098E19-97C5-7BBD-E876-C75728D02691}"/>
          </ac:spMkLst>
        </pc:spChg>
        <pc:spChg chg="add del">
          <ac:chgData name="Brace, Lewys" userId="9bd9ef77-a98a-4547-b91b-f4387f2705bc" providerId="ADAL" clId="{17234945-5193-864B-9A72-79FBCD6E5226}" dt="2023-06-27T08:01:49.908" v="1443" actId="26606"/>
          <ac:spMkLst>
            <pc:docMk/>
            <pc:sldMk cId="2903605744" sldId="256"/>
            <ac:spMk id="9" creationId="{7A18C9FB-EC4C-4DAE-8F7D-C6E5AF607958}"/>
          </ac:spMkLst>
        </pc:spChg>
        <pc:spChg chg="add del">
          <ac:chgData name="Brace, Lewys" userId="9bd9ef77-a98a-4547-b91b-f4387f2705bc" providerId="ADAL" clId="{17234945-5193-864B-9A72-79FBCD6E5226}" dt="2023-06-27T08:01:49.908" v="1443" actId="26606"/>
          <ac:spMkLst>
            <pc:docMk/>
            <pc:sldMk cId="2903605744" sldId="256"/>
            <ac:spMk id="11" creationId="{B47A9921-6509-49C2-BEBF-924F28066091}"/>
          </ac:spMkLst>
        </pc:spChg>
        <pc:spChg chg="add del">
          <ac:chgData name="Brace, Lewys" userId="9bd9ef77-a98a-4547-b91b-f4387f2705bc" providerId="ADAL" clId="{17234945-5193-864B-9A72-79FBCD6E5226}" dt="2023-06-27T07:55:59.010" v="1393" actId="26606"/>
          <ac:spMkLst>
            <pc:docMk/>
            <pc:sldMk cId="2903605744" sldId="256"/>
            <ac:spMk id="13" creationId="{7A18C9FB-EC4C-4DAE-8F7D-C6E5AF607958}"/>
          </ac:spMkLst>
        </pc:spChg>
        <pc:spChg chg="add del">
          <ac:chgData name="Brace, Lewys" userId="9bd9ef77-a98a-4547-b91b-f4387f2705bc" providerId="ADAL" clId="{17234945-5193-864B-9A72-79FBCD6E5226}" dt="2023-06-27T07:55:59.010" v="1393" actId="26606"/>
          <ac:spMkLst>
            <pc:docMk/>
            <pc:sldMk cId="2903605744" sldId="256"/>
            <ac:spMk id="14" creationId="{B47A9921-6509-49C2-BEBF-924F28066091}"/>
          </ac:spMkLst>
        </pc:spChg>
        <pc:spChg chg="add del">
          <ac:chgData name="Brace, Lewys" userId="9bd9ef77-a98a-4547-b91b-f4387f2705bc" providerId="ADAL" clId="{17234945-5193-864B-9A72-79FBCD6E5226}" dt="2023-06-27T07:56:24.351" v="1399" actId="26606"/>
          <ac:spMkLst>
            <pc:docMk/>
            <pc:sldMk cId="2903605744" sldId="256"/>
            <ac:spMk id="15" creationId="{7A18C9FB-EC4C-4DAE-8F7D-C6E5AF607958}"/>
          </ac:spMkLst>
        </pc:spChg>
        <pc:spChg chg="add del">
          <ac:chgData name="Brace, Lewys" userId="9bd9ef77-a98a-4547-b91b-f4387f2705bc" providerId="ADAL" clId="{17234945-5193-864B-9A72-79FBCD6E5226}" dt="2023-06-27T07:55:29.968" v="1384" actId="26606"/>
          <ac:spMkLst>
            <pc:docMk/>
            <pc:sldMk cId="2903605744" sldId="256"/>
            <ac:spMk id="16" creationId="{7A18C9FB-EC4C-4DAE-8F7D-C6E5AF607958}"/>
          </ac:spMkLst>
        </pc:spChg>
        <pc:spChg chg="add del">
          <ac:chgData name="Brace, Lewys" userId="9bd9ef77-a98a-4547-b91b-f4387f2705bc" providerId="ADAL" clId="{17234945-5193-864B-9A72-79FBCD6E5226}" dt="2023-06-27T07:56:24.351" v="1399" actId="26606"/>
          <ac:spMkLst>
            <pc:docMk/>
            <pc:sldMk cId="2903605744" sldId="256"/>
            <ac:spMk id="17" creationId="{A6A60682-4FD3-4D6A-9707-BD258497813E}"/>
          </ac:spMkLst>
        </pc:spChg>
        <pc:spChg chg="add del">
          <ac:chgData name="Brace, Lewys" userId="9bd9ef77-a98a-4547-b91b-f4387f2705bc" providerId="ADAL" clId="{17234945-5193-864B-9A72-79FBCD6E5226}" dt="2023-06-27T07:55:29.968" v="1384" actId="26606"/>
          <ac:spMkLst>
            <pc:docMk/>
            <pc:sldMk cId="2903605744" sldId="256"/>
            <ac:spMk id="18" creationId="{B47A9921-6509-49C2-BEBF-924F28066091}"/>
          </ac:spMkLst>
        </pc:spChg>
        <pc:spChg chg="add del">
          <ac:chgData name="Brace, Lewys" userId="9bd9ef77-a98a-4547-b91b-f4387f2705bc" providerId="ADAL" clId="{17234945-5193-864B-9A72-79FBCD6E5226}" dt="2023-06-27T08:01:26.783" v="1433" actId="26606"/>
          <ac:spMkLst>
            <pc:docMk/>
            <pc:sldMk cId="2903605744" sldId="256"/>
            <ac:spMk id="19" creationId="{7A18C9FB-EC4C-4DAE-8F7D-C6E5AF607958}"/>
          </ac:spMkLst>
        </pc:spChg>
        <pc:spChg chg="add del">
          <ac:chgData name="Brace, Lewys" userId="9bd9ef77-a98a-4547-b91b-f4387f2705bc" providerId="ADAL" clId="{17234945-5193-864B-9A72-79FBCD6E5226}" dt="2023-06-27T07:56:24.351" v="1399" actId="26606"/>
          <ac:spMkLst>
            <pc:docMk/>
            <pc:sldMk cId="2903605744" sldId="256"/>
            <ac:spMk id="20" creationId="{4EB7CBBE-178B-4DB3-AD92-DED458BAE7CE}"/>
          </ac:spMkLst>
        </pc:spChg>
        <pc:spChg chg="add del">
          <ac:chgData name="Brace, Lewys" userId="9bd9ef77-a98a-4547-b91b-f4387f2705bc" providerId="ADAL" clId="{17234945-5193-864B-9A72-79FBCD6E5226}" dt="2023-06-27T08:01:26.783" v="1433" actId="26606"/>
          <ac:spMkLst>
            <pc:docMk/>
            <pc:sldMk cId="2903605744" sldId="256"/>
            <ac:spMk id="21" creationId="{B47A9921-6509-49C2-BEBF-924F28066091}"/>
          </ac:spMkLst>
        </pc:spChg>
        <pc:spChg chg="add del">
          <ac:chgData name="Brace, Lewys" userId="9bd9ef77-a98a-4547-b91b-f4387f2705bc" providerId="ADAL" clId="{17234945-5193-864B-9A72-79FBCD6E5226}" dt="2023-06-27T07:57:08.009" v="1417" actId="26606"/>
          <ac:spMkLst>
            <pc:docMk/>
            <pc:sldMk cId="2903605744" sldId="256"/>
            <ac:spMk id="22" creationId="{7A18C9FB-EC4C-4DAE-8F7D-C6E5AF607958}"/>
          </ac:spMkLst>
        </pc:spChg>
        <pc:spChg chg="add del">
          <ac:chgData name="Brace, Lewys" userId="9bd9ef77-a98a-4547-b91b-f4387f2705bc" providerId="ADAL" clId="{17234945-5193-864B-9A72-79FBCD6E5226}" dt="2023-06-27T07:57:08.009" v="1417" actId="26606"/>
          <ac:spMkLst>
            <pc:docMk/>
            <pc:sldMk cId="2903605744" sldId="256"/>
            <ac:spMk id="23" creationId="{B47A9921-6509-49C2-BEBF-924F28066091}"/>
          </ac:spMkLst>
        </pc:spChg>
        <pc:spChg chg="add del">
          <ac:chgData name="Brace, Lewys" userId="9bd9ef77-a98a-4547-b91b-f4387f2705bc" providerId="ADAL" clId="{17234945-5193-864B-9A72-79FBCD6E5226}" dt="2023-06-27T08:01:48.301" v="1440" actId="26606"/>
          <ac:spMkLst>
            <pc:docMk/>
            <pc:sldMk cId="2903605744" sldId="256"/>
            <ac:spMk id="24" creationId="{7A18C9FB-EC4C-4DAE-8F7D-C6E5AF607958}"/>
          </ac:spMkLst>
        </pc:spChg>
        <pc:spChg chg="add del">
          <ac:chgData name="Brace, Lewys" userId="9bd9ef77-a98a-4547-b91b-f4387f2705bc" providerId="ADAL" clId="{17234945-5193-864B-9A72-79FBCD6E5226}" dt="2023-06-27T08:01:48.301" v="1440" actId="26606"/>
          <ac:spMkLst>
            <pc:docMk/>
            <pc:sldMk cId="2903605744" sldId="256"/>
            <ac:spMk id="25" creationId="{B47A9921-6509-49C2-BEBF-924F28066091}"/>
          </ac:spMkLst>
        </pc:spChg>
        <pc:spChg chg="add del">
          <ac:chgData name="Brace, Lewys" userId="9bd9ef77-a98a-4547-b91b-f4387f2705bc" providerId="ADAL" clId="{17234945-5193-864B-9A72-79FBCD6E5226}" dt="2023-06-27T08:01:49.903" v="1442" actId="26606"/>
          <ac:spMkLst>
            <pc:docMk/>
            <pc:sldMk cId="2903605744" sldId="256"/>
            <ac:spMk id="27" creationId="{7A18C9FB-EC4C-4DAE-8F7D-C6E5AF607958}"/>
          </ac:spMkLst>
        </pc:spChg>
        <pc:spChg chg="add del">
          <ac:chgData name="Brace, Lewys" userId="9bd9ef77-a98a-4547-b91b-f4387f2705bc" providerId="ADAL" clId="{17234945-5193-864B-9A72-79FBCD6E5226}" dt="2023-06-27T08:01:49.903" v="1442" actId="26606"/>
          <ac:spMkLst>
            <pc:docMk/>
            <pc:sldMk cId="2903605744" sldId="256"/>
            <ac:spMk id="28" creationId="{F47DB6CD-8E9E-4643-B3B6-01BD80429B3C}"/>
          </ac:spMkLst>
        </pc:spChg>
        <pc:spChg chg="add">
          <ac:chgData name="Brace, Lewys" userId="9bd9ef77-a98a-4547-b91b-f4387f2705bc" providerId="ADAL" clId="{17234945-5193-864B-9A72-79FBCD6E5226}" dt="2023-06-27T08:01:49.908" v="1443" actId="26606"/>
          <ac:spMkLst>
            <pc:docMk/>
            <pc:sldMk cId="2903605744" sldId="256"/>
            <ac:spMk id="30" creationId="{7A18C9FB-EC4C-4DAE-8F7D-C6E5AF607958}"/>
          </ac:spMkLst>
        </pc:spChg>
        <pc:spChg chg="add">
          <ac:chgData name="Brace, Lewys" userId="9bd9ef77-a98a-4547-b91b-f4387f2705bc" providerId="ADAL" clId="{17234945-5193-864B-9A72-79FBCD6E5226}" dt="2023-06-27T08:01:49.908" v="1443" actId="26606"/>
          <ac:spMkLst>
            <pc:docMk/>
            <pc:sldMk cId="2903605744" sldId="256"/>
            <ac:spMk id="31" creationId="{B47A9921-6509-49C2-BEBF-924F28066091}"/>
          </ac:spMkLst>
        </pc:spChg>
        <pc:picChg chg="del">
          <ac:chgData name="Brace, Lewys" userId="9bd9ef77-a98a-4547-b91b-f4387f2705bc" providerId="ADAL" clId="{17234945-5193-864B-9A72-79FBCD6E5226}" dt="2023-06-27T07:54:27.266" v="1371" actId="478"/>
          <ac:picMkLst>
            <pc:docMk/>
            <pc:sldMk cId="2903605744" sldId="256"/>
            <ac:picMk id="4" creationId="{454D28A0-5724-9701-038F-3E46F786F5C0}"/>
          </ac:picMkLst>
        </pc:picChg>
        <pc:picChg chg="add del mod ord">
          <ac:chgData name="Brace, Lewys" userId="9bd9ef77-a98a-4547-b91b-f4387f2705bc" providerId="ADAL" clId="{17234945-5193-864B-9A72-79FBCD6E5226}" dt="2023-06-27T07:57:18.153" v="1426" actId="478"/>
          <ac:picMkLst>
            <pc:docMk/>
            <pc:sldMk cId="2903605744" sldId="256"/>
            <ac:picMk id="5" creationId="{243DFA3A-BF0A-94B2-6899-F57A394B9499}"/>
          </ac:picMkLst>
        </pc:picChg>
        <pc:picChg chg="add del mod">
          <ac:chgData name="Brace, Lewys" userId="9bd9ef77-a98a-4547-b91b-f4387f2705bc" providerId="ADAL" clId="{17234945-5193-864B-9A72-79FBCD6E5226}" dt="2023-06-27T07:57:06.296" v="1412"/>
          <ac:picMkLst>
            <pc:docMk/>
            <pc:sldMk cId="2903605744" sldId="256"/>
            <ac:picMk id="6" creationId="{FB21DA5F-711B-0117-F2D7-A611AF5CC5B7}"/>
          </ac:picMkLst>
        </pc:picChg>
        <pc:picChg chg="add del mod">
          <ac:chgData name="Brace, Lewys" userId="9bd9ef77-a98a-4547-b91b-f4387f2705bc" providerId="ADAL" clId="{17234945-5193-864B-9A72-79FBCD6E5226}" dt="2023-06-27T08:01:40.442" v="1436" actId="478"/>
          <ac:picMkLst>
            <pc:docMk/>
            <pc:sldMk cId="2903605744" sldId="256"/>
            <ac:picMk id="7" creationId="{0A17086B-03FF-5A08-E08F-8D21C52BE320}"/>
          </ac:picMkLst>
        </pc:picChg>
        <pc:picChg chg="add mod">
          <ac:chgData name="Brace, Lewys" userId="9bd9ef77-a98a-4547-b91b-f4387f2705bc" providerId="ADAL" clId="{17234945-5193-864B-9A72-79FBCD6E5226}" dt="2023-06-27T08:01:49.908" v="1443" actId="26606"/>
          <ac:picMkLst>
            <pc:docMk/>
            <pc:sldMk cId="2903605744" sldId="256"/>
            <ac:picMk id="8" creationId="{084C263F-27D0-2305-8E17-0DD4DF66A563}"/>
          </ac:picMkLst>
        </pc:picChg>
      </pc:sldChg>
      <pc:sldChg chg="modSp mod ord">
        <pc:chgData name="Brace, Lewys" userId="9bd9ef77-a98a-4547-b91b-f4387f2705bc" providerId="ADAL" clId="{17234945-5193-864B-9A72-79FBCD6E5226}" dt="2023-06-27T09:56:54.868" v="4561" actId="20577"/>
        <pc:sldMkLst>
          <pc:docMk/>
          <pc:sldMk cId="3813520361" sldId="257"/>
        </pc:sldMkLst>
        <pc:spChg chg="mod">
          <ac:chgData name="Brace, Lewys" userId="9bd9ef77-a98a-4547-b91b-f4387f2705bc" providerId="ADAL" clId="{17234945-5193-864B-9A72-79FBCD6E5226}" dt="2023-06-27T09:54:20.883" v="4438" actId="20577"/>
          <ac:spMkLst>
            <pc:docMk/>
            <pc:sldMk cId="3813520361" sldId="257"/>
            <ac:spMk id="2" creationId="{C138BE96-66ED-26CB-8E56-AC8029484546}"/>
          </ac:spMkLst>
        </pc:spChg>
        <pc:spChg chg="mod">
          <ac:chgData name="Brace, Lewys" userId="9bd9ef77-a98a-4547-b91b-f4387f2705bc" providerId="ADAL" clId="{17234945-5193-864B-9A72-79FBCD6E5226}" dt="2023-06-27T09:56:54.868" v="4561" actId="20577"/>
          <ac:spMkLst>
            <pc:docMk/>
            <pc:sldMk cId="3813520361" sldId="257"/>
            <ac:spMk id="8" creationId="{4D03D6CA-F098-C6A3-1710-4796261C4523}"/>
          </ac:spMkLst>
        </pc:spChg>
        <pc:picChg chg="mod">
          <ac:chgData name="Brace, Lewys" userId="9bd9ef77-a98a-4547-b91b-f4387f2705bc" providerId="ADAL" clId="{17234945-5193-864B-9A72-79FBCD6E5226}" dt="2023-06-27T09:54:32.358" v="4442" actId="14100"/>
          <ac:picMkLst>
            <pc:docMk/>
            <pc:sldMk cId="3813520361" sldId="257"/>
            <ac:picMk id="6" creationId="{FEAA507F-1744-C6B4-DCD5-7804C92A1F77}"/>
          </ac:picMkLst>
        </pc:picChg>
      </pc:sldChg>
      <pc:sldChg chg="modSp mod">
        <pc:chgData name="Brace, Lewys" userId="9bd9ef77-a98a-4547-b91b-f4387f2705bc" providerId="ADAL" clId="{17234945-5193-864B-9A72-79FBCD6E5226}" dt="2023-06-27T08:36:50.107" v="1940" actId="14100"/>
        <pc:sldMkLst>
          <pc:docMk/>
          <pc:sldMk cId="2132446060" sldId="258"/>
        </pc:sldMkLst>
        <pc:spChg chg="mod">
          <ac:chgData name="Brace, Lewys" userId="9bd9ef77-a98a-4547-b91b-f4387f2705bc" providerId="ADAL" clId="{17234945-5193-864B-9A72-79FBCD6E5226}" dt="2023-06-27T08:36:50.107" v="1940" actId="14100"/>
          <ac:spMkLst>
            <pc:docMk/>
            <pc:sldMk cId="2132446060" sldId="258"/>
            <ac:spMk id="2" creationId="{0F511400-4F48-098B-6719-51D74AD5FDA6}"/>
          </ac:spMkLst>
        </pc:spChg>
        <pc:spChg chg="mod">
          <ac:chgData name="Brace, Lewys" userId="9bd9ef77-a98a-4547-b91b-f4387f2705bc" providerId="ADAL" clId="{17234945-5193-864B-9A72-79FBCD6E5226}" dt="2023-06-27T08:34:39.370" v="1938" actId="1076"/>
          <ac:spMkLst>
            <pc:docMk/>
            <pc:sldMk cId="2132446060" sldId="258"/>
            <ac:spMk id="6" creationId="{0AAB346E-9C54-FCA6-5D9F-5815D52381F8}"/>
          </ac:spMkLst>
        </pc:spChg>
      </pc:sldChg>
      <pc:sldChg chg="modSp mod">
        <pc:chgData name="Brace, Lewys" userId="9bd9ef77-a98a-4547-b91b-f4387f2705bc" providerId="ADAL" clId="{17234945-5193-864B-9A72-79FBCD6E5226}" dt="2023-06-27T10:33:48.151" v="5143" actId="20577"/>
        <pc:sldMkLst>
          <pc:docMk/>
          <pc:sldMk cId="2098776401" sldId="281"/>
        </pc:sldMkLst>
        <pc:spChg chg="mod">
          <ac:chgData name="Brace, Lewys" userId="9bd9ef77-a98a-4547-b91b-f4387f2705bc" providerId="ADAL" clId="{17234945-5193-864B-9A72-79FBCD6E5226}" dt="2023-06-27T10:33:48.151" v="5143" actId="20577"/>
          <ac:spMkLst>
            <pc:docMk/>
            <pc:sldMk cId="2098776401" sldId="281"/>
            <ac:spMk id="6" creationId="{ECE5B93C-D6D8-B56C-A67A-21CC543D8A43}"/>
          </ac:spMkLst>
        </pc:spChg>
      </pc:sldChg>
      <pc:sldChg chg="addSp delSp modSp mod">
        <pc:chgData name="Brace, Lewys" userId="9bd9ef77-a98a-4547-b91b-f4387f2705bc" providerId="ADAL" clId="{17234945-5193-864B-9A72-79FBCD6E5226}" dt="2023-06-26T13:46:29.705" v="635" actId="22"/>
        <pc:sldMkLst>
          <pc:docMk/>
          <pc:sldMk cId="889638311" sldId="283"/>
        </pc:sldMkLst>
        <pc:spChg chg="mod">
          <ac:chgData name="Brace, Lewys" userId="9bd9ef77-a98a-4547-b91b-f4387f2705bc" providerId="ADAL" clId="{17234945-5193-864B-9A72-79FBCD6E5226}" dt="2023-06-26T09:53:33.640" v="0" actId="20577"/>
          <ac:spMkLst>
            <pc:docMk/>
            <pc:sldMk cId="889638311" sldId="283"/>
            <ac:spMk id="2" creationId="{E856A84D-068A-A98A-4028-5A5700AC6AD3}"/>
          </ac:spMkLst>
        </pc:spChg>
        <pc:spChg chg="add del">
          <ac:chgData name="Brace, Lewys" userId="9bd9ef77-a98a-4547-b91b-f4387f2705bc" providerId="ADAL" clId="{17234945-5193-864B-9A72-79FBCD6E5226}" dt="2023-06-26T13:46:29.705" v="635" actId="22"/>
          <ac:spMkLst>
            <pc:docMk/>
            <pc:sldMk cId="889638311" sldId="283"/>
            <ac:spMk id="5" creationId="{97A2BED1-C6C3-7857-E994-22765AF8365B}"/>
          </ac:spMkLst>
        </pc:spChg>
        <pc:spChg chg="mod">
          <ac:chgData name="Brace, Lewys" userId="9bd9ef77-a98a-4547-b91b-f4387f2705bc" providerId="ADAL" clId="{17234945-5193-864B-9A72-79FBCD6E5226}" dt="2023-06-26T10:53:06.016" v="633" actId="20577"/>
          <ac:spMkLst>
            <pc:docMk/>
            <pc:sldMk cId="889638311" sldId="283"/>
            <ac:spMk id="6" creationId="{ECE5B93C-D6D8-B56C-A67A-21CC543D8A43}"/>
          </ac:spMkLst>
        </pc:spChg>
      </pc:sldChg>
      <pc:sldChg chg="addSp delSp modSp add del mod">
        <pc:chgData name="Brace, Lewys" userId="9bd9ef77-a98a-4547-b91b-f4387f2705bc" providerId="ADAL" clId="{17234945-5193-864B-9A72-79FBCD6E5226}" dt="2023-06-26T15:38:44.399" v="762" actId="2696"/>
        <pc:sldMkLst>
          <pc:docMk/>
          <pc:sldMk cId="2511022163" sldId="284"/>
        </pc:sldMkLst>
        <pc:spChg chg="del">
          <ac:chgData name="Brace, Lewys" userId="9bd9ef77-a98a-4547-b91b-f4387f2705bc" providerId="ADAL" clId="{17234945-5193-864B-9A72-79FBCD6E5226}" dt="2023-06-26T13:46:41.973" v="637" actId="478"/>
          <ac:spMkLst>
            <pc:docMk/>
            <pc:sldMk cId="2511022163" sldId="284"/>
            <ac:spMk id="2" creationId="{E856A84D-068A-A98A-4028-5A5700AC6AD3}"/>
          </ac:spMkLst>
        </pc:spChg>
        <pc:spChg chg="add del mod">
          <ac:chgData name="Brace, Lewys" userId="9bd9ef77-a98a-4547-b91b-f4387f2705bc" providerId="ADAL" clId="{17234945-5193-864B-9A72-79FBCD6E5226}" dt="2023-06-26T13:46:44.015" v="638" actId="478"/>
          <ac:spMkLst>
            <pc:docMk/>
            <pc:sldMk cId="2511022163" sldId="284"/>
            <ac:spMk id="5" creationId="{5FEAB858-3B78-685F-52AF-331693C022C5}"/>
          </ac:spMkLst>
        </pc:spChg>
      </pc:sldChg>
      <pc:sldChg chg="addSp delSp modSp new mod">
        <pc:chgData name="Brace, Lewys" userId="9bd9ef77-a98a-4547-b91b-f4387f2705bc" providerId="ADAL" clId="{17234945-5193-864B-9A72-79FBCD6E5226}" dt="2023-06-26T14:36:13.769" v="732" actId="14100"/>
        <pc:sldMkLst>
          <pc:docMk/>
          <pc:sldMk cId="3960425370" sldId="285"/>
        </pc:sldMkLst>
        <pc:spChg chg="mod">
          <ac:chgData name="Brace, Lewys" userId="9bd9ef77-a98a-4547-b91b-f4387f2705bc" providerId="ADAL" clId="{17234945-5193-864B-9A72-79FBCD6E5226}" dt="2023-06-26T14:34:53.617" v="665" actId="20577"/>
          <ac:spMkLst>
            <pc:docMk/>
            <pc:sldMk cId="3960425370" sldId="285"/>
            <ac:spMk id="2" creationId="{62DDDFB2-52EE-5F0A-D300-884D054CEFD0}"/>
          </ac:spMkLst>
        </pc:spChg>
        <pc:spChg chg="add mod">
          <ac:chgData name="Brace, Lewys" userId="9bd9ef77-a98a-4547-b91b-f4387f2705bc" providerId="ADAL" clId="{17234945-5193-864B-9A72-79FBCD6E5226}" dt="2023-06-26T14:36:13.769" v="732" actId="14100"/>
          <ac:spMkLst>
            <pc:docMk/>
            <pc:sldMk cId="3960425370" sldId="285"/>
            <ac:spMk id="5" creationId="{560234B6-9A95-C0B1-C356-D5DC14C4B470}"/>
          </ac:spMkLst>
        </pc:spChg>
        <pc:picChg chg="add del mod">
          <ac:chgData name="Brace, Lewys" userId="9bd9ef77-a98a-4547-b91b-f4387f2705bc" providerId="ADAL" clId="{17234945-5193-864B-9A72-79FBCD6E5226}" dt="2023-06-26T14:33:33.125" v="641" actId="478"/>
          <ac:picMkLst>
            <pc:docMk/>
            <pc:sldMk cId="3960425370" sldId="285"/>
            <ac:picMk id="3" creationId="{2966E277-5924-D859-74BF-1A4C03A0586E}"/>
          </ac:picMkLst>
        </pc:picChg>
        <pc:picChg chg="add mod">
          <ac:chgData name="Brace, Lewys" userId="9bd9ef77-a98a-4547-b91b-f4387f2705bc" providerId="ADAL" clId="{17234945-5193-864B-9A72-79FBCD6E5226}" dt="2023-06-26T14:35:20.220" v="667" actId="1076"/>
          <ac:picMkLst>
            <pc:docMk/>
            <pc:sldMk cId="3960425370" sldId="285"/>
            <ac:picMk id="4" creationId="{D7572A0C-E842-8FBC-D566-3E7AF39DA72F}"/>
          </ac:picMkLst>
        </pc:picChg>
      </pc:sldChg>
      <pc:sldChg chg="addSp modSp new mod">
        <pc:chgData name="Brace, Lewys" userId="9bd9ef77-a98a-4547-b91b-f4387f2705bc" providerId="ADAL" clId="{17234945-5193-864B-9A72-79FBCD6E5226}" dt="2023-06-26T14:45:41.432" v="761" actId="1076"/>
        <pc:sldMkLst>
          <pc:docMk/>
          <pc:sldMk cId="152340232" sldId="286"/>
        </pc:sldMkLst>
        <pc:spChg chg="mod">
          <ac:chgData name="Brace, Lewys" userId="9bd9ef77-a98a-4547-b91b-f4387f2705bc" providerId="ADAL" clId="{17234945-5193-864B-9A72-79FBCD6E5226}" dt="2023-06-26T14:45:00.411" v="754" actId="1076"/>
          <ac:spMkLst>
            <pc:docMk/>
            <pc:sldMk cId="152340232" sldId="286"/>
            <ac:spMk id="2" creationId="{FD8EEDE5-143D-1B57-56D5-D51573B25CB7}"/>
          </ac:spMkLst>
        </pc:spChg>
        <pc:spChg chg="add mod">
          <ac:chgData name="Brace, Lewys" userId="9bd9ef77-a98a-4547-b91b-f4387f2705bc" providerId="ADAL" clId="{17234945-5193-864B-9A72-79FBCD6E5226}" dt="2023-06-26T14:45:41.432" v="761" actId="1076"/>
          <ac:spMkLst>
            <pc:docMk/>
            <pc:sldMk cId="152340232" sldId="286"/>
            <ac:spMk id="4" creationId="{CCAEA95D-BE5C-9FAC-4B54-E8497B9A2116}"/>
          </ac:spMkLst>
        </pc:spChg>
        <pc:picChg chg="add mod">
          <ac:chgData name="Brace, Lewys" userId="9bd9ef77-a98a-4547-b91b-f4387f2705bc" providerId="ADAL" clId="{17234945-5193-864B-9A72-79FBCD6E5226}" dt="2023-06-26T14:45:06.176" v="757" actId="1076"/>
          <ac:picMkLst>
            <pc:docMk/>
            <pc:sldMk cId="152340232" sldId="286"/>
            <ac:picMk id="3" creationId="{25A363B5-3733-F8C9-9A23-D9F8A0674FDA}"/>
          </ac:picMkLst>
        </pc:picChg>
      </pc:sldChg>
      <pc:sldChg chg="modSp add mod">
        <pc:chgData name="Brace, Lewys" userId="9bd9ef77-a98a-4547-b91b-f4387f2705bc" providerId="ADAL" clId="{17234945-5193-864B-9A72-79FBCD6E5226}" dt="2023-06-26T15:44:16.510" v="1370" actId="1076"/>
        <pc:sldMkLst>
          <pc:docMk/>
          <pc:sldMk cId="1831160295" sldId="287"/>
        </pc:sldMkLst>
        <pc:spChg chg="mod">
          <ac:chgData name="Brace, Lewys" userId="9bd9ef77-a98a-4547-b91b-f4387f2705bc" providerId="ADAL" clId="{17234945-5193-864B-9A72-79FBCD6E5226}" dt="2023-06-26T15:44:13.062" v="1369" actId="1076"/>
          <ac:spMkLst>
            <pc:docMk/>
            <pc:sldMk cId="1831160295" sldId="287"/>
            <ac:spMk id="2" creationId="{E856A84D-068A-A98A-4028-5A5700AC6AD3}"/>
          </ac:spMkLst>
        </pc:spChg>
        <pc:spChg chg="mod">
          <ac:chgData name="Brace, Lewys" userId="9bd9ef77-a98a-4547-b91b-f4387f2705bc" providerId="ADAL" clId="{17234945-5193-864B-9A72-79FBCD6E5226}" dt="2023-06-26T15:44:16.510" v="1370" actId="1076"/>
          <ac:spMkLst>
            <pc:docMk/>
            <pc:sldMk cId="1831160295" sldId="287"/>
            <ac:spMk id="6" creationId="{ECE5B93C-D6D8-B56C-A67A-21CC543D8A43}"/>
          </ac:spMkLst>
        </pc:spChg>
      </pc:sldChg>
      <pc:sldChg chg="addSp delSp modSp add mod setBg delDesignElem">
        <pc:chgData name="Brace, Lewys" userId="9bd9ef77-a98a-4547-b91b-f4387f2705bc" providerId="ADAL" clId="{17234945-5193-864B-9A72-79FBCD6E5226}" dt="2023-07-24T13:18:15.335" v="8785" actId="1076"/>
        <pc:sldMkLst>
          <pc:docMk/>
          <pc:sldMk cId="710273954" sldId="288"/>
        </pc:sldMkLst>
        <pc:spChg chg="mod">
          <ac:chgData name="Brace, Lewys" userId="9bd9ef77-a98a-4547-b91b-f4387f2705bc" providerId="ADAL" clId="{17234945-5193-864B-9A72-79FBCD6E5226}" dt="2023-06-27T08:03:52.954" v="1456" actId="26606"/>
          <ac:spMkLst>
            <pc:docMk/>
            <pc:sldMk cId="710273954" sldId="288"/>
            <ac:spMk id="2" creationId="{AE0B654B-6D67-4C56-F6F8-F30656E10AA2}"/>
          </ac:spMkLst>
        </pc:spChg>
        <pc:spChg chg="mod">
          <ac:chgData name="Brace, Lewys" userId="9bd9ef77-a98a-4547-b91b-f4387f2705bc" providerId="ADAL" clId="{17234945-5193-864B-9A72-79FBCD6E5226}" dt="2023-07-03T08:54:02.183" v="8784" actId="27636"/>
          <ac:spMkLst>
            <pc:docMk/>
            <pc:sldMk cId="710273954" sldId="288"/>
            <ac:spMk id="3" creationId="{97098E19-97C5-7BBD-E876-C75728D02691}"/>
          </ac:spMkLst>
        </pc:spChg>
        <pc:spChg chg="add del">
          <ac:chgData name="Brace, Lewys" userId="9bd9ef77-a98a-4547-b91b-f4387f2705bc" providerId="ADAL" clId="{17234945-5193-864B-9A72-79FBCD6E5226}" dt="2023-06-27T08:03:32.319" v="1450" actId="26606"/>
          <ac:spMkLst>
            <pc:docMk/>
            <pc:sldMk cId="710273954" sldId="288"/>
            <ac:spMk id="9" creationId="{7A18C9FB-EC4C-4DAE-8F7D-C6E5AF607958}"/>
          </ac:spMkLst>
        </pc:spChg>
        <pc:spChg chg="add del">
          <ac:chgData name="Brace, Lewys" userId="9bd9ef77-a98a-4547-b91b-f4387f2705bc" providerId="ADAL" clId="{17234945-5193-864B-9A72-79FBCD6E5226}" dt="2023-06-27T08:03:32.319" v="1450" actId="26606"/>
          <ac:spMkLst>
            <pc:docMk/>
            <pc:sldMk cId="710273954" sldId="288"/>
            <ac:spMk id="11" creationId="{B47A9921-6509-49C2-BEBF-924F28066091}"/>
          </ac:spMkLst>
        </pc:spChg>
        <pc:spChg chg="add del">
          <ac:chgData name="Brace, Lewys" userId="9bd9ef77-a98a-4547-b91b-f4387f2705bc" providerId="ADAL" clId="{17234945-5193-864B-9A72-79FBCD6E5226}" dt="2023-06-27T08:03:39.036" v="1452" actId="26606"/>
          <ac:spMkLst>
            <pc:docMk/>
            <pc:sldMk cId="710273954" sldId="288"/>
            <ac:spMk id="13" creationId="{7A18C9FB-EC4C-4DAE-8F7D-C6E5AF607958}"/>
          </ac:spMkLst>
        </pc:spChg>
        <pc:spChg chg="add del">
          <ac:chgData name="Brace, Lewys" userId="9bd9ef77-a98a-4547-b91b-f4387f2705bc" providerId="ADAL" clId="{17234945-5193-864B-9A72-79FBCD6E5226}" dt="2023-06-27T08:03:39.036" v="1452" actId="26606"/>
          <ac:spMkLst>
            <pc:docMk/>
            <pc:sldMk cId="710273954" sldId="288"/>
            <ac:spMk id="14" creationId="{5E698B96-C345-4CAB-9657-02BD17A19499}"/>
          </ac:spMkLst>
        </pc:spChg>
        <pc:spChg chg="add del">
          <ac:chgData name="Brace, Lewys" userId="9bd9ef77-a98a-4547-b91b-f4387f2705bc" providerId="ADAL" clId="{17234945-5193-864B-9A72-79FBCD6E5226}" dt="2023-06-27T08:03:48.854" v="1454" actId="26606"/>
          <ac:spMkLst>
            <pc:docMk/>
            <pc:sldMk cId="710273954" sldId="288"/>
            <ac:spMk id="16" creationId="{7A18C9FB-EC4C-4DAE-8F7D-C6E5AF607958}"/>
          </ac:spMkLst>
        </pc:spChg>
        <pc:spChg chg="add del">
          <ac:chgData name="Brace, Lewys" userId="9bd9ef77-a98a-4547-b91b-f4387f2705bc" providerId="ADAL" clId="{17234945-5193-864B-9A72-79FBCD6E5226}" dt="2023-06-27T08:03:48.854" v="1454" actId="26606"/>
          <ac:spMkLst>
            <pc:docMk/>
            <pc:sldMk cId="710273954" sldId="288"/>
            <ac:spMk id="17" creationId="{B47A9921-6509-49C2-BEBF-924F28066091}"/>
          </ac:spMkLst>
        </pc:spChg>
        <pc:spChg chg="add del">
          <ac:chgData name="Brace, Lewys" userId="9bd9ef77-a98a-4547-b91b-f4387f2705bc" providerId="ADAL" clId="{17234945-5193-864B-9A72-79FBCD6E5226}" dt="2023-06-27T08:03:52.954" v="1456" actId="26606"/>
          <ac:spMkLst>
            <pc:docMk/>
            <pc:sldMk cId="710273954" sldId="288"/>
            <ac:spMk id="19" creationId="{987A0FBA-CC04-4256-A8EB-BB3C543E989C}"/>
          </ac:spMkLst>
        </pc:spChg>
        <pc:spChg chg="add del">
          <ac:chgData name="Brace, Lewys" userId="9bd9ef77-a98a-4547-b91b-f4387f2705bc" providerId="ADAL" clId="{17234945-5193-864B-9A72-79FBCD6E5226}" dt="2023-06-27T08:03:52.954" v="1456" actId="26606"/>
          <ac:spMkLst>
            <pc:docMk/>
            <pc:sldMk cId="710273954" sldId="288"/>
            <ac:spMk id="20" creationId="{15A93C08-5026-4474-A6D5-87A03C1357A0}"/>
          </ac:spMkLst>
        </pc:spChg>
        <pc:spChg chg="add del">
          <ac:chgData name="Brace, Lewys" userId="9bd9ef77-a98a-4547-b91b-f4387f2705bc" providerId="ADAL" clId="{17234945-5193-864B-9A72-79FBCD6E5226}" dt="2023-06-27T08:03:52.954" v="1456" actId="26606"/>
          <ac:spMkLst>
            <pc:docMk/>
            <pc:sldMk cId="710273954" sldId="288"/>
            <ac:spMk id="21" creationId="{E633B38B-B87A-4288-A20F-0223A6C27A5A}"/>
          </ac:spMkLst>
        </pc:spChg>
        <pc:spChg chg="add">
          <ac:chgData name="Brace, Lewys" userId="9bd9ef77-a98a-4547-b91b-f4387f2705bc" providerId="ADAL" clId="{17234945-5193-864B-9A72-79FBCD6E5226}" dt="2023-06-27T08:03:52.958" v="1457" actId="26606"/>
          <ac:spMkLst>
            <pc:docMk/>
            <pc:sldMk cId="710273954" sldId="288"/>
            <ac:spMk id="23" creationId="{7A18C9FB-EC4C-4DAE-8F7D-C6E5AF607958}"/>
          </ac:spMkLst>
        </pc:spChg>
        <pc:spChg chg="add">
          <ac:chgData name="Brace, Lewys" userId="9bd9ef77-a98a-4547-b91b-f4387f2705bc" providerId="ADAL" clId="{17234945-5193-864B-9A72-79FBCD6E5226}" dt="2023-06-27T08:03:52.958" v="1457" actId="26606"/>
          <ac:spMkLst>
            <pc:docMk/>
            <pc:sldMk cId="710273954" sldId="288"/>
            <ac:spMk id="24" creationId="{B47A9921-6509-49C2-BEBF-924F28066091}"/>
          </ac:spMkLst>
        </pc:spChg>
        <pc:spChg chg="del">
          <ac:chgData name="Brace, Lewys" userId="9bd9ef77-a98a-4547-b91b-f4387f2705bc" providerId="ADAL" clId="{17234945-5193-864B-9A72-79FBCD6E5226}" dt="2023-06-27T08:02:56.524" v="1445"/>
          <ac:spMkLst>
            <pc:docMk/>
            <pc:sldMk cId="710273954" sldId="288"/>
            <ac:spMk id="30" creationId="{7A18C9FB-EC4C-4DAE-8F7D-C6E5AF607958}"/>
          </ac:spMkLst>
        </pc:spChg>
        <pc:spChg chg="del">
          <ac:chgData name="Brace, Lewys" userId="9bd9ef77-a98a-4547-b91b-f4387f2705bc" providerId="ADAL" clId="{17234945-5193-864B-9A72-79FBCD6E5226}" dt="2023-06-27T08:02:56.524" v="1445"/>
          <ac:spMkLst>
            <pc:docMk/>
            <pc:sldMk cId="710273954" sldId="288"/>
            <ac:spMk id="31" creationId="{B47A9921-6509-49C2-BEBF-924F28066091}"/>
          </ac:spMkLst>
        </pc:spChg>
        <pc:picChg chg="add mod ord">
          <ac:chgData name="Brace, Lewys" userId="9bd9ef77-a98a-4547-b91b-f4387f2705bc" providerId="ADAL" clId="{17234945-5193-864B-9A72-79FBCD6E5226}" dt="2023-07-24T13:18:15.335" v="8785" actId="1076"/>
          <ac:picMkLst>
            <pc:docMk/>
            <pc:sldMk cId="710273954" sldId="288"/>
            <ac:picMk id="4" creationId="{F93F9BB0-C52E-38E1-B8CE-C50F77ABCF0D}"/>
          </ac:picMkLst>
        </pc:picChg>
        <pc:picChg chg="del">
          <ac:chgData name="Brace, Lewys" userId="9bd9ef77-a98a-4547-b91b-f4387f2705bc" providerId="ADAL" clId="{17234945-5193-864B-9A72-79FBCD6E5226}" dt="2023-06-27T08:03:19.117" v="1446" actId="478"/>
          <ac:picMkLst>
            <pc:docMk/>
            <pc:sldMk cId="710273954" sldId="288"/>
            <ac:picMk id="8" creationId="{084C263F-27D0-2305-8E17-0DD4DF66A563}"/>
          </ac:picMkLst>
        </pc:picChg>
      </pc:sldChg>
      <pc:sldChg chg="addSp delSp modSp new mod">
        <pc:chgData name="Brace, Lewys" userId="9bd9ef77-a98a-4547-b91b-f4387f2705bc" providerId="ADAL" clId="{17234945-5193-864B-9A72-79FBCD6E5226}" dt="2023-06-27T09:44:06.402" v="3130" actId="5793"/>
        <pc:sldMkLst>
          <pc:docMk/>
          <pc:sldMk cId="1521237261" sldId="289"/>
        </pc:sldMkLst>
        <pc:spChg chg="mod">
          <ac:chgData name="Brace, Lewys" userId="9bd9ef77-a98a-4547-b91b-f4387f2705bc" providerId="ADAL" clId="{17234945-5193-864B-9A72-79FBCD6E5226}" dt="2023-06-27T08:10:22.215" v="1473" actId="2711"/>
          <ac:spMkLst>
            <pc:docMk/>
            <pc:sldMk cId="1521237261" sldId="289"/>
            <ac:spMk id="2" creationId="{09403E1F-E8E4-EC2C-52D0-FD02301C4AA1}"/>
          </ac:spMkLst>
        </pc:spChg>
        <pc:spChg chg="mod">
          <ac:chgData name="Brace, Lewys" userId="9bd9ef77-a98a-4547-b91b-f4387f2705bc" providerId="ADAL" clId="{17234945-5193-864B-9A72-79FBCD6E5226}" dt="2023-06-27T09:44:06.402" v="3130" actId="5793"/>
          <ac:spMkLst>
            <pc:docMk/>
            <pc:sldMk cId="1521237261" sldId="289"/>
            <ac:spMk id="3" creationId="{1D169E6F-0F85-44F0-8710-000A05E8AAC4}"/>
          </ac:spMkLst>
        </pc:spChg>
        <pc:picChg chg="add del mod">
          <ac:chgData name="Brace, Lewys" userId="9bd9ef77-a98a-4547-b91b-f4387f2705bc" providerId="ADAL" clId="{17234945-5193-864B-9A72-79FBCD6E5226}" dt="2023-06-27T09:23:35.467" v="2923" actId="478"/>
          <ac:picMkLst>
            <pc:docMk/>
            <pc:sldMk cId="1521237261" sldId="289"/>
            <ac:picMk id="4" creationId="{42B72774-CFAA-7AD2-703C-9DF9582269DA}"/>
          </ac:picMkLst>
        </pc:picChg>
        <pc:picChg chg="add mod">
          <ac:chgData name="Brace, Lewys" userId="9bd9ef77-a98a-4547-b91b-f4387f2705bc" providerId="ADAL" clId="{17234945-5193-864B-9A72-79FBCD6E5226}" dt="2023-06-27T09:43:48.171" v="3120" actId="14100"/>
          <ac:picMkLst>
            <pc:docMk/>
            <pc:sldMk cId="1521237261" sldId="289"/>
            <ac:picMk id="5" creationId="{77C1A1B4-D86E-6C0A-C80D-7AC003BB10DE}"/>
          </ac:picMkLst>
        </pc:picChg>
      </pc:sldChg>
      <pc:sldChg chg="modSp add mod">
        <pc:chgData name="Brace, Lewys" userId="9bd9ef77-a98a-4547-b91b-f4387f2705bc" providerId="ADAL" clId="{17234945-5193-864B-9A72-79FBCD6E5226}" dt="2023-06-27T08:53:56.635" v="2465" actId="1076"/>
        <pc:sldMkLst>
          <pc:docMk/>
          <pc:sldMk cId="7428151" sldId="290"/>
        </pc:sldMkLst>
        <pc:spChg chg="mod">
          <ac:chgData name="Brace, Lewys" userId="9bd9ef77-a98a-4547-b91b-f4387f2705bc" providerId="ADAL" clId="{17234945-5193-864B-9A72-79FBCD6E5226}" dt="2023-06-27T08:37:50.570" v="1989" actId="20577"/>
          <ac:spMkLst>
            <pc:docMk/>
            <pc:sldMk cId="7428151" sldId="290"/>
            <ac:spMk id="2" creationId="{0F511400-4F48-098B-6719-51D74AD5FDA6}"/>
          </ac:spMkLst>
        </pc:spChg>
        <pc:spChg chg="mod">
          <ac:chgData name="Brace, Lewys" userId="9bd9ef77-a98a-4547-b91b-f4387f2705bc" providerId="ADAL" clId="{17234945-5193-864B-9A72-79FBCD6E5226}" dt="2023-06-27T08:53:56.635" v="2465" actId="1076"/>
          <ac:spMkLst>
            <pc:docMk/>
            <pc:sldMk cId="7428151" sldId="290"/>
            <ac:spMk id="6" creationId="{0AAB346E-9C54-FCA6-5D9F-5815D52381F8}"/>
          </ac:spMkLst>
        </pc:spChg>
      </pc:sldChg>
      <pc:sldChg chg="addSp delSp modSp new mod">
        <pc:chgData name="Brace, Lewys" userId="9bd9ef77-a98a-4547-b91b-f4387f2705bc" providerId="ADAL" clId="{17234945-5193-864B-9A72-79FBCD6E5226}" dt="2023-06-27T09:18:25.375" v="2566" actId="1076"/>
        <pc:sldMkLst>
          <pc:docMk/>
          <pc:sldMk cId="2164101206" sldId="291"/>
        </pc:sldMkLst>
        <pc:spChg chg="del">
          <ac:chgData name="Brace, Lewys" userId="9bd9ef77-a98a-4547-b91b-f4387f2705bc" providerId="ADAL" clId="{17234945-5193-864B-9A72-79FBCD6E5226}" dt="2023-06-27T08:59:01.041" v="2467" actId="478"/>
          <ac:spMkLst>
            <pc:docMk/>
            <pc:sldMk cId="2164101206" sldId="291"/>
            <ac:spMk id="2" creationId="{7D6B9837-4504-2971-3632-2BDF469B429C}"/>
          </ac:spMkLst>
        </pc:spChg>
        <pc:spChg chg="del">
          <ac:chgData name="Brace, Lewys" userId="9bd9ef77-a98a-4547-b91b-f4387f2705bc" providerId="ADAL" clId="{17234945-5193-864B-9A72-79FBCD6E5226}" dt="2023-06-27T09:01:31.691" v="2468" actId="478"/>
          <ac:spMkLst>
            <pc:docMk/>
            <pc:sldMk cId="2164101206" sldId="291"/>
            <ac:spMk id="3" creationId="{7276DED2-D37C-D2EF-8FA8-FE23D03BF74D}"/>
          </ac:spMkLst>
        </pc:spChg>
        <pc:spChg chg="add mod">
          <ac:chgData name="Brace, Lewys" userId="9bd9ef77-a98a-4547-b91b-f4387f2705bc" providerId="ADAL" clId="{17234945-5193-864B-9A72-79FBCD6E5226}" dt="2023-06-27T09:01:54.931" v="2502" actId="20577"/>
          <ac:spMkLst>
            <pc:docMk/>
            <pc:sldMk cId="2164101206" sldId="291"/>
            <ac:spMk id="5" creationId="{2BB0C653-153A-000F-F6E9-B119FABD3CB7}"/>
          </ac:spMkLst>
        </pc:spChg>
        <pc:spChg chg="add mod">
          <ac:chgData name="Brace, Lewys" userId="9bd9ef77-a98a-4547-b91b-f4387f2705bc" providerId="ADAL" clId="{17234945-5193-864B-9A72-79FBCD6E5226}" dt="2023-06-27T09:18:25.375" v="2566" actId="1076"/>
          <ac:spMkLst>
            <pc:docMk/>
            <pc:sldMk cId="2164101206" sldId="291"/>
            <ac:spMk id="6" creationId="{A9DDA865-DE95-B42E-6BE8-67A946407E8C}"/>
          </ac:spMkLst>
        </pc:spChg>
        <pc:picChg chg="add mod">
          <ac:chgData name="Brace, Lewys" userId="9bd9ef77-a98a-4547-b91b-f4387f2705bc" providerId="ADAL" clId="{17234945-5193-864B-9A72-79FBCD6E5226}" dt="2023-06-27T09:17:43.403" v="2514" actId="1076"/>
          <ac:picMkLst>
            <pc:docMk/>
            <pc:sldMk cId="2164101206" sldId="291"/>
            <ac:picMk id="4" creationId="{0536E147-73B7-D43E-F95C-4D01E8B30C5F}"/>
          </ac:picMkLst>
        </pc:picChg>
      </pc:sldChg>
      <pc:sldChg chg="addSp delSp modSp add mod">
        <pc:chgData name="Brace, Lewys" userId="9bd9ef77-a98a-4547-b91b-f4387f2705bc" providerId="ADAL" clId="{17234945-5193-864B-9A72-79FBCD6E5226}" dt="2023-06-27T09:25:32.107" v="2934" actId="1076"/>
        <pc:sldMkLst>
          <pc:docMk/>
          <pc:sldMk cId="2550137422" sldId="292"/>
        </pc:sldMkLst>
        <pc:spChg chg="mod">
          <ac:chgData name="Brace, Lewys" userId="9bd9ef77-a98a-4547-b91b-f4387f2705bc" providerId="ADAL" clId="{17234945-5193-864B-9A72-79FBCD6E5226}" dt="2023-06-27T09:18:38.363" v="2583" actId="20577"/>
          <ac:spMkLst>
            <pc:docMk/>
            <pc:sldMk cId="2550137422" sldId="292"/>
            <ac:spMk id="2" creationId="{09403E1F-E8E4-EC2C-52D0-FD02301C4AA1}"/>
          </ac:spMkLst>
        </pc:spChg>
        <pc:spChg chg="mod">
          <ac:chgData name="Brace, Lewys" userId="9bd9ef77-a98a-4547-b91b-f4387f2705bc" providerId="ADAL" clId="{17234945-5193-864B-9A72-79FBCD6E5226}" dt="2023-06-27T09:25:30.305" v="2933" actId="1076"/>
          <ac:spMkLst>
            <pc:docMk/>
            <pc:sldMk cId="2550137422" sldId="292"/>
            <ac:spMk id="3" creationId="{1D169E6F-0F85-44F0-8710-000A05E8AAC4}"/>
          </ac:spMkLst>
        </pc:spChg>
        <pc:picChg chg="del">
          <ac:chgData name="Brace, Lewys" userId="9bd9ef77-a98a-4547-b91b-f4387f2705bc" providerId="ADAL" clId="{17234945-5193-864B-9A72-79FBCD6E5226}" dt="2023-06-27T09:18:31.684" v="2568" actId="478"/>
          <ac:picMkLst>
            <pc:docMk/>
            <pc:sldMk cId="2550137422" sldId="292"/>
            <ac:picMk id="4" creationId="{42B72774-CFAA-7AD2-703C-9DF9582269DA}"/>
          </ac:picMkLst>
        </pc:picChg>
        <pc:picChg chg="add mod">
          <ac:chgData name="Brace, Lewys" userId="9bd9ef77-a98a-4547-b91b-f4387f2705bc" providerId="ADAL" clId="{17234945-5193-864B-9A72-79FBCD6E5226}" dt="2023-06-27T09:25:32.107" v="2934" actId="1076"/>
          <ac:picMkLst>
            <pc:docMk/>
            <pc:sldMk cId="2550137422" sldId="292"/>
            <ac:picMk id="1026" creationId="{4AE52D87-5454-43FD-4E1F-7E1FEB243219}"/>
          </ac:picMkLst>
        </pc:picChg>
      </pc:sldChg>
      <pc:sldChg chg="addSp delSp modSp new mod">
        <pc:chgData name="Brace, Lewys" userId="9bd9ef77-a98a-4547-b91b-f4387f2705bc" providerId="ADAL" clId="{17234945-5193-864B-9A72-79FBCD6E5226}" dt="2023-06-27T09:28:28.890" v="3086" actId="1076"/>
        <pc:sldMkLst>
          <pc:docMk/>
          <pc:sldMk cId="1345437847" sldId="293"/>
        </pc:sldMkLst>
        <pc:spChg chg="del">
          <ac:chgData name="Brace, Lewys" userId="9bd9ef77-a98a-4547-b91b-f4387f2705bc" providerId="ADAL" clId="{17234945-5193-864B-9A72-79FBCD6E5226}" dt="2023-06-27T09:26:14.628" v="2936" actId="478"/>
          <ac:spMkLst>
            <pc:docMk/>
            <pc:sldMk cId="1345437847" sldId="293"/>
            <ac:spMk id="2" creationId="{CD9DE263-B904-9001-FA44-EAD4528677BF}"/>
          </ac:spMkLst>
        </pc:spChg>
        <pc:spChg chg="del">
          <ac:chgData name="Brace, Lewys" userId="9bd9ef77-a98a-4547-b91b-f4387f2705bc" providerId="ADAL" clId="{17234945-5193-864B-9A72-79FBCD6E5226}" dt="2023-06-27T09:26:15.927" v="2937" actId="478"/>
          <ac:spMkLst>
            <pc:docMk/>
            <pc:sldMk cId="1345437847" sldId="293"/>
            <ac:spMk id="3" creationId="{C6D2D546-F387-B2AC-447B-9F805298ECAA}"/>
          </ac:spMkLst>
        </pc:spChg>
        <pc:spChg chg="add mod">
          <ac:chgData name="Brace, Lewys" userId="9bd9ef77-a98a-4547-b91b-f4387f2705bc" providerId="ADAL" clId="{17234945-5193-864B-9A72-79FBCD6E5226}" dt="2023-06-27T09:27:30.515" v="2958" actId="1076"/>
          <ac:spMkLst>
            <pc:docMk/>
            <pc:sldMk cId="1345437847" sldId="293"/>
            <ac:spMk id="5" creationId="{85B98E70-4E56-BB89-BCBB-2B04BFE6466C}"/>
          </ac:spMkLst>
        </pc:spChg>
        <pc:spChg chg="add mod">
          <ac:chgData name="Brace, Lewys" userId="9bd9ef77-a98a-4547-b91b-f4387f2705bc" providerId="ADAL" clId="{17234945-5193-864B-9A72-79FBCD6E5226}" dt="2023-06-27T09:28:28.890" v="3086" actId="1076"/>
          <ac:spMkLst>
            <pc:docMk/>
            <pc:sldMk cId="1345437847" sldId="293"/>
            <ac:spMk id="6" creationId="{C0EB8CF7-637F-27FE-2851-B61505823A38}"/>
          </ac:spMkLst>
        </pc:spChg>
        <pc:picChg chg="add mod">
          <ac:chgData name="Brace, Lewys" userId="9bd9ef77-a98a-4547-b91b-f4387f2705bc" providerId="ADAL" clId="{17234945-5193-864B-9A72-79FBCD6E5226}" dt="2023-06-27T09:27:40.176" v="2960" actId="1076"/>
          <ac:picMkLst>
            <pc:docMk/>
            <pc:sldMk cId="1345437847" sldId="293"/>
            <ac:picMk id="4" creationId="{77F9142E-712E-7719-AAD1-D66442490B9F}"/>
          </ac:picMkLst>
        </pc:picChg>
      </pc:sldChg>
      <pc:sldChg chg="add del">
        <pc:chgData name="Brace, Lewys" userId="9bd9ef77-a98a-4547-b91b-f4387f2705bc" providerId="ADAL" clId="{17234945-5193-864B-9A72-79FBCD6E5226}" dt="2023-06-27T09:23:33.665" v="2922"/>
        <pc:sldMkLst>
          <pc:docMk/>
          <pc:sldMk cId="1728529915" sldId="293"/>
        </pc:sldMkLst>
      </pc:sldChg>
      <pc:sldChg chg="delSp modSp add mod">
        <pc:chgData name="Brace, Lewys" userId="9bd9ef77-a98a-4547-b91b-f4387f2705bc" providerId="ADAL" clId="{17234945-5193-864B-9A72-79FBCD6E5226}" dt="2023-06-27T09:51:07.472" v="3785" actId="20577"/>
        <pc:sldMkLst>
          <pc:docMk/>
          <pc:sldMk cId="2078591481" sldId="294"/>
        </pc:sldMkLst>
        <pc:spChg chg="mod">
          <ac:chgData name="Brace, Lewys" userId="9bd9ef77-a98a-4547-b91b-f4387f2705bc" providerId="ADAL" clId="{17234945-5193-864B-9A72-79FBCD6E5226}" dt="2023-06-27T09:44:35.921" v="3165" actId="20577"/>
          <ac:spMkLst>
            <pc:docMk/>
            <pc:sldMk cId="2078591481" sldId="294"/>
            <ac:spMk id="2" creationId="{09403E1F-E8E4-EC2C-52D0-FD02301C4AA1}"/>
          </ac:spMkLst>
        </pc:spChg>
        <pc:spChg chg="mod">
          <ac:chgData name="Brace, Lewys" userId="9bd9ef77-a98a-4547-b91b-f4387f2705bc" providerId="ADAL" clId="{17234945-5193-864B-9A72-79FBCD6E5226}" dt="2023-06-27T09:51:07.472" v="3785" actId="20577"/>
          <ac:spMkLst>
            <pc:docMk/>
            <pc:sldMk cId="2078591481" sldId="294"/>
            <ac:spMk id="3" creationId="{1D169E6F-0F85-44F0-8710-000A05E8AAC4}"/>
          </ac:spMkLst>
        </pc:spChg>
        <pc:picChg chg="del">
          <ac:chgData name="Brace, Lewys" userId="9bd9ef77-a98a-4547-b91b-f4387f2705bc" providerId="ADAL" clId="{17234945-5193-864B-9A72-79FBCD6E5226}" dt="2023-06-27T09:44:27.063" v="3132" actId="478"/>
          <ac:picMkLst>
            <pc:docMk/>
            <pc:sldMk cId="2078591481" sldId="294"/>
            <ac:picMk id="5" creationId="{77C1A1B4-D86E-6C0A-C80D-7AC003BB10DE}"/>
          </ac:picMkLst>
        </pc:picChg>
      </pc:sldChg>
      <pc:sldChg chg="modSp add mod">
        <pc:chgData name="Brace, Lewys" userId="9bd9ef77-a98a-4547-b91b-f4387f2705bc" providerId="ADAL" clId="{17234945-5193-864B-9A72-79FBCD6E5226}" dt="2023-06-27T09:56:40.659" v="4559" actId="20577"/>
        <pc:sldMkLst>
          <pc:docMk/>
          <pc:sldMk cId="972757025" sldId="295"/>
        </pc:sldMkLst>
        <pc:spChg chg="mod">
          <ac:chgData name="Brace, Lewys" userId="9bd9ef77-a98a-4547-b91b-f4387f2705bc" providerId="ADAL" clId="{17234945-5193-864B-9A72-79FBCD6E5226}" dt="2023-06-27T09:56:40.659" v="4559" actId="20577"/>
          <ac:spMkLst>
            <pc:docMk/>
            <pc:sldMk cId="972757025" sldId="295"/>
            <ac:spMk id="2" creationId="{E473DFAC-37B2-5A1D-249B-EEBDD67367BC}"/>
          </ac:spMkLst>
        </pc:spChg>
      </pc:sldChg>
      <pc:sldChg chg="addSp delSp modSp add mod">
        <pc:chgData name="Brace, Lewys" userId="9bd9ef77-a98a-4547-b91b-f4387f2705bc" providerId="ADAL" clId="{17234945-5193-864B-9A72-79FBCD6E5226}" dt="2023-06-27T10:49:06.095" v="5654" actId="1076"/>
        <pc:sldMkLst>
          <pc:docMk/>
          <pc:sldMk cId="2285360935" sldId="296"/>
        </pc:sldMkLst>
        <pc:spChg chg="mod">
          <ac:chgData name="Brace, Lewys" userId="9bd9ef77-a98a-4547-b91b-f4387f2705bc" providerId="ADAL" clId="{17234945-5193-864B-9A72-79FBCD6E5226}" dt="2023-06-27T10:34:49.831" v="5193" actId="20577"/>
          <ac:spMkLst>
            <pc:docMk/>
            <pc:sldMk cId="2285360935" sldId="296"/>
            <ac:spMk id="2" creationId="{E856A84D-068A-A98A-4028-5A5700AC6AD3}"/>
          </ac:spMkLst>
        </pc:spChg>
        <pc:spChg chg="mod">
          <ac:chgData name="Brace, Lewys" userId="9bd9ef77-a98a-4547-b91b-f4387f2705bc" providerId="ADAL" clId="{17234945-5193-864B-9A72-79FBCD6E5226}" dt="2023-06-27T10:40:57.500" v="5631" actId="1076"/>
          <ac:spMkLst>
            <pc:docMk/>
            <pc:sldMk cId="2285360935" sldId="296"/>
            <ac:spMk id="3" creationId="{EB3CD113-621B-B396-7078-7AFD6CFF27DA}"/>
          </ac:spMkLst>
        </pc:spChg>
        <pc:spChg chg="mod">
          <ac:chgData name="Brace, Lewys" userId="9bd9ef77-a98a-4547-b91b-f4387f2705bc" providerId="ADAL" clId="{17234945-5193-864B-9A72-79FBCD6E5226}" dt="2023-06-27T10:48:49.922" v="5647" actId="20577"/>
          <ac:spMkLst>
            <pc:docMk/>
            <pc:sldMk cId="2285360935" sldId="296"/>
            <ac:spMk id="6" creationId="{ECE5B93C-D6D8-B56C-A67A-21CC543D8A43}"/>
          </ac:spMkLst>
        </pc:spChg>
        <pc:spChg chg="add mod">
          <ac:chgData name="Brace, Lewys" userId="9bd9ef77-a98a-4547-b91b-f4387f2705bc" providerId="ADAL" clId="{17234945-5193-864B-9A72-79FBCD6E5226}" dt="2023-06-27T10:49:01.599" v="5651" actId="14100"/>
          <ac:spMkLst>
            <pc:docMk/>
            <pc:sldMk cId="2285360935" sldId="296"/>
            <ac:spMk id="7" creationId="{94074A46-8EE0-3A92-A63E-89F641A926FE}"/>
          </ac:spMkLst>
        </pc:spChg>
        <pc:picChg chg="add mod">
          <ac:chgData name="Brace, Lewys" userId="9bd9ef77-a98a-4547-b91b-f4387f2705bc" providerId="ADAL" clId="{17234945-5193-864B-9A72-79FBCD6E5226}" dt="2023-06-27T10:41:48.029" v="5639" actId="1076"/>
          <ac:picMkLst>
            <pc:docMk/>
            <pc:sldMk cId="2285360935" sldId="296"/>
            <ac:picMk id="4" creationId="{6D4E1575-60E2-50FA-6160-C23D7244ADAB}"/>
          </ac:picMkLst>
        </pc:picChg>
        <pc:picChg chg="add mod">
          <ac:chgData name="Brace, Lewys" userId="9bd9ef77-a98a-4547-b91b-f4387f2705bc" providerId="ADAL" clId="{17234945-5193-864B-9A72-79FBCD6E5226}" dt="2023-06-27T10:49:06.095" v="5654" actId="1076"/>
          <ac:picMkLst>
            <pc:docMk/>
            <pc:sldMk cId="2285360935" sldId="296"/>
            <ac:picMk id="5" creationId="{1FA18A41-D8B1-1E6F-1591-8818B00DCE47}"/>
          </ac:picMkLst>
        </pc:picChg>
        <pc:picChg chg="del">
          <ac:chgData name="Brace, Lewys" userId="9bd9ef77-a98a-4547-b91b-f4387f2705bc" providerId="ADAL" clId="{17234945-5193-864B-9A72-79FBCD6E5226}" dt="2023-06-27T10:34:43.968" v="5178" actId="478"/>
          <ac:picMkLst>
            <pc:docMk/>
            <pc:sldMk cId="2285360935" sldId="296"/>
            <ac:picMk id="1028" creationId="{140329C9-8BE7-F143-911C-96C47402D586}"/>
          </ac:picMkLst>
        </pc:picChg>
      </pc:sldChg>
      <pc:sldChg chg="modSp new del mod">
        <pc:chgData name="Brace, Lewys" userId="9bd9ef77-a98a-4547-b91b-f4387f2705bc" providerId="ADAL" clId="{17234945-5193-864B-9A72-79FBCD6E5226}" dt="2023-06-27T10:34:36.532" v="5176" actId="2696"/>
        <pc:sldMkLst>
          <pc:docMk/>
          <pc:sldMk cId="3535176695" sldId="296"/>
        </pc:sldMkLst>
        <pc:spChg chg="mod">
          <ac:chgData name="Brace, Lewys" userId="9bd9ef77-a98a-4547-b91b-f4387f2705bc" providerId="ADAL" clId="{17234945-5193-864B-9A72-79FBCD6E5226}" dt="2023-06-27T10:33:58.733" v="5154" actId="20577"/>
          <ac:spMkLst>
            <pc:docMk/>
            <pc:sldMk cId="3535176695" sldId="296"/>
            <ac:spMk id="2" creationId="{E75E3802-C507-9C52-94CD-5AD3C7A4C5EF}"/>
          </ac:spMkLst>
        </pc:spChg>
        <pc:spChg chg="mod">
          <ac:chgData name="Brace, Lewys" userId="9bd9ef77-a98a-4547-b91b-f4387f2705bc" providerId="ADAL" clId="{17234945-5193-864B-9A72-79FBCD6E5226}" dt="2023-06-27T10:34:32.524" v="5175" actId="20577"/>
          <ac:spMkLst>
            <pc:docMk/>
            <pc:sldMk cId="3535176695" sldId="296"/>
            <ac:spMk id="3" creationId="{1BAB0EFD-5583-859D-34A3-DF97507A85A3}"/>
          </ac:spMkLst>
        </pc:spChg>
      </pc:sldChg>
      <pc:sldChg chg="addSp delSp modSp add mod">
        <pc:chgData name="Brace, Lewys" userId="9bd9ef77-a98a-4547-b91b-f4387f2705bc" providerId="ADAL" clId="{17234945-5193-864B-9A72-79FBCD6E5226}" dt="2023-06-27T11:18:29.825" v="6166" actId="14100"/>
        <pc:sldMkLst>
          <pc:docMk/>
          <pc:sldMk cId="3091482287" sldId="297"/>
        </pc:sldMkLst>
        <pc:spChg chg="mod">
          <ac:chgData name="Brace, Lewys" userId="9bd9ef77-a98a-4547-b91b-f4387f2705bc" providerId="ADAL" clId="{17234945-5193-864B-9A72-79FBCD6E5226}" dt="2023-06-27T11:06:25.443" v="5716" actId="20577"/>
          <ac:spMkLst>
            <pc:docMk/>
            <pc:sldMk cId="3091482287" sldId="297"/>
            <ac:spMk id="2" creationId="{E856A84D-068A-A98A-4028-5A5700AC6AD3}"/>
          </ac:spMkLst>
        </pc:spChg>
        <pc:spChg chg="mod">
          <ac:chgData name="Brace, Lewys" userId="9bd9ef77-a98a-4547-b91b-f4387f2705bc" providerId="ADAL" clId="{17234945-5193-864B-9A72-79FBCD6E5226}" dt="2023-06-27T11:15:48.472" v="6152"/>
          <ac:spMkLst>
            <pc:docMk/>
            <pc:sldMk cId="3091482287" sldId="297"/>
            <ac:spMk id="3" creationId="{EB3CD113-621B-B396-7078-7AFD6CFF27DA}"/>
          </ac:spMkLst>
        </pc:spChg>
        <pc:spChg chg="mod">
          <ac:chgData name="Brace, Lewys" userId="9bd9ef77-a98a-4547-b91b-f4387f2705bc" providerId="ADAL" clId="{17234945-5193-864B-9A72-79FBCD6E5226}" dt="2023-06-27T11:15:56.957" v="6156" actId="20577"/>
          <ac:spMkLst>
            <pc:docMk/>
            <pc:sldMk cId="3091482287" sldId="297"/>
            <ac:spMk id="6" creationId="{ECE5B93C-D6D8-B56C-A67A-21CC543D8A43}"/>
          </ac:spMkLst>
        </pc:spChg>
        <pc:spChg chg="add mod">
          <ac:chgData name="Brace, Lewys" userId="9bd9ef77-a98a-4547-b91b-f4387f2705bc" providerId="ADAL" clId="{17234945-5193-864B-9A72-79FBCD6E5226}" dt="2023-06-27T11:16:12.380" v="6161" actId="14100"/>
          <ac:spMkLst>
            <pc:docMk/>
            <pc:sldMk cId="3091482287" sldId="297"/>
            <ac:spMk id="8" creationId="{664A4B0D-E28A-8611-A184-CD570834659F}"/>
          </ac:spMkLst>
        </pc:spChg>
        <pc:picChg chg="add del mod">
          <ac:chgData name="Brace, Lewys" userId="9bd9ef77-a98a-4547-b91b-f4387f2705bc" providerId="ADAL" clId="{17234945-5193-864B-9A72-79FBCD6E5226}" dt="2023-06-27T11:14:03.027" v="6141"/>
          <ac:picMkLst>
            <pc:docMk/>
            <pc:sldMk cId="3091482287" sldId="297"/>
            <ac:picMk id="4" creationId="{1A6988BF-10C6-D631-350B-454834C546F0}"/>
          </ac:picMkLst>
        </pc:picChg>
        <pc:picChg chg="add del mod">
          <ac:chgData name="Brace, Lewys" userId="9bd9ef77-a98a-4547-b91b-f4387f2705bc" providerId="ADAL" clId="{17234945-5193-864B-9A72-79FBCD6E5226}" dt="2023-06-27T11:14:40.003" v="6143"/>
          <ac:picMkLst>
            <pc:docMk/>
            <pc:sldMk cId="3091482287" sldId="297"/>
            <ac:picMk id="5" creationId="{AB7A5C0B-B9CB-62F9-2E0A-0047138BED23}"/>
          </ac:picMkLst>
        </pc:picChg>
        <pc:picChg chg="add mod">
          <ac:chgData name="Brace, Lewys" userId="9bd9ef77-a98a-4547-b91b-f4387f2705bc" providerId="ADAL" clId="{17234945-5193-864B-9A72-79FBCD6E5226}" dt="2023-06-27T11:18:18.383" v="6164" actId="1076"/>
          <ac:picMkLst>
            <pc:docMk/>
            <pc:sldMk cId="3091482287" sldId="297"/>
            <ac:picMk id="7" creationId="{07C3E53B-2B4E-0ABE-AF98-D8BE1834A274}"/>
          </ac:picMkLst>
        </pc:picChg>
        <pc:picChg chg="del">
          <ac:chgData name="Brace, Lewys" userId="9bd9ef77-a98a-4547-b91b-f4387f2705bc" providerId="ADAL" clId="{17234945-5193-864B-9A72-79FBCD6E5226}" dt="2023-06-27T10:51:47.119" v="5685" actId="478"/>
          <ac:picMkLst>
            <pc:docMk/>
            <pc:sldMk cId="3091482287" sldId="297"/>
            <ac:picMk id="1028" creationId="{140329C9-8BE7-F143-911C-96C47402D586}"/>
          </ac:picMkLst>
        </pc:picChg>
        <pc:picChg chg="add mod">
          <ac:chgData name="Brace, Lewys" userId="9bd9ef77-a98a-4547-b91b-f4387f2705bc" providerId="ADAL" clId="{17234945-5193-864B-9A72-79FBCD6E5226}" dt="2023-06-27T11:18:29.825" v="6166" actId="14100"/>
          <ac:picMkLst>
            <pc:docMk/>
            <pc:sldMk cId="3091482287" sldId="297"/>
            <ac:picMk id="3074" creationId="{DC64D039-117F-5A9D-B3A7-77FF522EB276}"/>
          </ac:picMkLst>
        </pc:picChg>
      </pc:sldChg>
      <pc:sldChg chg="addSp delSp modSp add mod">
        <pc:chgData name="Brace, Lewys" userId="9bd9ef77-a98a-4547-b91b-f4387f2705bc" providerId="ADAL" clId="{17234945-5193-864B-9A72-79FBCD6E5226}" dt="2023-07-03T08:46:11.316" v="8720" actId="6549"/>
        <pc:sldMkLst>
          <pc:docMk/>
          <pc:sldMk cId="2531736145" sldId="298"/>
        </pc:sldMkLst>
        <pc:spChg chg="mod">
          <ac:chgData name="Brace, Lewys" userId="9bd9ef77-a98a-4547-b91b-f4387f2705bc" providerId="ADAL" clId="{17234945-5193-864B-9A72-79FBCD6E5226}" dt="2023-06-27T11:33:17.796" v="6196" actId="20577"/>
          <ac:spMkLst>
            <pc:docMk/>
            <pc:sldMk cId="2531736145" sldId="298"/>
            <ac:spMk id="2" creationId="{E856A84D-068A-A98A-4028-5A5700AC6AD3}"/>
          </ac:spMkLst>
        </pc:spChg>
        <pc:spChg chg="add mod">
          <ac:chgData name="Brace, Lewys" userId="9bd9ef77-a98a-4547-b91b-f4387f2705bc" providerId="ADAL" clId="{17234945-5193-864B-9A72-79FBCD6E5226}" dt="2023-07-03T08:46:11.316" v="8720" actId="6549"/>
          <ac:spMkLst>
            <pc:docMk/>
            <pc:sldMk cId="2531736145" sldId="298"/>
            <ac:spMk id="5" creationId="{CC412415-06B9-F2B3-CCB2-BECBCCA8EBFE}"/>
          </ac:spMkLst>
        </pc:spChg>
        <pc:spChg chg="mod">
          <ac:chgData name="Brace, Lewys" userId="9bd9ef77-a98a-4547-b91b-f4387f2705bc" providerId="ADAL" clId="{17234945-5193-864B-9A72-79FBCD6E5226}" dt="2023-06-27T11:43:39.158" v="6960" actId="20577"/>
          <ac:spMkLst>
            <pc:docMk/>
            <pc:sldMk cId="2531736145" sldId="298"/>
            <ac:spMk id="6" creationId="{ECE5B93C-D6D8-B56C-A67A-21CC543D8A43}"/>
          </ac:spMkLst>
        </pc:spChg>
        <pc:spChg chg="del">
          <ac:chgData name="Brace, Lewys" userId="9bd9ef77-a98a-4547-b91b-f4387f2705bc" providerId="ADAL" clId="{17234945-5193-864B-9A72-79FBCD6E5226}" dt="2023-06-27T11:33:21.290" v="6197" actId="478"/>
          <ac:spMkLst>
            <pc:docMk/>
            <pc:sldMk cId="2531736145" sldId="298"/>
            <ac:spMk id="7" creationId="{94074A46-8EE0-3A92-A63E-89F641A926FE}"/>
          </ac:spMkLst>
        </pc:spChg>
        <pc:picChg chg="del">
          <ac:chgData name="Brace, Lewys" userId="9bd9ef77-a98a-4547-b91b-f4387f2705bc" providerId="ADAL" clId="{17234945-5193-864B-9A72-79FBCD6E5226}" dt="2023-06-27T11:33:02.694" v="6168" actId="478"/>
          <ac:picMkLst>
            <pc:docMk/>
            <pc:sldMk cId="2531736145" sldId="298"/>
            <ac:picMk id="4" creationId="{6D4E1575-60E2-50FA-6160-C23D7244ADAB}"/>
          </ac:picMkLst>
        </pc:picChg>
        <pc:picChg chg="add mod">
          <ac:chgData name="Brace, Lewys" userId="9bd9ef77-a98a-4547-b91b-f4387f2705bc" providerId="ADAL" clId="{17234945-5193-864B-9A72-79FBCD6E5226}" dt="2023-07-03T08:45:32.828" v="8661" actId="14100"/>
          <ac:picMkLst>
            <pc:docMk/>
            <pc:sldMk cId="2531736145" sldId="298"/>
            <ac:picMk id="4" creationId="{7903B32B-8911-DC68-AD52-A81C3DDD3F1B}"/>
          </ac:picMkLst>
        </pc:picChg>
        <pc:picChg chg="del">
          <ac:chgData name="Brace, Lewys" userId="9bd9ef77-a98a-4547-b91b-f4387f2705bc" providerId="ADAL" clId="{17234945-5193-864B-9A72-79FBCD6E5226}" dt="2023-06-27T11:33:04.457" v="6169" actId="478"/>
          <ac:picMkLst>
            <pc:docMk/>
            <pc:sldMk cId="2531736145" sldId="298"/>
            <ac:picMk id="5" creationId="{1FA18A41-D8B1-1E6F-1591-8818B00DCE47}"/>
          </ac:picMkLst>
        </pc:picChg>
        <pc:picChg chg="add mod">
          <ac:chgData name="Brace, Lewys" userId="9bd9ef77-a98a-4547-b91b-f4387f2705bc" providerId="ADAL" clId="{17234945-5193-864B-9A72-79FBCD6E5226}" dt="2023-06-27T11:44:22.491" v="6963" actId="1076"/>
          <ac:picMkLst>
            <pc:docMk/>
            <pc:sldMk cId="2531736145" sldId="298"/>
            <ac:picMk id="8" creationId="{C842760B-0FB2-D6B8-1D29-99958E121C3F}"/>
          </ac:picMkLst>
        </pc:picChg>
      </pc:sldChg>
      <pc:sldChg chg="addSp delSp modSp add mod ord">
        <pc:chgData name="Brace, Lewys" userId="9bd9ef77-a98a-4547-b91b-f4387f2705bc" providerId="ADAL" clId="{17234945-5193-864B-9A72-79FBCD6E5226}" dt="2023-06-27T11:56:27.689" v="8032" actId="20578"/>
        <pc:sldMkLst>
          <pc:docMk/>
          <pc:sldMk cId="3775188227" sldId="299"/>
        </pc:sldMkLst>
        <pc:spChg chg="mod">
          <ac:chgData name="Brace, Lewys" userId="9bd9ef77-a98a-4547-b91b-f4387f2705bc" providerId="ADAL" clId="{17234945-5193-864B-9A72-79FBCD6E5226}" dt="2023-06-27T11:44:55.817" v="7004" actId="20577"/>
          <ac:spMkLst>
            <pc:docMk/>
            <pc:sldMk cId="3775188227" sldId="299"/>
            <ac:spMk id="2" creationId="{E856A84D-068A-A98A-4028-5A5700AC6AD3}"/>
          </ac:spMkLst>
        </pc:spChg>
        <pc:spChg chg="del">
          <ac:chgData name="Brace, Lewys" userId="9bd9ef77-a98a-4547-b91b-f4387f2705bc" providerId="ADAL" clId="{17234945-5193-864B-9A72-79FBCD6E5226}" dt="2023-06-27T11:47:32.748" v="7357" actId="478"/>
          <ac:spMkLst>
            <pc:docMk/>
            <pc:sldMk cId="3775188227" sldId="299"/>
            <ac:spMk id="3" creationId="{EB3CD113-621B-B396-7078-7AFD6CFF27DA}"/>
          </ac:spMkLst>
        </pc:spChg>
        <pc:spChg chg="add mod">
          <ac:chgData name="Brace, Lewys" userId="9bd9ef77-a98a-4547-b91b-f4387f2705bc" providerId="ADAL" clId="{17234945-5193-864B-9A72-79FBCD6E5226}" dt="2023-06-27T11:49:14.315" v="7468" actId="20577"/>
          <ac:spMkLst>
            <pc:docMk/>
            <pc:sldMk cId="3775188227" sldId="299"/>
            <ac:spMk id="5" creationId="{B650449B-97B4-8DE5-EB82-4827AE78BE2B}"/>
          </ac:spMkLst>
        </pc:spChg>
        <pc:spChg chg="mod">
          <ac:chgData name="Brace, Lewys" userId="9bd9ef77-a98a-4547-b91b-f4387f2705bc" providerId="ADAL" clId="{17234945-5193-864B-9A72-79FBCD6E5226}" dt="2023-06-27T11:55:51.480" v="8031" actId="20577"/>
          <ac:spMkLst>
            <pc:docMk/>
            <pc:sldMk cId="3775188227" sldId="299"/>
            <ac:spMk id="6" creationId="{ECE5B93C-D6D8-B56C-A67A-21CC543D8A43}"/>
          </ac:spMkLst>
        </pc:spChg>
        <pc:picChg chg="add mod">
          <ac:chgData name="Brace, Lewys" userId="9bd9ef77-a98a-4547-b91b-f4387f2705bc" providerId="ADAL" clId="{17234945-5193-864B-9A72-79FBCD6E5226}" dt="2023-06-27T11:48:41.551" v="7360" actId="1076"/>
          <ac:picMkLst>
            <pc:docMk/>
            <pc:sldMk cId="3775188227" sldId="299"/>
            <ac:picMk id="4" creationId="{E1F02FA6-9107-E4B5-54F1-6EC9E590F7E5}"/>
          </ac:picMkLst>
        </pc:picChg>
        <pc:picChg chg="del">
          <ac:chgData name="Brace, Lewys" userId="9bd9ef77-a98a-4547-b91b-f4387f2705bc" providerId="ADAL" clId="{17234945-5193-864B-9A72-79FBCD6E5226}" dt="2023-06-27T11:44:44.555" v="6965" actId="478"/>
          <ac:picMkLst>
            <pc:docMk/>
            <pc:sldMk cId="3775188227" sldId="299"/>
            <ac:picMk id="8" creationId="{C842760B-0FB2-D6B8-1D29-99958E121C3F}"/>
          </ac:picMkLst>
        </pc:picChg>
      </pc:sldChg>
      <pc:sldChg chg="addSp delSp modSp new mod ord">
        <pc:chgData name="Brace, Lewys" userId="9bd9ef77-a98a-4547-b91b-f4387f2705bc" providerId="ADAL" clId="{17234945-5193-864B-9A72-79FBCD6E5226}" dt="2023-06-27T11:56:27.689" v="8032" actId="20578"/>
        <pc:sldMkLst>
          <pc:docMk/>
          <pc:sldMk cId="2648139718" sldId="300"/>
        </pc:sldMkLst>
        <pc:spChg chg="del">
          <ac:chgData name="Brace, Lewys" userId="9bd9ef77-a98a-4547-b91b-f4387f2705bc" providerId="ADAL" clId="{17234945-5193-864B-9A72-79FBCD6E5226}" dt="2023-06-27T11:49:19.156" v="7470" actId="478"/>
          <ac:spMkLst>
            <pc:docMk/>
            <pc:sldMk cId="2648139718" sldId="300"/>
            <ac:spMk id="2" creationId="{1FE7E907-FF7D-ABB6-3264-60BBD3D38F06}"/>
          </ac:spMkLst>
        </pc:spChg>
        <pc:picChg chg="add mod">
          <ac:chgData name="Brace, Lewys" userId="9bd9ef77-a98a-4547-b91b-f4387f2705bc" providerId="ADAL" clId="{17234945-5193-864B-9A72-79FBCD6E5226}" dt="2023-06-27T11:50:00.153" v="7474" actId="1076"/>
          <ac:picMkLst>
            <pc:docMk/>
            <pc:sldMk cId="2648139718" sldId="300"/>
            <ac:picMk id="3" creationId="{88887AFC-D885-AA73-50D2-12D1A055493D}"/>
          </ac:picMkLst>
        </pc:picChg>
      </pc:sldChg>
      <pc:sldChg chg="addSp delSp modSp add mod ord">
        <pc:chgData name="Brace, Lewys" userId="9bd9ef77-a98a-4547-b91b-f4387f2705bc" providerId="ADAL" clId="{17234945-5193-864B-9A72-79FBCD6E5226}" dt="2023-06-27T11:56:27.689" v="8032" actId="20578"/>
        <pc:sldMkLst>
          <pc:docMk/>
          <pc:sldMk cId="3436179740" sldId="301"/>
        </pc:sldMkLst>
        <pc:spChg chg="mod">
          <ac:chgData name="Brace, Lewys" userId="9bd9ef77-a98a-4547-b91b-f4387f2705bc" providerId="ADAL" clId="{17234945-5193-864B-9A72-79FBCD6E5226}" dt="2023-06-27T11:50:53.791" v="7497" actId="20577"/>
          <ac:spMkLst>
            <pc:docMk/>
            <pc:sldMk cId="3436179740" sldId="301"/>
            <ac:spMk id="2" creationId="{E856A84D-068A-A98A-4028-5A5700AC6AD3}"/>
          </ac:spMkLst>
        </pc:spChg>
        <pc:spChg chg="add mod">
          <ac:chgData name="Brace, Lewys" userId="9bd9ef77-a98a-4547-b91b-f4387f2705bc" providerId="ADAL" clId="{17234945-5193-864B-9A72-79FBCD6E5226}" dt="2023-06-27T11:55:11.835" v="7991" actId="20577"/>
          <ac:spMkLst>
            <pc:docMk/>
            <pc:sldMk cId="3436179740" sldId="301"/>
            <ac:spMk id="5" creationId="{308E0DDB-0E59-9288-43B3-8C408FDD3A26}"/>
          </ac:spMkLst>
        </pc:spChg>
        <pc:spChg chg="del">
          <ac:chgData name="Brace, Lewys" userId="9bd9ef77-a98a-4547-b91b-f4387f2705bc" providerId="ADAL" clId="{17234945-5193-864B-9A72-79FBCD6E5226}" dt="2023-06-27T11:50:48" v="7477" actId="478"/>
          <ac:spMkLst>
            <pc:docMk/>
            <pc:sldMk cId="3436179740" sldId="301"/>
            <ac:spMk id="6" creationId="{ECE5B93C-D6D8-B56C-A67A-21CC543D8A43}"/>
          </ac:spMkLst>
        </pc:spChg>
        <pc:picChg chg="add mod">
          <ac:chgData name="Brace, Lewys" userId="9bd9ef77-a98a-4547-b91b-f4387f2705bc" providerId="ADAL" clId="{17234945-5193-864B-9A72-79FBCD6E5226}" dt="2023-06-27T11:55:21.254" v="7994" actId="14100"/>
          <ac:picMkLst>
            <pc:docMk/>
            <pc:sldMk cId="3436179740" sldId="301"/>
            <ac:picMk id="4" creationId="{4631F638-54C9-1A19-A861-A1D275E2DB63}"/>
          </ac:picMkLst>
        </pc:picChg>
        <pc:picChg chg="del">
          <ac:chgData name="Brace, Lewys" userId="9bd9ef77-a98a-4547-b91b-f4387f2705bc" providerId="ADAL" clId="{17234945-5193-864B-9A72-79FBCD6E5226}" dt="2023-06-27T11:50:45.889" v="7476" actId="478"/>
          <ac:picMkLst>
            <pc:docMk/>
            <pc:sldMk cId="3436179740" sldId="301"/>
            <ac:picMk id="1028" creationId="{140329C9-8BE7-F143-911C-96C47402D586}"/>
          </ac:picMkLst>
        </pc:picChg>
      </pc:sldChg>
      <pc:sldChg chg="delSp modSp add mod">
        <pc:chgData name="Brace, Lewys" userId="9bd9ef77-a98a-4547-b91b-f4387f2705bc" providerId="ADAL" clId="{17234945-5193-864B-9A72-79FBCD6E5226}" dt="2023-06-27T11:58:20.934" v="8342" actId="20577"/>
        <pc:sldMkLst>
          <pc:docMk/>
          <pc:sldMk cId="306599555" sldId="302"/>
        </pc:sldMkLst>
        <pc:spChg chg="mod">
          <ac:chgData name="Brace, Lewys" userId="9bd9ef77-a98a-4547-b91b-f4387f2705bc" providerId="ADAL" clId="{17234945-5193-864B-9A72-79FBCD6E5226}" dt="2023-06-27T11:57:34.825" v="8163" actId="20577"/>
          <ac:spMkLst>
            <pc:docMk/>
            <pc:sldMk cId="306599555" sldId="302"/>
            <ac:spMk id="2" creationId="{E856A84D-068A-A98A-4028-5A5700AC6AD3}"/>
          </ac:spMkLst>
        </pc:spChg>
        <pc:spChg chg="mod">
          <ac:chgData name="Brace, Lewys" userId="9bd9ef77-a98a-4547-b91b-f4387f2705bc" providerId="ADAL" clId="{17234945-5193-864B-9A72-79FBCD6E5226}" dt="2023-06-27T11:58:20.934" v="8342" actId="20577"/>
          <ac:spMkLst>
            <pc:docMk/>
            <pc:sldMk cId="306599555" sldId="302"/>
            <ac:spMk id="6" creationId="{ECE5B93C-D6D8-B56C-A67A-21CC543D8A43}"/>
          </ac:spMkLst>
        </pc:spChg>
        <pc:picChg chg="del">
          <ac:chgData name="Brace, Lewys" userId="9bd9ef77-a98a-4547-b91b-f4387f2705bc" providerId="ADAL" clId="{17234945-5193-864B-9A72-79FBCD6E5226}" dt="2023-06-27T11:57:22.854" v="8109" actId="478"/>
          <ac:picMkLst>
            <pc:docMk/>
            <pc:sldMk cId="306599555" sldId="302"/>
            <ac:picMk id="8" creationId="{C842760B-0FB2-D6B8-1D29-99958E121C3F}"/>
          </ac:picMkLst>
        </pc:picChg>
      </pc:sldChg>
      <pc:sldChg chg="modSp new del mod">
        <pc:chgData name="Brace, Lewys" userId="9bd9ef77-a98a-4547-b91b-f4387f2705bc" providerId="ADAL" clId="{17234945-5193-864B-9A72-79FBCD6E5226}" dt="2023-06-27T11:57:16.977" v="8107" actId="2696"/>
        <pc:sldMkLst>
          <pc:docMk/>
          <pc:sldMk cId="1934614154" sldId="302"/>
        </pc:sldMkLst>
        <pc:spChg chg="mod">
          <ac:chgData name="Brace, Lewys" userId="9bd9ef77-a98a-4547-b91b-f4387f2705bc" providerId="ADAL" clId="{17234945-5193-864B-9A72-79FBCD6E5226}" dt="2023-06-27T11:56:57.568" v="8070" actId="20577"/>
          <ac:spMkLst>
            <pc:docMk/>
            <pc:sldMk cId="1934614154" sldId="302"/>
            <ac:spMk id="2" creationId="{AA127845-B966-B00B-4708-667EDF8FC641}"/>
          </ac:spMkLst>
        </pc:spChg>
        <pc:spChg chg="mod">
          <ac:chgData name="Brace, Lewys" userId="9bd9ef77-a98a-4547-b91b-f4387f2705bc" providerId="ADAL" clId="{17234945-5193-864B-9A72-79FBCD6E5226}" dt="2023-06-27T11:57:11.740" v="8106" actId="20577"/>
          <ac:spMkLst>
            <pc:docMk/>
            <pc:sldMk cId="1934614154" sldId="302"/>
            <ac:spMk id="3" creationId="{07439C0A-D17C-FC7E-43D5-2A6C19F5DE2D}"/>
          </ac:spMkLst>
        </pc:spChg>
      </pc:sldChg>
      <pc:sldChg chg="delSp modSp new mod">
        <pc:chgData name="Brace, Lewys" userId="9bd9ef77-a98a-4547-b91b-f4387f2705bc" providerId="ADAL" clId="{17234945-5193-864B-9A72-79FBCD6E5226}" dt="2023-06-27T11:58:43.433" v="8358" actId="478"/>
        <pc:sldMkLst>
          <pc:docMk/>
          <pc:sldMk cId="4059895157" sldId="303"/>
        </pc:sldMkLst>
        <pc:spChg chg="mod">
          <ac:chgData name="Brace, Lewys" userId="9bd9ef77-a98a-4547-b91b-f4387f2705bc" providerId="ADAL" clId="{17234945-5193-864B-9A72-79FBCD6E5226}" dt="2023-06-27T11:58:40.952" v="8357" actId="20577"/>
          <ac:spMkLst>
            <pc:docMk/>
            <pc:sldMk cId="4059895157" sldId="303"/>
            <ac:spMk id="2" creationId="{48B1A05C-95E2-97D7-9E76-ECD187F0E3DA}"/>
          </ac:spMkLst>
        </pc:spChg>
        <pc:spChg chg="del">
          <ac:chgData name="Brace, Lewys" userId="9bd9ef77-a98a-4547-b91b-f4387f2705bc" providerId="ADAL" clId="{17234945-5193-864B-9A72-79FBCD6E5226}" dt="2023-06-27T11:58:43.433" v="8358" actId="478"/>
          <ac:spMkLst>
            <pc:docMk/>
            <pc:sldMk cId="4059895157" sldId="303"/>
            <ac:spMk id="3" creationId="{DCBD8AFC-553C-3C46-BF61-2CC6F14F70DB}"/>
          </ac:spMkLst>
        </pc:spChg>
      </pc:sldChg>
      <pc:sldChg chg="addSp delSp modSp new del mod">
        <pc:chgData name="Brace, Lewys" userId="9bd9ef77-a98a-4547-b91b-f4387f2705bc" providerId="ADAL" clId="{17234945-5193-864B-9A72-79FBCD6E5226}" dt="2023-07-03T08:43:36.575" v="8365" actId="2696"/>
        <pc:sldMkLst>
          <pc:docMk/>
          <pc:sldMk cId="3712354438" sldId="304"/>
        </pc:sldMkLst>
        <pc:picChg chg="add del mod">
          <ac:chgData name="Brace, Lewys" userId="9bd9ef77-a98a-4547-b91b-f4387f2705bc" providerId="ADAL" clId="{17234945-5193-864B-9A72-79FBCD6E5226}" dt="2023-07-03T08:42:30.681" v="8362" actId="478"/>
          <ac:picMkLst>
            <pc:docMk/>
            <pc:sldMk cId="3712354438" sldId="304"/>
            <ac:picMk id="3" creationId="{5D9823D8-584B-46D9-881A-AF54183257B0}"/>
          </ac:picMkLst>
        </pc:picChg>
      </pc:sldChg>
    </pc:docChg>
  </pc:docChgLst>
  <pc:docChgLst>
    <pc:chgData name="Brace, Lewys" userId="9bd9ef77-a98a-4547-b91b-f4387f2705bc" providerId="ADAL" clId="{52402FEB-1179-4344-8E53-9135050FFAC0}"/>
    <pc:docChg chg="modSld">
      <pc:chgData name="Brace, Lewys" userId="9bd9ef77-a98a-4547-b91b-f4387f2705bc" providerId="ADAL" clId="{52402FEB-1179-4344-8E53-9135050FFAC0}" dt="2024-01-19T13:11:59.299" v="0" actId="20577"/>
      <pc:docMkLst>
        <pc:docMk/>
      </pc:docMkLst>
      <pc:sldChg chg="modSp mod">
        <pc:chgData name="Brace, Lewys" userId="9bd9ef77-a98a-4547-b91b-f4387f2705bc" providerId="ADAL" clId="{52402FEB-1179-4344-8E53-9135050FFAC0}" dt="2024-01-19T13:11:59.299" v="0" actId="20577"/>
        <pc:sldMkLst>
          <pc:docMk/>
          <pc:sldMk cId="3792532658" sldId="348"/>
        </pc:sldMkLst>
        <pc:spChg chg="mod">
          <ac:chgData name="Brace, Lewys" userId="9bd9ef77-a98a-4547-b91b-f4387f2705bc" providerId="ADAL" clId="{52402FEB-1179-4344-8E53-9135050FFAC0}" dt="2024-01-19T13:11:59.299" v="0" actId="20577"/>
          <ac:spMkLst>
            <pc:docMk/>
            <pc:sldMk cId="3792532658" sldId="348"/>
            <ac:spMk id="3" creationId="{00000000-0000-0000-0000-000000000000}"/>
          </ac:spMkLst>
        </pc:spChg>
      </pc:sldChg>
    </pc:docChg>
  </pc:docChgLst>
  <pc:docChgLst>
    <pc:chgData name="Brace, Lewys" userId="9bd9ef77-a98a-4547-b91b-f4387f2705bc" providerId="ADAL" clId="{545FA814-900B-4D6E-BD96-203401A97F1B}"/>
    <pc:docChg chg="undo custSel addSld modSld">
      <pc:chgData name="Brace, Lewys" userId="9bd9ef77-a98a-4547-b91b-f4387f2705bc" providerId="ADAL" clId="{545FA814-900B-4D6E-BD96-203401A97F1B}" dt="2023-05-25T11:00:47.998" v="2074" actId="962"/>
      <pc:docMkLst>
        <pc:docMk/>
      </pc:docMkLst>
      <pc:sldChg chg="modSp mod">
        <pc:chgData name="Brace, Lewys" userId="9bd9ef77-a98a-4547-b91b-f4387f2705bc" providerId="ADAL" clId="{545FA814-900B-4D6E-BD96-203401A97F1B}" dt="2023-05-22T14:23:27.623" v="294" actId="255"/>
        <pc:sldMkLst>
          <pc:docMk/>
          <pc:sldMk cId="3813520361" sldId="257"/>
        </pc:sldMkLst>
        <pc:spChg chg="mod">
          <ac:chgData name="Brace, Lewys" userId="9bd9ef77-a98a-4547-b91b-f4387f2705bc" providerId="ADAL" clId="{545FA814-900B-4D6E-BD96-203401A97F1B}" dt="2023-05-22T14:23:27.623" v="294" actId="255"/>
          <ac:spMkLst>
            <pc:docMk/>
            <pc:sldMk cId="3813520361" sldId="257"/>
            <ac:spMk id="8" creationId="{4D03D6CA-F098-C6A3-1710-4796261C4523}"/>
          </ac:spMkLst>
        </pc:spChg>
      </pc:sldChg>
      <pc:sldChg chg="modSp mod">
        <pc:chgData name="Brace, Lewys" userId="9bd9ef77-a98a-4547-b91b-f4387f2705bc" providerId="ADAL" clId="{545FA814-900B-4D6E-BD96-203401A97F1B}" dt="2023-05-22T14:23:32.364" v="295" actId="255"/>
        <pc:sldMkLst>
          <pc:docMk/>
          <pc:sldMk cId="2132446060" sldId="258"/>
        </pc:sldMkLst>
        <pc:spChg chg="mod">
          <ac:chgData name="Brace, Lewys" userId="9bd9ef77-a98a-4547-b91b-f4387f2705bc" providerId="ADAL" clId="{545FA814-900B-4D6E-BD96-203401A97F1B}" dt="2023-05-22T14:23:32.364" v="295" actId="255"/>
          <ac:spMkLst>
            <pc:docMk/>
            <pc:sldMk cId="2132446060" sldId="258"/>
            <ac:spMk id="6" creationId="{0AAB346E-9C54-FCA6-5D9F-5815D52381F8}"/>
          </ac:spMkLst>
        </pc:spChg>
      </pc:sldChg>
      <pc:sldChg chg="addSp delSp modSp new mod">
        <pc:chgData name="Brace, Lewys" userId="9bd9ef77-a98a-4547-b91b-f4387f2705bc" providerId="ADAL" clId="{545FA814-900B-4D6E-BD96-203401A97F1B}" dt="2023-05-22T14:23:48.848" v="300" actId="114"/>
        <pc:sldMkLst>
          <pc:docMk/>
          <pc:sldMk cId="2252612579" sldId="259"/>
        </pc:sldMkLst>
        <pc:spChg chg="mod">
          <ac:chgData name="Brace, Lewys" userId="9bd9ef77-a98a-4547-b91b-f4387f2705bc" providerId="ADAL" clId="{545FA814-900B-4D6E-BD96-203401A97F1B}" dt="2023-05-22T14:23:43.289" v="298" actId="1076"/>
          <ac:spMkLst>
            <pc:docMk/>
            <pc:sldMk cId="2252612579" sldId="259"/>
            <ac:spMk id="2" creationId="{88228753-BA3A-BA70-5117-85BDCAA51692}"/>
          </ac:spMkLst>
        </pc:spChg>
        <pc:spChg chg="del">
          <ac:chgData name="Brace, Lewys" userId="9bd9ef77-a98a-4547-b91b-f4387f2705bc" providerId="ADAL" clId="{545FA814-900B-4D6E-BD96-203401A97F1B}" dt="2023-05-22T14:20:58.640" v="16" actId="478"/>
          <ac:spMkLst>
            <pc:docMk/>
            <pc:sldMk cId="2252612579" sldId="259"/>
            <ac:spMk id="3" creationId="{2DA263BB-6CB4-F298-48E1-EE59BAB955B7}"/>
          </ac:spMkLst>
        </pc:spChg>
        <pc:spChg chg="add mod">
          <ac:chgData name="Brace, Lewys" userId="9bd9ef77-a98a-4547-b91b-f4387f2705bc" providerId="ADAL" clId="{545FA814-900B-4D6E-BD96-203401A97F1B}" dt="2023-05-22T14:23:48.848" v="300" actId="114"/>
          <ac:spMkLst>
            <pc:docMk/>
            <pc:sldMk cId="2252612579" sldId="259"/>
            <ac:spMk id="4" creationId="{60383489-5DBE-80CD-AB03-7C832F09F4B4}"/>
          </ac:spMkLst>
        </pc:spChg>
      </pc:sldChg>
      <pc:sldChg chg="addSp modSp new mod">
        <pc:chgData name="Brace, Lewys" userId="9bd9ef77-a98a-4547-b91b-f4387f2705bc" providerId="ADAL" clId="{545FA814-900B-4D6E-BD96-203401A97F1B}" dt="2023-05-22T15:25:20.025" v="1303" actId="1076"/>
        <pc:sldMkLst>
          <pc:docMk/>
          <pc:sldMk cId="2446814353" sldId="260"/>
        </pc:sldMkLst>
        <pc:spChg chg="mod">
          <ac:chgData name="Brace, Lewys" userId="9bd9ef77-a98a-4547-b91b-f4387f2705bc" providerId="ADAL" clId="{545FA814-900B-4D6E-BD96-203401A97F1B}" dt="2023-05-22T15:25:08.553" v="1296" actId="1076"/>
          <ac:spMkLst>
            <pc:docMk/>
            <pc:sldMk cId="2446814353" sldId="260"/>
            <ac:spMk id="2" creationId="{E856A84D-068A-A98A-4028-5A5700AC6AD3}"/>
          </ac:spMkLst>
        </pc:spChg>
        <pc:spChg chg="add mod">
          <ac:chgData name="Brace, Lewys" userId="9bd9ef77-a98a-4547-b91b-f4387f2705bc" providerId="ADAL" clId="{545FA814-900B-4D6E-BD96-203401A97F1B}" dt="2023-05-22T14:28:46.648" v="375" actId="27636"/>
          <ac:spMkLst>
            <pc:docMk/>
            <pc:sldMk cId="2446814353" sldId="260"/>
            <ac:spMk id="3" creationId="{EB3CD113-621B-B396-7078-7AFD6CFF27DA}"/>
          </ac:spMkLst>
        </pc:spChg>
        <pc:picChg chg="add mod">
          <ac:chgData name="Brace, Lewys" userId="9bd9ef77-a98a-4547-b91b-f4387f2705bc" providerId="ADAL" clId="{545FA814-900B-4D6E-BD96-203401A97F1B}" dt="2023-05-22T15:25:11.421" v="1297" actId="1076"/>
          <ac:picMkLst>
            <pc:docMk/>
            <pc:sldMk cId="2446814353" sldId="260"/>
            <ac:picMk id="5" creationId="{16741C34-A783-54CF-8057-AC1AAA56843B}"/>
          </ac:picMkLst>
        </pc:picChg>
        <pc:picChg chg="add mod">
          <ac:chgData name="Brace, Lewys" userId="9bd9ef77-a98a-4547-b91b-f4387f2705bc" providerId="ADAL" clId="{545FA814-900B-4D6E-BD96-203401A97F1B}" dt="2023-05-22T15:25:18.823" v="1302" actId="1076"/>
          <ac:picMkLst>
            <pc:docMk/>
            <pc:sldMk cId="2446814353" sldId="260"/>
            <ac:picMk id="7" creationId="{ED24C5B6-8776-CFAE-85E9-AD8B9D0D3C05}"/>
          </ac:picMkLst>
        </pc:picChg>
        <pc:picChg chg="add mod">
          <ac:chgData name="Brace, Lewys" userId="9bd9ef77-a98a-4547-b91b-f4387f2705bc" providerId="ADAL" clId="{545FA814-900B-4D6E-BD96-203401A97F1B}" dt="2023-05-22T15:25:20.025" v="1303" actId="1076"/>
          <ac:picMkLst>
            <pc:docMk/>
            <pc:sldMk cId="2446814353" sldId="260"/>
            <ac:picMk id="9" creationId="{4C54FC69-D7CA-66DC-445B-25430816D994}"/>
          </ac:picMkLst>
        </pc:picChg>
        <pc:picChg chg="add mod">
          <ac:chgData name="Brace, Lewys" userId="9bd9ef77-a98a-4547-b91b-f4387f2705bc" providerId="ADAL" clId="{545FA814-900B-4D6E-BD96-203401A97F1B}" dt="2023-05-22T15:25:13.780" v="1299" actId="1076"/>
          <ac:picMkLst>
            <pc:docMk/>
            <pc:sldMk cId="2446814353" sldId="260"/>
            <ac:picMk id="11" creationId="{87CCEA92-5D3A-4588-2F2E-5F98757678F1}"/>
          </ac:picMkLst>
        </pc:picChg>
      </pc:sldChg>
      <pc:sldChg chg="addSp delSp modSp add mod">
        <pc:chgData name="Brace, Lewys" userId="9bd9ef77-a98a-4547-b91b-f4387f2705bc" providerId="ADAL" clId="{545FA814-900B-4D6E-BD96-203401A97F1B}" dt="2023-05-22T15:25:25.700" v="1307" actId="1076"/>
        <pc:sldMkLst>
          <pc:docMk/>
          <pc:sldMk cId="1159279923" sldId="261"/>
        </pc:sldMkLst>
        <pc:spChg chg="mod">
          <ac:chgData name="Brace, Lewys" userId="9bd9ef77-a98a-4547-b91b-f4387f2705bc" providerId="ADAL" clId="{545FA814-900B-4D6E-BD96-203401A97F1B}" dt="2023-05-22T15:25:25.700" v="1307" actId="1076"/>
          <ac:spMkLst>
            <pc:docMk/>
            <pc:sldMk cId="1159279923" sldId="261"/>
            <ac:spMk id="2" creationId="{E856A84D-068A-A98A-4028-5A5700AC6AD3}"/>
          </ac:spMkLst>
        </pc:spChg>
        <pc:spChg chg="mod">
          <ac:chgData name="Brace, Lewys" userId="9bd9ef77-a98a-4547-b91b-f4387f2705bc" providerId="ADAL" clId="{545FA814-900B-4D6E-BD96-203401A97F1B}" dt="2023-05-22T15:18:51.954" v="1059" actId="14100"/>
          <ac:spMkLst>
            <pc:docMk/>
            <pc:sldMk cId="1159279923" sldId="261"/>
            <ac:spMk id="3" creationId="{EB3CD113-621B-B396-7078-7AFD6CFF27DA}"/>
          </ac:spMkLst>
        </pc:spChg>
        <pc:picChg chg="add mod">
          <ac:chgData name="Brace, Lewys" userId="9bd9ef77-a98a-4547-b91b-f4387f2705bc" providerId="ADAL" clId="{545FA814-900B-4D6E-BD96-203401A97F1B}" dt="2023-05-22T15:18:42.399" v="1058" actId="1076"/>
          <ac:picMkLst>
            <pc:docMk/>
            <pc:sldMk cId="1159279923" sldId="261"/>
            <ac:picMk id="4" creationId="{21871039-B757-35A5-CF4C-62C26FC10BD6}"/>
          </ac:picMkLst>
        </pc:picChg>
        <pc:picChg chg="del">
          <ac:chgData name="Brace, Lewys" userId="9bd9ef77-a98a-4547-b91b-f4387f2705bc" providerId="ADAL" clId="{545FA814-900B-4D6E-BD96-203401A97F1B}" dt="2023-05-22T14:47:53.422" v="394" actId="478"/>
          <ac:picMkLst>
            <pc:docMk/>
            <pc:sldMk cId="1159279923" sldId="261"/>
            <ac:picMk id="5" creationId="{16741C34-A783-54CF-8057-AC1AAA56843B}"/>
          </ac:picMkLst>
        </pc:picChg>
        <pc:picChg chg="add mod">
          <ac:chgData name="Brace, Lewys" userId="9bd9ef77-a98a-4547-b91b-f4387f2705bc" providerId="ADAL" clId="{545FA814-900B-4D6E-BD96-203401A97F1B}" dt="2023-05-22T15:18:34.026" v="1053" actId="1076"/>
          <ac:picMkLst>
            <pc:docMk/>
            <pc:sldMk cId="1159279923" sldId="261"/>
            <ac:picMk id="6" creationId="{10691DD2-F81F-5A75-A3FB-588E7162EC4A}"/>
          </ac:picMkLst>
        </pc:picChg>
        <pc:picChg chg="del">
          <ac:chgData name="Brace, Lewys" userId="9bd9ef77-a98a-4547-b91b-f4387f2705bc" providerId="ADAL" clId="{545FA814-900B-4D6E-BD96-203401A97F1B}" dt="2023-05-22T14:47:55.066" v="397" actId="478"/>
          <ac:picMkLst>
            <pc:docMk/>
            <pc:sldMk cId="1159279923" sldId="261"/>
            <ac:picMk id="7" creationId="{ED24C5B6-8776-CFAE-85E9-AD8B9D0D3C05}"/>
          </ac:picMkLst>
        </pc:picChg>
        <pc:picChg chg="add del mod">
          <ac:chgData name="Brace, Lewys" userId="9bd9ef77-a98a-4547-b91b-f4387f2705bc" providerId="ADAL" clId="{545FA814-900B-4D6E-BD96-203401A97F1B}" dt="2023-05-22T15:18:35.398" v="1054" actId="478"/>
          <ac:picMkLst>
            <pc:docMk/>
            <pc:sldMk cId="1159279923" sldId="261"/>
            <ac:picMk id="8" creationId="{5A6EA9D1-6CCC-586E-47EF-58815CF0DA90}"/>
          </ac:picMkLst>
        </pc:picChg>
        <pc:picChg chg="del">
          <ac:chgData name="Brace, Lewys" userId="9bd9ef77-a98a-4547-b91b-f4387f2705bc" providerId="ADAL" clId="{545FA814-900B-4D6E-BD96-203401A97F1B}" dt="2023-05-22T14:47:54.424" v="396" actId="478"/>
          <ac:picMkLst>
            <pc:docMk/>
            <pc:sldMk cId="1159279923" sldId="261"/>
            <ac:picMk id="9" creationId="{4C54FC69-D7CA-66DC-445B-25430816D994}"/>
          </ac:picMkLst>
        </pc:picChg>
        <pc:picChg chg="del">
          <ac:chgData name="Brace, Lewys" userId="9bd9ef77-a98a-4547-b91b-f4387f2705bc" providerId="ADAL" clId="{545FA814-900B-4D6E-BD96-203401A97F1B}" dt="2023-05-22T14:47:54.176" v="395" actId="478"/>
          <ac:picMkLst>
            <pc:docMk/>
            <pc:sldMk cId="1159279923" sldId="261"/>
            <ac:picMk id="11" creationId="{87CCEA92-5D3A-4588-2F2E-5F98757678F1}"/>
          </ac:picMkLst>
        </pc:picChg>
        <pc:picChg chg="add del mod">
          <ac:chgData name="Brace, Lewys" userId="9bd9ef77-a98a-4547-b91b-f4387f2705bc" providerId="ADAL" clId="{545FA814-900B-4D6E-BD96-203401A97F1B}" dt="2023-05-22T15:18:32.592" v="1052" actId="478"/>
          <ac:picMkLst>
            <pc:docMk/>
            <pc:sldMk cId="1159279923" sldId="261"/>
            <ac:picMk id="12" creationId="{0689786F-BF59-FA2A-3335-F07BE178A2A7}"/>
          </ac:picMkLst>
        </pc:picChg>
        <pc:picChg chg="add del mod">
          <ac:chgData name="Brace, Lewys" userId="9bd9ef77-a98a-4547-b91b-f4387f2705bc" providerId="ADAL" clId="{545FA814-900B-4D6E-BD96-203401A97F1B}" dt="2023-05-22T15:12:35.860" v="1037" actId="478"/>
          <ac:picMkLst>
            <pc:docMk/>
            <pc:sldMk cId="1159279923" sldId="261"/>
            <ac:picMk id="14" creationId="{F235FD54-6E6D-889B-8F6B-4FE81D2C851D}"/>
          </ac:picMkLst>
        </pc:picChg>
        <pc:picChg chg="add mod">
          <ac:chgData name="Brace, Lewys" userId="9bd9ef77-a98a-4547-b91b-f4387f2705bc" providerId="ADAL" clId="{545FA814-900B-4D6E-BD96-203401A97F1B}" dt="2023-05-22T15:18:39.924" v="1057" actId="1076"/>
          <ac:picMkLst>
            <pc:docMk/>
            <pc:sldMk cId="1159279923" sldId="261"/>
            <ac:picMk id="16" creationId="{DDA7AA16-0ADA-2EF5-FDD4-D5A5B7FCF549}"/>
          </ac:picMkLst>
        </pc:picChg>
        <pc:picChg chg="add mod">
          <ac:chgData name="Brace, Lewys" userId="9bd9ef77-a98a-4547-b91b-f4387f2705bc" providerId="ADAL" clId="{545FA814-900B-4D6E-BD96-203401A97F1B}" dt="2023-05-22T15:18:28.916" v="1049" actId="1076"/>
          <ac:picMkLst>
            <pc:docMk/>
            <pc:sldMk cId="1159279923" sldId="261"/>
            <ac:picMk id="18" creationId="{B21C99F8-4AEE-BDC3-4433-CBD06DA8C586}"/>
          </ac:picMkLst>
        </pc:picChg>
      </pc:sldChg>
      <pc:sldChg chg="delSp modSp add mod">
        <pc:chgData name="Brace, Lewys" userId="9bd9ef77-a98a-4547-b91b-f4387f2705bc" providerId="ADAL" clId="{545FA814-900B-4D6E-BD96-203401A97F1B}" dt="2023-05-22T15:25:31.777" v="1311" actId="1076"/>
        <pc:sldMkLst>
          <pc:docMk/>
          <pc:sldMk cId="3638256827" sldId="262"/>
        </pc:sldMkLst>
        <pc:spChg chg="mod">
          <ac:chgData name="Brace, Lewys" userId="9bd9ef77-a98a-4547-b91b-f4387f2705bc" providerId="ADAL" clId="{545FA814-900B-4D6E-BD96-203401A97F1B}" dt="2023-05-22T15:25:31.777" v="1311" actId="1076"/>
          <ac:spMkLst>
            <pc:docMk/>
            <pc:sldMk cId="3638256827" sldId="262"/>
            <ac:spMk id="2" creationId="{E856A84D-068A-A98A-4028-5A5700AC6AD3}"/>
          </ac:spMkLst>
        </pc:spChg>
        <pc:spChg chg="mod">
          <ac:chgData name="Brace, Lewys" userId="9bd9ef77-a98a-4547-b91b-f4387f2705bc" providerId="ADAL" clId="{545FA814-900B-4D6E-BD96-203401A97F1B}" dt="2023-05-22T15:19:51.842" v="1061" actId="27636"/>
          <ac:spMkLst>
            <pc:docMk/>
            <pc:sldMk cId="3638256827" sldId="262"/>
            <ac:spMk id="3" creationId="{EB3CD113-621B-B396-7078-7AFD6CFF27DA}"/>
          </ac:spMkLst>
        </pc:spChg>
        <pc:picChg chg="del">
          <ac:chgData name="Brace, Lewys" userId="9bd9ef77-a98a-4547-b91b-f4387f2705bc" providerId="ADAL" clId="{545FA814-900B-4D6E-BD96-203401A97F1B}" dt="2023-05-22T14:59:09.033" v="950" actId="478"/>
          <ac:picMkLst>
            <pc:docMk/>
            <pc:sldMk cId="3638256827" sldId="262"/>
            <ac:picMk id="5" creationId="{16741C34-A783-54CF-8057-AC1AAA56843B}"/>
          </ac:picMkLst>
        </pc:picChg>
        <pc:picChg chg="del">
          <ac:chgData name="Brace, Lewys" userId="9bd9ef77-a98a-4547-b91b-f4387f2705bc" providerId="ADAL" clId="{545FA814-900B-4D6E-BD96-203401A97F1B}" dt="2023-05-22T14:59:10.536" v="953" actId="478"/>
          <ac:picMkLst>
            <pc:docMk/>
            <pc:sldMk cId="3638256827" sldId="262"/>
            <ac:picMk id="7" creationId="{ED24C5B6-8776-CFAE-85E9-AD8B9D0D3C05}"/>
          </ac:picMkLst>
        </pc:picChg>
        <pc:picChg chg="del">
          <ac:chgData name="Brace, Lewys" userId="9bd9ef77-a98a-4547-b91b-f4387f2705bc" providerId="ADAL" clId="{545FA814-900B-4D6E-BD96-203401A97F1B}" dt="2023-05-22T14:59:09.487" v="951" actId="478"/>
          <ac:picMkLst>
            <pc:docMk/>
            <pc:sldMk cId="3638256827" sldId="262"/>
            <ac:picMk id="9" creationId="{4C54FC69-D7CA-66DC-445B-25430816D994}"/>
          </ac:picMkLst>
        </pc:picChg>
        <pc:picChg chg="del">
          <ac:chgData name="Brace, Lewys" userId="9bd9ef77-a98a-4547-b91b-f4387f2705bc" providerId="ADAL" clId="{545FA814-900B-4D6E-BD96-203401A97F1B}" dt="2023-05-22T14:59:10.051" v="952" actId="478"/>
          <ac:picMkLst>
            <pc:docMk/>
            <pc:sldMk cId="3638256827" sldId="262"/>
            <ac:picMk id="11" creationId="{87CCEA92-5D3A-4588-2F2E-5F98757678F1}"/>
          </ac:picMkLst>
        </pc:picChg>
      </pc:sldChg>
      <pc:sldChg chg="addSp delSp modSp add mod">
        <pc:chgData name="Brace, Lewys" userId="9bd9ef77-a98a-4547-b91b-f4387f2705bc" providerId="ADAL" clId="{545FA814-900B-4D6E-BD96-203401A97F1B}" dt="2023-05-22T15:25:39.150" v="1316" actId="1076"/>
        <pc:sldMkLst>
          <pc:docMk/>
          <pc:sldMk cId="2862442781" sldId="263"/>
        </pc:sldMkLst>
        <pc:spChg chg="mod">
          <ac:chgData name="Brace, Lewys" userId="9bd9ef77-a98a-4547-b91b-f4387f2705bc" providerId="ADAL" clId="{545FA814-900B-4D6E-BD96-203401A97F1B}" dt="2023-05-22T15:25:39.150" v="1316" actId="1076"/>
          <ac:spMkLst>
            <pc:docMk/>
            <pc:sldMk cId="2862442781" sldId="263"/>
            <ac:spMk id="2" creationId="{E856A84D-068A-A98A-4028-5A5700AC6AD3}"/>
          </ac:spMkLst>
        </pc:spChg>
        <pc:spChg chg="mod">
          <ac:chgData name="Brace, Lewys" userId="9bd9ef77-a98a-4547-b91b-f4387f2705bc" providerId="ADAL" clId="{545FA814-900B-4D6E-BD96-203401A97F1B}" dt="2023-05-22T15:23:34.591" v="1285" actId="20577"/>
          <ac:spMkLst>
            <pc:docMk/>
            <pc:sldMk cId="2862442781" sldId="263"/>
            <ac:spMk id="3" creationId="{EB3CD113-621B-B396-7078-7AFD6CFF27DA}"/>
          </ac:spMkLst>
        </pc:spChg>
        <pc:spChg chg="add del">
          <ac:chgData name="Brace, Lewys" userId="9bd9ef77-a98a-4547-b91b-f4387f2705bc" providerId="ADAL" clId="{545FA814-900B-4D6E-BD96-203401A97F1B}" dt="2023-05-22T15:21:16.209" v="1133"/>
          <ac:spMkLst>
            <pc:docMk/>
            <pc:sldMk cId="2862442781" sldId="263"/>
            <ac:spMk id="4" creationId="{45C01C95-7D2B-DE8A-B416-E36440B8FD5E}"/>
          </ac:spMkLst>
        </pc:spChg>
        <pc:picChg chg="add mod">
          <ac:chgData name="Brace, Lewys" userId="9bd9ef77-a98a-4547-b91b-f4387f2705bc" providerId="ADAL" clId="{545FA814-900B-4D6E-BD96-203401A97F1B}" dt="2023-05-22T15:24:29.286" v="1291" actId="1076"/>
          <ac:picMkLst>
            <pc:docMk/>
            <pc:sldMk cId="2862442781" sldId="263"/>
            <ac:picMk id="6" creationId="{08B5D101-4724-C10E-E220-F3DD196662A4}"/>
          </ac:picMkLst>
        </pc:picChg>
        <pc:picChg chg="add mod">
          <ac:chgData name="Brace, Lewys" userId="9bd9ef77-a98a-4547-b91b-f4387f2705bc" providerId="ADAL" clId="{545FA814-900B-4D6E-BD96-203401A97F1B}" dt="2023-05-22T15:24:31.003" v="1292" actId="1076"/>
          <ac:picMkLst>
            <pc:docMk/>
            <pc:sldMk cId="2862442781" sldId="263"/>
            <ac:picMk id="8" creationId="{D55E1505-F36D-C3C6-C6D1-0778F8FC8B4F}"/>
          </ac:picMkLst>
        </pc:picChg>
      </pc:sldChg>
      <pc:sldChg chg="addSp delSp modSp add mod">
        <pc:chgData name="Brace, Lewys" userId="9bd9ef77-a98a-4547-b91b-f4387f2705bc" providerId="ADAL" clId="{545FA814-900B-4D6E-BD96-203401A97F1B}" dt="2023-05-22T15:38:50.635" v="1453" actId="478"/>
        <pc:sldMkLst>
          <pc:docMk/>
          <pc:sldMk cId="126289338" sldId="264"/>
        </pc:sldMkLst>
        <pc:spChg chg="mod">
          <ac:chgData name="Brace, Lewys" userId="9bd9ef77-a98a-4547-b91b-f4387f2705bc" providerId="ADAL" clId="{545FA814-900B-4D6E-BD96-203401A97F1B}" dt="2023-05-22T15:34:17.701" v="1341" actId="20577"/>
          <ac:spMkLst>
            <pc:docMk/>
            <pc:sldMk cId="126289338" sldId="264"/>
            <ac:spMk id="2" creationId="{E856A84D-068A-A98A-4028-5A5700AC6AD3}"/>
          </ac:spMkLst>
        </pc:spChg>
        <pc:spChg chg="mod">
          <ac:chgData name="Brace, Lewys" userId="9bd9ef77-a98a-4547-b91b-f4387f2705bc" providerId="ADAL" clId="{545FA814-900B-4D6E-BD96-203401A97F1B}" dt="2023-05-22T15:36:45.102" v="1451" actId="20577"/>
          <ac:spMkLst>
            <pc:docMk/>
            <pc:sldMk cId="126289338" sldId="264"/>
            <ac:spMk id="3" creationId="{EB3CD113-621B-B396-7078-7AFD6CFF27DA}"/>
          </ac:spMkLst>
        </pc:spChg>
        <pc:picChg chg="add mod">
          <ac:chgData name="Brace, Lewys" userId="9bd9ef77-a98a-4547-b91b-f4387f2705bc" providerId="ADAL" clId="{545FA814-900B-4D6E-BD96-203401A97F1B}" dt="2023-05-22T15:36:26.438" v="1424" actId="1076"/>
          <ac:picMkLst>
            <pc:docMk/>
            <pc:sldMk cId="126289338" sldId="264"/>
            <ac:picMk id="5" creationId="{4E894D0E-8620-73EC-123D-28F61660F087}"/>
          </ac:picMkLst>
        </pc:picChg>
        <pc:picChg chg="del">
          <ac:chgData name="Brace, Lewys" userId="9bd9ef77-a98a-4547-b91b-f4387f2705bc" providerId="ADAL" clId="{545FA814-900B-4D6E-BD96-203401A97F1B}" dt="2023-05-22T15:34:07.647" v="1319" actId="478"/>
          <ac:picMkLst>
            <pc:docMk/>
            <pc:sldMk cId="126289338" sldId="264"/>
            <ac:picMk id="6" creationId="{08B5D101-4724-C10E-E220-F3DD196662A4}"/>
          </ac:picMkLst>
        </pc:picChg>
        <pc:picChg chg="del">
          <ac:chgData name="Brace, Lewys" userId="9bd9ef77-a98a-4547-b91b-f4387f2705bc" providerId="ADAL" clId="{545FA814-900B-4D6E-BD96-203401A97F1B}" dt="2023-05-22T15:34:06.829" v="1318" actId="478"/>
          <ac:picMkLst>
            <pc:docMk/>
            <pc:sldMk cId="126289338" sldId="264"/>
            <ac:picMk id="8" creationId="{D55E1505-F36D-C3C6-C6D1-0778F8FC8B4F}"/>
          </ac:picMkLst>
        </pc:picChg>
        <pc:picChg chg="add del">
          <ac:chgData name="Brace, Lewys" userId="9bd9ef77-a98a-4547-b91b-f4387f2705bc" providerId="ADAL" clId="{545FA814-900B-4D6E-BD96-203401A97F1B}" dt="2023-05-22T15:38:50.635" v="1453" actId="478"/>
          <ac:picMkLst>
            <pc:docMk/>
            <pc:sldMk cId="126289338" sldId="264"/>
            <ac:picMk id="9" creationId="{5C07314A-E12B-2280-624C-0E4F5C3F4DA3}"/>
          </ac:picMkLst>
        </pc:picChg>
      </pc:sldChg>
      <pc:sldChg chg="addSp delSp modSp add mod">
        <pc:chgData name="Brace, Lewys" userId="9bd9ef77-a98a-4547-b91b-f4387f2705bc" providerId="ADAL" clId="{545FA814-900B-4D6E-BD96-203401A97F1B}" dt="2023-05-22T15:40:10.412" v="1524" actId="313"/>
        <pc:sldMkLst>
          <pc:docMk/>
          <pc:sldMk cId="3239337884" sldId="265"/>
        </pc:sldMkLst>
        <pc:spChg chg="mod">
          <ac:chgData name="Brace, Lewys" userId="9bd9ef77-a98a-4547-b91b-f4387f2705bc" providerId="ADAL" clId="{545FA814-900B-4D6E-BD96-203401A97F1B}" dt="2023-05-22T15:40:10.412" v="1524" actId="313"/>
          <ac:spMkLst>
            <pc:docMk/>
            <pc:sldMk cId="3239337884" sldId="265"/>
            <ac:spMk id="2" creationId="{E856A84D-068A-A98A-4028-5A5700AC6AD3}"/>
          </ac:spMkLst>
        </pc:spChg>
        <pc:spChg chg="mod">
          <ac:chgData name="Brace, Lewys" userId="9bd9ef77-a98a-4547-b91b-f4387f2705bc" providerId="ADAL" clId="{545FA814-900B-4D6E-BD96-203401A97F1B}" dt="2023-05-22T15:39:08.390" v="1461" actId="27636"/>
          <ac:spMkLst>
            <pc:docMk/>
            <pc:sldMk cId="3239337884" sldId="265"/>
            <ac:spMk id="3" creationId="{EB3CD113-621B-B396-7078-7AFD6CFF27DA}"/>
          </ac:spMkLst>
        </pc:spChg>
        <pc:spChg chg="add mod">
          <ac:chgData name="Brace, Lewys" userId="9bd9ef77-a98a-4547-b91b-f4387f2705bc" providerId="ADAL" clId="{545FA814-900B-4D6E-BD96-203401A97F1B}" dt="2023-05-22T15:40:05.170" v="1523" actId="20577"/>
          <ac:spMkLst>
            <pc:docMk/>
            <pc:sldMk cId="3239337884" sldId="265"/>
            <ac:spMk id="6" creationId="{ECE5B93C-D6D8-B56C-A67A-21CC543D8A43}"/>
          </ac:spMkLst>
        </pc:spChg>
        <pc:picChg chg="del">
          <ac:chgData name="Brace, Lewys" userId="9bd9ef77-a98a-4547-b91b-f4387f2705bc" providerId="ADAL" clId="{545FA814-900B-4D6E-BD96-203401A97F1B}" dt="2023-05-22T15:39:02.059" v="1459" actId="478"/>
          <ac:picMkLst>
            <pc:docMk/>
            <pc:sldMk cId="3239337884" sldId="265"/>
            <ac:picMk id="5" creationId="{4E894D0E-8620-73EC-123D-28F61660F087}"/>
          </ac:picMkLst>
        </pc:picChg>
      </pc:sldChg>
      <pc:sldChg chg="addSp modSp add mod">
        <pc:chgData name="Brace, Lewys" userId="9bd9ef77-a98a-4547-b91b-f4387f2705bc" providerId="ADAL" clId="{545FA814-900B-4D6E-BD96-203401A97F1B}" dt="2023-05-22T15:41:08.820" v="1584" actId="1076"/>
        <pc:sldMkLst>
          <pc:docMk/>
          <pc:sldMk cId="1494099934" sldId="266"/>
        </pc:sldMkLst>
        <pc:spChg chg="mod">
          <ac:chgData name="Brace, Lewys" userId="9bd9ef77-a98a-4547-b91b-f4387f2705bc" providerId="ADAL" clId="{545FA814-900B-4D6E-BD96-203401A97F1B}" dt="2023-05-22T15:40:21.746" v="1566" actId="6549"/>
          <ac:spMkLst>
            <pc:docMk/>
            <pc:sldMk cId="1494099934" sldId="266"/>
            <ac:spMk id="2" creationId="{E856A84D-068A-A98A-4028-5A5700AC6AD3}"/>
          </ac:spMkLst>
        </pc:spChg>
        <pc:spChg chg="mod">
          <ac:chgData name="Brace, Lewys" userId="9bd9ef77-a98a-4547-b91b-f4387f2705bc" providerId="ADAL" clId="{545FA814-900B-4D6E-BD96-203401A97F1B}" dt="2023-05-22T15:41:06.600" v="1583" actId="1076"/>
          <ac:spMkLst>
            <pc:docMk/>
            <pc:sldMk cId="1494099934" sldId="266"/>
            <ac:spMk id="6" creationId="{ECE5B93C-D6D8-B56C-A67A-21CC543D8A43}"/>
          </ac:spMkLst>
        </pc:spChg>
        <pc:picChg chg="add mod">
          <ac:chgData name="Brace, Lewys" userId="9bd9ef77-a98a-4547-b91b-f4387f2705bc" providerId="ADAL" clId="{545FA814-900B-4D6E-BD96-203401A97F1B}" dt="2023-05-22T15:41:08.820" v="1584" actId="1076"/>
          <ac:picMkLst>
            <pc:docMk/>
            <pc:sldMk cId="1494099934" sldId="266"/>
            <ac:picMk id="5" creationId="{4ADAC580-4C27-D588-1AED-1EEFFA530522}"/>
          </ac:picMkLst>
        </pc:picChg>
      </pc:sldChg>
      <pc:sldChg chg="addSp modSp add mod">
        <pc:chgData name="Brace, Lewys" userId="9bd9ef77-a98a-4547-b91b-f4387f2705bc" providerId="ADAL" clId="{545FA814-900B-4D6E-BD96-203401A97F1B}" dt="2023-05-25T10:59:48.335" v="2070" actId="20577"/>
        <pc:sldMkLst>
          <pc:docMk/>
          <pc:sldMk cId="2870231690" sldId="267"/>
        </pc:sldMkLst>
        <pc:spChg chg="mod">
          <ac:chgData name="Brace, Lewys" userId="9bd9ef77-a98a-4547-b91b-f4387f2705bc" providerId="ADAL" clId="{545FA814-900B-4D6E-BD96-203401A97F1B}" dt="2023-05-25T10:53:20.331" v="1640" actId="6549"/>
          <ac:spMkLst>
            <pc:docMk/>
            <pc:sldMk cId="2870231690" sldId="267"/>
            <ac:spMk id="2" creationId="{E856A84D-068A-A98A-4028-5A5700AC6AD3}"/>
          </ac:spMkLst>
        </pc:spChg>
        <pc:spChg chg="mod">
          <ac:chgData name="Brace, Lewys" userId="9bd9ef77-a98a-4547-b91b-f4387f2705bc" providerId="ADAL" clId="{545FA814-900B-4D6E-BD96-203401A97F1B}" dt="2023-05-25T10:59:08.248" v="2046" actId="1076"/>
          <ac:spMkLst>
            <pc:docMk/>
            <pc:sldMk cId="2870231690" sldId="267"/>
            <ac:spMk id="6" creationId="{ECE5B93C-D6D8-B56C-A67A-21CC543D8A43}"/>
          </ac:spMkLst>
        </pc:spChg>
        <pc:spChg chg="add mod">
          <ac:chgData name="Brace, Lewys" userId="9bd9ef77-a98a-4547-b91b-f4387f2705bc" providerId="ADAL" clId="{545FA814-900B-4D6E-BD96-203401A97F1B}" dt="2023-05-25T10:59:41.337" v="2066" actId="1076"/>
          <ac:spMkLst>
            <pc:docMk/>
            <pc:sldMk cId="2870231690" sldId="267"/>
            <ac:spMk id="9" creationId="{8449FCE6-5CD3-565B-AEF1-4DA9116719F5}"/>
          </ac:spMkLst>
        </pc:spChg>
        <pc:spChg chg="add mod">
          <ac:chgData name="Brace, Lewys" userId="9bd9ef77-a98a-4547-b91b-f4387f2705bc" providerId="ADAL" clId="{545FA814-900B-4D6E-BD96-203401A97F1B}" dt="2023-05-25T10:59:48.335" v="2070" actId="20577"/>
          <ac:spMkLst>
            <pc:docMk/>
            <pc:sldMk cId="2870231690" sldId="267"/>
            <ac:spMk id="10" creationId="{C76D6C72-0EF7-610B-C380-13943C8D817B}"/>
          </ac:spMkLst>
        </pc:spChg>
        <pc:picChg chg="add mod">
          <ac:chgData name="Brace, Lewys" userId="9bd9ef77-a98a-4547-b91b-f4387f2705bc" providerId="ADAL" clId="{545FA814-900B-4D6E-BD96-203401A97F1B}" dt="2023-05-25T10:59:09.814" v="2047" actId="1076"/>
          <ac:picMkLst>
            <pc:docMk/>
            <pc:sldMk cId="2870231690" sldId="267"/>
            <ac:picMk id="5" creationId="{1DE018E5-9B19-05E3-9DA9-A85608B52E0C}"/>
          </ac:picMkLst>
        </pc:picChg>
        <pc:picChg chg="add mod">
          <ac:chgData name="Brace, Lewys" userId="9bd9ef77-a98a-4547-b91b-f4387f2705bc" providerId="ADAL" clId="{545FA814-900B-4D6E-BD96-203401A97F1B}" dt="2023-05-25T10:59:10.947" v="2048" actId="1076"/>
          <ac:picMkLst>
            <pc:docMk/>
            <pc:sldMk cId="2870231690" sldId="267"/>
            <ac:picMk id="8" creationId="{D2C625E3-6C60-2E81-6ECB-4DC9D4E8755E}"/>
          </ac:picMkLst>
        </pc:picChg>
      </pc:sldChg>
      <pc:sldChg chg="addSp modSp new mod">
        <pc:chgData name="Brace, Lewys" userId="9bd9ef77-a98a-4547-b91b-f4387f2705bc" providerId="ADAL" clId="{545FA814-900B-4D6E-BD96-203401A97F1B}" dt="2023-05-25T11:00:47.998" v="2074" actId="962"/>
        <pc:sldMkLst>
          <pc:docMk/>
          <pc:sldMk cId="3411965615" sldId="268"/>
        </pc:sldMkLst>
        <pc:picChg chg="add mod">
          <ac:chgData name="Brace, Lewys" userId="9bd9ef77-a98a-4547-b91b-f4387f2705bc" providerId="ADAL" clId="{545FA814-900B-4D6E-BD96-203401A97F1B}" dt="2023-05-25T11:00:47.998" v="2074" actId="962"/>
          <ac:picMkLst>
            <pc:docMk/>
            <pc:sldMk cId="3411965615" sldId="268"/>
            <ac:picMk id="3" creationId="{F568083A-E6D7-4671-7262-1FA0E90B14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6B299-DA0D-0C42-90F4-67BDDCD63ABF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0F086-5D33-BE4D-9ABB-498BEF18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2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0F086-5D33-BE4D-9ABB-498BEF18A4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58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0F086-5D33-BE4D-9ABB-498BEF18A4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30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1. Again, the maths behind how to calculate the</a:t>
            </a:r>
            <a:r>
              <a:rPr lang="en-GB" baseline="0" dirty="0"/>
              <a:t> correlation coefficient is beyond the scope of this course, and at any rate, all statistical calculators and data analytics software will have in-built functions that calculate it for you. It is therefore more important to understand what the correlation coefficient is and how to read the output of the </a:t>
            </a:r>
            <a:r>
              <a:rPr lang="en-GB" baseline="0" dirty="0" err="1"/>
              <a:t>calcualtion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06FD0-E644-43F5-8DE9-717B0E0159B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874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0F086-5D33-BE4D-9ABB-498BEF18A4F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75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0F086-5D33-BE4D-9ABB-498BEF18A4F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0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0F086-5D33-BE4D-9ABB-498BEF18A4F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50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0F086-5D33-BE4D-9ABB-498BEF18A4F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67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0F086-5D33-BE4D-9ABB-498BEF18A4F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65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0F086-5D33-BE4D-9ABB-498BEF18A4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8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0F086-5D33-BE4D-9ABB-498BEF18A4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0F086-5D33-BE4D-9ABB-498BEF18A4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91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0F086-5D33-BE4D-9ABB-498BEF18A4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13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0F086-5D33-BE4D-9ABB-498BEF18A4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54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0F086-5D33-BE4D-9ABB-498BEF18A4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42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0F086-5D33-BE4D-9ABB-498BEF18A4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79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0F086-5D33-BE4D-9ABB-498BEF18A4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0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3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1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7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0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7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0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B654B-6D67-4C56-F6F8-F30656E10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 fontScale="90000"/>
          </a:bodyPr>
          <a:lstStyle/>
          <a:p>
            <a:pPr algn="l"/>
            <a:r>
              <a:rPr lang="en-GB" sz="4100" dirty="0"/>
              <a:t>NCRM April 2024 – Intro to Python for data analysis: Session 9: Bivariate analysis and relationships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98E19-97C5-7BBD-E876-C75728D02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346369"/>
            <a:ext cx="4898572" cy="2090056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Lewys Brace </a:t>
            </a:r>
          </a:p>
          <a:p>
            <a:pPr algn="l"/>
            <a:r>
              <a:rPr lang="en-GB" dirty="0" err="1"/>
              <a:t>l.brace@exeter.ac.uk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F9BB0-C52E-38E1-B8CE-C50F77ABCF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36" r="19849"/>
          <a:stretch/>
        </p:blipFill>
        <p:spPr>
          <a:xfrm>
            <a:off x="0" y="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1027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1" y="1490775"/>
            <a:ext cx="10515600" cy="4351338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You might want to know: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	- To what extent the change in a patient’s blood pressure is linked to the 	    dosage level of a drug they’ve been given.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	- To what degree the number of plant species in an ecosystem is 	related 	   to the number of animal species.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	- Whether a national craze of playing with a yo-yo is linked to a 	drought.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B40AD-0B99-EF5C-8C11-7E9AA044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11" y="1065809"/>
            <a:ext cx="10668000" cy="424966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relationship between variables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0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75" y="1465015"/>
            <a:ext cx="5330781" cy="4562297"/>
          </a:xfrm>
        </p:spPr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We assume that for each case, we have at least two real-valued variables; i.e. both height (cm) and weight (kg) recorded for a group of people.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The standard way of displaying this is by the use of scatterplots.</a:t>
            </a:r>
          </a:p>
        </p:txBody>
      </p:sp>
      <p:pic>
        <p:nvPicPr>
          <p:cNvPr id="4" name="Picture 2" descr="Image result for height and weight scatter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149" y="1465016"/>
            <a:ext cx="5946809" cy="400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9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806" y="380632"/>
            <a:ext cx="10515600" cy="1325563"/>
          </a:xfrm>
        </p:spPr>
        <p:txBody>
          <a:bodyPr/>
          <a:lstStyle/>
          <a:p>
            <a:r>
              <a:rPr lang="en-GB" dirty="0"/>
              <a:t>The basic story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1422" y="3434796"/>
            <a:ext cx="536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 positive relationship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18" y="1823702"/>
            <a:ext cx="46196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8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2245" y="2929899"/>
            <a:ext cx="5058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 negative relationship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22" y="1524000"/>
            <a:ext cx="46386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6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2049" y="3025072"/>
            <a:ext cx="4739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No relationship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5" y="1043187"/>
            <a:ext cx="4667250" cy="4610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66533" y="5653287"/>
            <a:ext cx="4739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Points everywhere</a:t>
            </a:r>
          </a:p>
        </p:txBody>
      </p:sp>
    </p:spTree>
    <p:extLst>
      <p:ext uri="{BB962C8B-B14F-4D97-AF65-F5344CB8AC3E}">
        <p14:creationId xmlns:p14="http://schemas.microsoft.com/office/powerpoint/2010/main" val="58084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1" y="14907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chemeClr val="tx1">
                    <a:lumMod val="95000"/>
                  </a:schemeClr>
                </a:solidFill>
              </a:rPr>
              <a:t>Q1.1: </a:t>
            </a:r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Open Spyder IDE.</a:t>
            </a:r>
          </a:p>
          <a:p>
            <a:pPr marL="0" indent="0">
              <a:buNone/>
            </a:pPr>
            <a:r>
              <a:rPr lang="en-GB" sz="2200" b="1" dirty="0">
                <a:solidFill>
                  <a:schemeClr val="tx1">
                    <a:lumMod val="95000"/>
                  </a:schemeClr>
                </a:solidFill>
              </a:rPr>
              <a:t>Q1.2:</a:t>
            </a:r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 Download the the </a:t>
            </a:r>
            <a:r>
              <a:rPr lang="en-GB" sz="2200" dirty="0" err="1">
                <a:solidFill>
                  <a:schemeClr val="tx1">
                    <a:lumMod val="95000"/>
                  </a:schemeClr>
                </a:solidFill>
              </a:rPr>
              <a:t>UK_terrorism_GDP_dataset.csv</a:t>
            </a:r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 from the session 12 sub-section of the module’s ELE page.</a:t>
            </a:r>
          </a:p>
          <a:p>
            <a:pPr marL="0" indent="0">
              <a:buNone/>
            </a:pPr>
            <a:r>
              <a:rPr lang="en-GB" sz="2200" b="1" dirty="0">
                <a:solidFill>
                  <a:schemeClr val="tx1">
                    <a:lumMod val="95000"/>
                  </a:schemeClr>
                </a:solidFill>
              </a:rPr>
              <a:t>Q1.3:</a:t>
            </a:r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 Create a scatterplot of the two variables in the dataset. What do you see? What kind of relationship exists between the two variables.</a:t>
            </a:r>
            <a:endParaRPr lang="en-GB" sz="2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B40AD-0B99-EF5C-8C11-7E9AA044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11" y="1278292"/>
            <a:ext cx="10668000" cy="424966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1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68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76993"/>
            <a:ext cx="10668000" cy="1524000"/>
          </a:xfrm>
        </p:spPr>
        <p:txBody>
          <a:bodyPr/>
          <a:lstStyle/>
          <a:p>
            <a:r>
              <a:rPr lang="en-GB" dirty="0"/>
              <a:t>Measuring relationships?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125" y="2190997"/>
            <a:ext cx="10668000" cy="381808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It would be useful to have a quantitative measure of the extent to which one variable changes when another one does.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Another way of putting it: </a:t>
            </a: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“when we know the value of variable A, how much information do we have about the value of variable B?”</a:t>
            </a:r>
          </a:p>
        </p:txBody>
      </p:sp>
    </p:spTree>
    <p:extLst>
      <p:ext uri="{BB962C8B-B14F-4D97-AF65-F5344CB8AC3E}">
        <p14:creationId xmlns:p14="http://schemas.microsoft.com/office/powerpoint/2010/main" val="3423642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6688"/>
            <a:ext cx="10668000" cy="1524000"/>
          </a:xfrm>
        </p:spPr>
        <p:txBody>
          <a:bodyPr/>
          <a:lstStyle/>
          <a:p>
            <a:r>
              <a:rPr lang="en-GB" dirty="0"/>
              <a:t>Recap of the one-variable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70686"/>
            <a:ext cx="10965873" cy="1898332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Perhaps we can borrow some ideas about the way we characterised variation in the single-variable case</a:t>
            </a:r>
          </a:p>
          <a:p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With one variable, we start out calculating the mean, which is also the expectation of the distribution.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3469018"/>
            <a:ext cx="4762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Then find the sum of all the squared deviations from the mean.</a:t>
            </a:r>
          </a:p>
          <a:p>
            <a:r>
              <a:rPr lang="en-GB" sz="2200" dirty="0"/>
              <a:t>This gives us a measure of the total variation; which will be higher for bigger samples.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461" y="3075342"/>
            <a:ext cx="4885704" cy="36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30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We divide this total by the sample size,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N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	- or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N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-1 if we are using our sample to estimate the value for a 	wider population.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To get the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variance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The variance is a good measure of how much variation exists in the sample; normalised by sample size.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It has the nice property of being additive.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The only problem is that the variance is a measure in units squared. We therefore take the square root to get…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variance</a:t>
            </a:r>
          </a:p>
        </p:txBody>
      </p:sp>
    </p:spTree>
    <p:extLst>
      <p:ext uri="{BB962C8B-B14F-4D97-AF65-F5344CB8AC3E}">
        <p14:creationId xmlns:p14="http://schemas.microsoft.com/office/powerpoint/2010/main" val="235399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This is another measure of the ‘average spread’ of the distribution.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It is now a measured in the original units.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The sample standard deviation (division by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N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-1) is a good estimate for the population standard deviation.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With a good estimate of the population SD, we can reason about the standard deviation of the distribution of the sample means.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That’s a number that gets smaller as the sample sizes get bigger.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To calculate this from the sample standard deviation, we divide through by the square root of sample size,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N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, to get…</a:t>
            </a:r>
          </a:p>
        </p:txBody>
      </p:sp>
    </p:spTree>
    <p:extLst>
      <p:ext uri="{BB962C8B-B14F-4D97-AF65-F5344CB8AC3E}">
        <p14:creationId xmlns:p14="http://schemas.microsoft.com/office/powerpoint/2010/main" val="67243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FAC-37B2-5A1D-249B-EEBDD673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term 2!</a:t>
            </a:r>
          </a:p>
        </p:txBody>
      </p:sp>
    </p:spTree>
    <p:extLst>
      <p:ext uri="{BB962C8B-B14F-4D97-AF65-F5344CB8AC3E}">
        <p14:creationId xmlns:p14="http://schemas.microsoft.com/office/powerpoint/2010/main" val="972757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standard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This measures the precision of our estimation of the true population mean.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Plus or minus 1.96 standard errors from the sample mean should capture the true population mean 95% of the time.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The standard error is itself the standard deviation of the distribution of the sample means.</a:t>
            </a:r>
          </a:p>
        </p:txBody>
      </p:sp>
    </p:spTree>
    <p:extLst>
      <p:ext uri="{BB962C8B-B14F-4D97-AF65-F5344CB8AC3E}">
        <p14:creationId xmlns:p14="http://schemas.microsoft.com/office/powerpoint/2010/main" val="3140540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Variation in </a:t>
            </a:r>
            <a:r>
              <a:rPr lang="en-GB" i="1" dirty="0"/>
              <a:t>one</a:t>
            </a:r>
            <a:r>
              <a:rPr lang="en-GB" dirty="0"/>
              <a:t>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So, these four measures all describe aspects of the variation in a single variable:</a:t>
            </a: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	 - Sum of squared deviations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	- Variance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	- Standard deviation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	- Standard error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Can we adapt them for thinking about the way in which two variables might vary together?</a:t>
            </a:r>
          </a:p>
        </p:txBody>
      </p:sp>
    </p:spTree>
    <p:extLst>
      <p:ext uri="{BB962C8B-B14F-4D97-AF65-F5344CB8AC3E}">
        <p14:creationId xmlns:p14="http://schemas.microsoft.com/office/powerpoint/2010/main" val="3722072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166688"/>
            <a:ext cx="10668000" cy="1524000"/>
          </a:xfrm>
        </p:spPr>
        <p:txBody>
          <a:bodyPr/>
          <a:lstStyle/>
          <a:p>
            <a:r>
              <a:rPr lang="en-GB" dirty="0"/>
              <a:t>Two variable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45380" cy="4849495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Consider a small sample of four records with two variables recorded,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Y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Let’s work with the following values: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	(1,1), (4,3), (7,5), (8,7)</a:t>
            </a:r>
          </a:p>
          <a:p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Y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 could be anything.</a:t>
            </a:r>
          </a:p>
          <a:p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Let’s say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is hours spent fishing and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Y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 is number of fish caught.</a:t>
            </a:r>
            <a:endParaRPr lang="en-GB" i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1690688"/>
            <a:ext cx="5817956" cy="47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40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" y="1825625"/>
            <a:ext cx="5059680" cy="4049395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We can see if there’s a positive relationship, but how should we quantify it?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We can start by calculating the mean for each variable:</a:t>
            </a: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	- Mean of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 = 5.</a:t>
            </a: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	- Mean of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Y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 = 4.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600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27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80" y="1688464"/>
            <a:ext cx="4991100" cy="4447381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In the one-variable case, the next step would be to find the deviations from the mean and then square them.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However, in the two-variable case, we first need to connect the variables.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We do this my multiplying each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-deviation by its associated 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Y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-deviation and taking the sum of those values.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590" y="1592420"/>
            <a:ext cx="57340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9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66511"/>
            <a:ext cx="10668000" cy="1524000"/>
          </a:xfrm>
        </p:spPr>
        <p:txBody>
          <a:bodyPr/>
          <a:lstStyle/>
          <a:p>
            <a:r>
              <a:rPr lang="en-GB" dirty="0"/>
              <a:t>Calculating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6301"/>
                <a:ext cx="11353800" cy="4922905"/>
              </a:xfrm>
            </p:spPr>
            <p:txBody>
              <a:bodyPr>
                <a:noAutofit/>
              </a:bodyPr>
              <a:lstStyle/>
              <a:p>
                <a:r>
                  <a:rPr lang="en-GB" sz="1900" dirty="0">
                    <a:solidFill>
                      <a:schemeClr val="tx1">
                        <a:lumMod val="95000"/>
                      </a:schemeClr>
                    </a:solidFill>
                  </a:rPr>
                  <a:t>We cross-multiply each of the data points:</a:t>
                </a:r>
              </a:p>
              <a:p>
                <a:pPr marL="0" indent="0">
                  <a:buNone/>
                </a:pPr>
                <a:r>
                  <a:rPr lang="en-GB" sz="1900" dirty="0">
                    <a:solidFill>
                      <a:schemeClr val="tx1">
                        <a:lumMod val="95000"/>
                      </a:schemeClr>
                    </a:solidFill>
                  </a:rPr>
                  <a:t>	-4*-3=12</a:t>
                </a:r>
              </a:p>
              <a:p>
                <a:pPr marL="0" indent="0">
                  <a:buNone/>
                </a:pPr>
                <a:r>
                  <a:rPr lang="en-GB" sz="1900" dirty="0">
                    <a:solidFill>
                      <a:schemeClr val="tx1">
                        <a:lumMod val="95000"/>
                      </a:schemeClr>
                    </a:solidFill>
                  </a:rPr>
                  <a:t>	-1*-1=1</a:t>
                </a:r>
              </a:p>
              <a:p>
                <a:pPr marL="0" indent="0">
                  <a:buNone/>
                </a:pPr>
                <a:r>
                  <a:rPr lang="en-GB" sz="1900" dirty="0">
                    <a:solidFill>
                      <a:schemeClr val="tx1">
                        <a:lumMod val="95000"/>
                      </a:schemeClr>
                    </a:solidFill>
                  </a:rPr>
                  <a:t>	2*1=2</a:t>
                </a:r>
                <a:br>
                  <a:rPr lang="en-GB" sz="1900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GB" sz="1900" dirty="0">
                    <a:solidFill>
                      <a:schemeClr val="tx1">
                        <a:lumMod val="95000"/>
                      </a:schemeClr>
                    </a:solidFill>
                  </a:rPr>
                  <a:t>	3*3=9</a:t>
                </a:r>
              </a:p>
              <a:p>
                <a:r>
                  <a:rPr lang="en-GB" sz="1900" dirty="0">
                    <a:solidFill>
                      <a:schemeClr val="tx1">
                        <a:lumMod val="95000"/>
                      </a:schemeClr>
                    </a:solidFill>
                  </a:rPr>
                  <a:t>The total of the cross-multiplied deviates is 24.</a:t>
                </a:r>
              </a:p>
              <a:p>
                <a:r>
                  <a:rPr lang="en-GB" sz="1900" dirty="0">
                    <a:solidFill>
                      <a:schemeClr val="tx1">
                        <a:lumMod val="95000"/>
                      </a:schemeClr>
                    </a:solidFill>
                  </a:rPr>
                  <a:t>Divide by </a:t>
                </a:r>
                <a:r>
                  <a:rPr lang="en-GB" sz="1900" i="1" dirty="0">
                    <a:solidFill>
                      <a:schemeClr val="tx1">
                        <a:lumMod val="95000"/>
                      </a:schemeClr>
                    </a:solidFill>
                  </a:rPr>
                  <a:t>N</a:t>
                </a:r>
                <a:r>
                  <a:rPr lang="en-GB" sz="1900" dirty="0">
                    <a:solidFill>
                      <a:schemeClr val="tx1">
                        <a:lumMod val="95000"/>
                      </a:schemeClr>
                    </a:solidFill>
                  </a:rPr>
                  <a:t> if we are estimating for the population, or </a:t>
                </a:r>
                <a:r>
                  <a:rPr lang="en-GB" sz="1900" i="1" dirty="0">
                    <a:solidFill>
                      <a:schemeClr val="tx1">
                        <a:lumMod val="95000"/>
                      </a:schemeClr>
                    </a:solidFill>
                  </a:rPr>
                  <a:t>N</a:t>
                </a:r>
                <a:r>
                  <a:rPr lang="en-GB" sz="1900" dirty="0">
                    <a:solidFill>
                      <a:schemeClr val="tx1">
                        <a:lumMod val="95000"/>
                      </a:schemeClr>
                    </a:solidFill>
                  </a:rPr>
                  <a:t>-1 if this is a sample and we’re estimating for the population.</a:t>
                </a:r>
              </a:p>
              <a:p>
                <a:r>
                  <a:rPr lang="en-GB" sz="1900" dirty="0">
                    <a:solidFill>
                      <a:schemeClr val="tx1">
                        <a:lumMod val="95000"/>
                      </a:schemeClr>
                    </a:solidFill>
                  </a:rPr>
                  <a:t>If this is the population, we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9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GB" sz="19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19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GB" sz="1900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GB" sz="1900" dirty="0">
                    <a:solidFill>
                      <a:schemeClr val="tx1">
                        <a:lumMod val="95000"/>
                      </a:schemeClr>
                    </a:solidFill>
                  </a:rPr>
                  <a:t>If this is a sample, and we want to estimate for the true population value, 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9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GB" sz="19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19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GB" sz="1900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GB" sz="1900" dirty="0">
                    <a:solidFill>
                      <a:schemeClr val="tx1">
                        <a:lumMod val="95000"/>
                      </a:schemeClr>
                    </a:solidFill>
                  </a:rPr>
                  <a:t>Assuming this is a sample, we have a measure of 8 "fish-hours" for the estimated covariance between X and Y.</a:t>
                </a:r>
              </a:p>
              <a:p>
                <a:pPr marL="0" indent="0">
                  <a:buNone/>
                </a:pPr>
                <a:br>
                  <a:rPr lang="en-GB" sz="2000" dirty="0"/>
                </a:br>
                <a:br>
                  <a:rPr lang="en-GB" sz="2000" dirty="0"/>
                </a:br>
                <a:br>
                  <a:rPr lang="en-GB" sz="2000" dirty="0"/>
                </a:br>
                <a:r>
                  <a:rPr lang="en-GB" sz="2000" dirty="0"/>
                  <a:t>		</a:t>
                </a:r>
                <a:br>
                  <a:rPr lang="en-GB" sz="2000" dirty="0"/>
                </a:b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6301"/>
                <a:ext cx="11353800" cy="4922905"/>
              </a:xfrm>
              <a:blipFill>
                <a:blip r:embed="rId3"/>
                <a:stretch>
                  <a:fillRect l="-447" b="-18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689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58488"/>
            <a:ext cx="10668000" cy="381808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Note that if lower values of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 had gone with higher values of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Y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and vice-versa, we would have got a negative number.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If big values of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Y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 were randomly scattered, covariance would be close to zero.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As a note on the relationship with variance, if we calculated the covariance of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 with itself, we’d get the variance of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067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8105"/>
            <a:ext cx="10668000" cy="1524000"/>
          </a:xfrm>
        </p:spPr>
        <p:txBody>
          <a:bodyPr/>
          <a:lstStyle/>
          <a:p>
            <a:r>
              <a:rPr lang="en-GB" dirty="0"/>
              <a:t>Interpreting covariance.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Covariance has some of the properties we want; positive, negative, and absent relationships can be recognised.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But ‘fish hours’ is difficult to interpret. Can we scale it in some way?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Well, the standard deviation of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 is in hours, and the standard deviation of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Y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 is in fish…</a:t>
            </a:r>
          </a:p>
        </p:txBody>
      </p:sp>
    </p:spTree>
    <p:extLst>
      <p:ext uri="{BB962C8B-B14F-4D97-AF65-F5344CB8AC3E}">
        <p14:creationId xmlns:p14="http://schemas.microsoft.com/office/powerpoint/2010/main" val="1142616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0" y="120016"/>
                <a:ext cx="10668000" cy="1524000"/>
              </a:xfrm>
            </p:spPr>
            <p:txBody>
              <a:bodyPr/>
              <a:lstStyle/>
              <a:p>
                <a:r>
                  <a:rPr lang="en-GB" dirty="0"/>
                  <a:t>Correlation coefficient -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0" y="120016"/>
                <a:ext cx="10668000" cy="1524000"/>
              </a:xfrm>
              <a:blipFill>
                <a:blip r:embed="rId2"/>
                <a:stretch>
                  <a:fillRect l="-2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4016"/>
                <a:ext cx="10515600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So if we take the covariance and divide through by the product of the two standard deviations, we’ve scaled it to a dimensionless measure. This is what the product-moment coefficient of correlation (sometimes known as Pearson’s coefficient) is; a measure denoted by the symbol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  <a:p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In our case, the sample standard deviations of </a:t>
                </a:r>
                <a:r>
                  <a:rPr lang="en-GB" i="1" dirty="0">
                    <a:solidFill>
                      <a:schemeClr val="tx1">
                        <a:lumMod val="95000"/>
                      </a:schemeClr>
                    </a:solidFill>
                  </a:rPr>
                  <a:t>X</a:t>
                </a:r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 and </a:t>
                </a:r>
                <a:r>
                  <a:rPr lang="en-GB" i="1" dirty="0">
                    <a:solidFill>
                      <a:schemeClr val="tx1">
                        <a:lumMod val="95000"/>
                      </a:schemeClr>
                    </a:solidFill>
                  </a:rPr>
                  <a:t>Y</a:t>
                </a:r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 are 3.16 and 2.58, respectively. 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3.16∗2.58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=0.98</m:t>
                      </m:r>
                    </m:oMath>
                  </m:oMathPara>
                </a14:m>
                <a:b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b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endParaRPr lang="en-GB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This is a very strong positive relationship, as we saw in the original scatter plot.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4016"/>
                <a:ext cx="10515600" cy="5032375"/>
              </a:xfrm>
              <a:blipFill>
                <a:blip r:embed="rId3"/>
                <a:stretch>
                  <a:fillRect l="-724" t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379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41362"/>
                <a:ext cx="10515600" cy="53752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The formula has been devised to ensure that the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will always lie in the in the range -1 to 1. For example:</a:t>
                </a:r>
              </a:p>
              <a:p>
                <a:pPr marL="0" indent="0">
                  <a:buNone/>
                </a:pPr>
                <a:br>
                  <a:rPr lang="en-GB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= -1 means a perfect negative correlation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= 1 means a perfect positive correlation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= 0 means that there is zero correlation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= -0.84 means a strong negative correlation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= 0.15 means a weak positive correlation</a:t>
                </a:r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And so on…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41362"/>
                <a:ext cx="10515600" cy="5375275"/>
              </a:xfrm>
              <a:blipFill>
                <a:blip r:embed="rId3"/>
                <a:stretch>
                  <a:fillRect l="-1206" t="-708" b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19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EB5D-D22F-4EDD-9732-41B76AAA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 1 recap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310A45-33F3-85A6-D3A5-E285AEFC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94" y="1352921"/>
            <a:ext cx="11113811" cy="5172570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Last term, we learned :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	1. How to code in Python.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	2. Coding architecture and principles.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	3. How to use major Python packages (i.e. matplotlib, Pandas, NumPy) for CSS.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	4. How to clean data.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	5. Basics of data visualisation.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	6. Descriptive statistics (i.e. measures of central tendency).</a:t>
            </a:r>
          </a:p>
          <a:p>
            <a:pPr marL="0" indent="0">
              <a:buNone/>
            </a:pPr>
            <a:endParaRPr lang="en-GB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GB" sz="22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  <a:p>
            <a:endParaRPr lang="en-GB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032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19958"/>
            <a:ext cx="10668000" cy="3818083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0.0 - 0.3: Weak relationship; may be an artefact of the data set and in fact there is no relationship at all.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0.3 - 0.6: Moderate relationship; you might be on to something, or you might not.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0.6 - 0.9: Strong relationship; you can be confident that these two variables are connected in some way.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0.9 - 1.0: Very strong relationship; variables are almost measuring the same thing.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963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125" y="548245"/>
            <a:ext cx="10668000" cy="1524000"/>
          </a:xfrm>
        </p:spPr>
        <p:txBody>
          <a:bodyPr/>
          <a:lstStyle/>
          <a:p>
            <a:r>
              <a:rPr lang="en-GB" dirty="0"/>
              <a:t>In other words…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72245"/>
                <a:ext cx="10515600" cy="4351338"/>
              </a:xfrm>
            </p:spPr>
            <p:txBody>
              <a:bodyPr/>
              <a:lstStyle/>
              <a:p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The strength of a correlation will be indicated by how far from zero the value of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 lies; with whether it is a positive or negative value indicating whether is it a positive or negative relationship.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72245"/>
                <a:ext cx="10515600" cy="4351338"/>
              </a:xfrm>
              <a:blipFill>
                <a:blip r:embed="rId2"/>
                <a:stretch>
                  <a:fillRect l="-108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605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133"/>
            <a:ext cx="10515600" cy="1325563"/>
          </a:xfrm>
        </p:spPr>
        <p:txBody>
          <a:bodyPr/>
          <a:lstStyle/>
          <a:p>
            <a:r>
              <a:rPr lang="en-GB" dirty="0"/>
              <a:t>Important things to remember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9696"/>
                <a:ext cx="10515600" cy="135064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In general, the smaller the batch size, the larger the value of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 has to be in order to provide evidence of significant correlation.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 only measures linear relationships: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9696"/>
                <a:ext cx="10515600" cy="1350644"/>
              </a:xfrm>
              <a:blipFill>
                <a:blip r:embed="rId3"/>
                <a:stretch>
                  <a:fillRect l="-724" t="-3738" r="-1206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237" y="2695259"/>
            <a:ext cx="8021003" cy="36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65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60" y="120840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Correlation is </a:t>
            </a:r>
            <a:r>
              <a:rPr lang="en-GB" b="1" dirty="0">
                <a:solidFill>
                  <a:schemeClr val="tx1">
                    <a:lumMod val="95000"/>
                  </a:schemeClr>
                </a:solidFill>
              </a:rPr>
              <a:t>NOT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 causation!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	- Just because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Y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 are correlated does not mean that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 	causes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Y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	- They could both be cause by some other factor,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Z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	- Or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Y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 may cause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It is also important to remember that low correlations may be the result of sampling noise, with no causal linkage being present.</a:t>
            </a:r>
          </a:p>
        </p:txBody>
      </p:sp>
    </p:spTree>
    <p:extLst>
      <p:ext uri="{BB962C8B-B14F-4D97-AF65-F5344CB8AC3E}">
        <p14:creationId xmlns:p14="http://schemas.microsoft.com/office/powerpoint/2010/main" val="2964219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4494"/>
            <a:ext cx="10668000" cy="1524000"/>
          </a:xfrm>
        </p:spPr>
        <p:txBody>
          <a:bodyPr/>
          <a:lstStyle/>
          <a:p>
            <a:r>
              <a:rPr lang="en-GB" dirty="0"/>
              <a:t>Range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Two variables can be strongly related across the whole of their range, but with no strong relationship in a limited subset of that range.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For example, consider the relationship between price and top speed in cars; a broadly positive relationship. However, if we only look at expensive cars, the two values may be uncorrelated.</a:t>
            </a:r>
          </a:p>
        </p:txBody>
      </p:sp>
    </p:spTree>
    <p:extLst>
      <p:ext uri="{BB962C8B-B14F-4D97-AF65-F5344CB8AC3E}">
        <p14:creationId xmlns:p14="http://schemas.microsoft.com/office/powerpoint/2010/main" val="3030899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96" y="122834"/>
            <a:ext cx="10668000" cy="1524000"/>
          </a:xfrm>
        </p:spPr>
        <p:txBody>
          <a:bodyPr/>
          <a:lstStyle/>
          <a:p>
            <a:r>
              <a:rPr lang="en-GB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8818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Here, </a:t>
                </a:r>
                <a:r>
                  <a:rPr lang="en-GB" i="1" dirty="0">
                    <a:solidFill>
                      <a:schemeClr val="tx1">
                        <a:lumMod val="95000"/>
                      </a:schemeClr>
                    </a:solidFill>
                  </a:rPr>
                  <a:t>X </a:t>
                </a:r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is normally distributed, with a mean = 100 and SD = 10.</a:t>
                </a:r>
              </a:p>
              <a:p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For each of the 500 cases, </a:t>
                </a:r>
                <a:r>
                  <a:rPr lang="en-GB" i="1" dirty="0">
                    <a:solidFill>
                      <a:schemeClr val="tx1">
                        <a:lumMod val="95000"/>
                      </a:schemeClr>
                    </a:solidFill>
                  </a:rPr>
                  <a:t>Y </a:t>
                </a:r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is equal to </a:t>
                </a:r>
                <a:r>
                  <a:rPr lang="en-GB" i="1" dirty="0">
                    <a:solidFill>
                      <a:schemeClr val="tx1">
                        <a:lumMod val="95000"/>
                      </a:schemeClr>
                    </a:solidFill>
                  </a:rPr>
                  <a:t>X </a:t>
                </a:r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plus a normal variate, with mean = 100 and SD = 10.</a:t>
                </a:r>
              </a:p>
              <a:p>
                <a:r>
                  <a:rPr lang="en-GB" i="1" dirty="0">
                    <a:solidFill>
                      <a:schemeClr val="tx1">
                        <a:lumMod val="95000"/>
                      </a:schemeClr>
                    </a:solidFill>
                  </a:rPr>
                  <a:t>Y </a:t>
                </a:r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and </a:t>
                </a:r>
                <a:r>
                  <a:rPr lang="en-GB" i="1" dirty="0">
                    <a:solidFill>
                      <a:schemeClr val="tx1">
                        <a:lumMod val="95000"/>
                      </a:schemeClr>
                    </a:solidFill>
                  </a:rPr>
                  <a:t>X </a:t>
                </a:r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are clearly related, but there’s also a significant part of the variation in </a:t>
                </a:r>
                <a:r>
                  <a:rPr lang="en-GB" i="1" dirty="0">
                    <a:solidFill>
                      <a:schemeClr val="tx1">
                        <a:lumMod val="95000"/>
                      </a:schemeClr>
                    </a:solidFill>
                  </a:rPr>
                  <a:t>Y </a:t>
                </a:r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that has nothing to do with </a:t>
                </a:r>
                <a:r>
                  <a:rPr lang="en-GB" i="1" dirty="0">
                    <a:solidFill>
                      <a:schemeClr val="tx1">
                        <a:lumMod val="95000"/>
                      </a:schemeClr>
                    </a:solidFill>
                  </a:rPr>
                  <a:t>X</a:t>
                </a:r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  <a:endParaRPr lang="en-GB" i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GB" b="0" dirty="0">
                    <a:solidFill>
                      <a:schemeClr val="tx1">
                        <a:lumMod val="95000"/>
                      </a:schemeClr>
                    </a:solidFill>
                  </a:rPr>
                  <a:t>In this example,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=0.72</m:t>
                    </m:r>
                  </m:oMath>
                </a14:m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88180" cy="4351338"/>
              </a:xfrm>
              <a:blipFill>
                <a:blip r:embed="rId2"/>
                <a:stretch>
                  <a:fillRect l="-1695" t="-872" r="-3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980" y="1646834"/>
            <a:ext cx="6256020" cy="487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29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48200" cy="4351338"/>
              </a:xfrm>
            </p:spPr>
            <p:txBody>
              <a:bodyPr/>
              <a:lstStyle/>
              <a:p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However, if we limit the range of </a:t>
                </a:r>
                <a:r>
                  <a:rPr lang="en-GB" i="1" dirty="0">
                    <a:solidFill>
                      <a:schemeClr val="tx1">
                        <a:lumMod val="95000"/>
                      </a:schemeClr>
                    </a:solidFill>
                  </a:rPr>
                  <a:t>X</a:t>
                </a:r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 to between 95 and 105, the correlation coefficient is only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=0.27</m:t>
                    </m:r>
                  </m:oMath>
                </a14:m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48200" cy="4351338"/>
              </a:xfrm>
              <a:blipFill>
                <a:blip r:embed="rId2"/>
                <a:stretch>
                  <a:fillRect l="-2452" r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800" y="1645921"/>
            <a:ext cx="6225935" cy="49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0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about </a:t>
            </a:r>
            <a:r>
              <a:rPr lang="en-GB" i="1" dirty="0"/>
              <a:t>Y</a:t>
            </a:r>
            <a:r>
              <a:rPr lang="en-GB" dirty="0"/>
              <a:t> from </a:t>
            </a:r>
            <a:r>
              <a:rPr lang="en-GB" i="1" dirty="0"/>
              <a:t>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If I know the correlation between two things, what does knowing one thing tell me about the value of the other?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Consider the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Y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example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. X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was a random variable and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Y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 was equal to 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 plus another random variable from the same distribution.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The correlation worked out at about 0.7. Why?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327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/>
                  <a:t>-squared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Turns out that if we square the correlation coefficient, we get a direct measure of the proportion of the variance explained.</a:t>
                </a:r>
              </a:p>
              <a:p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In our example case, we know that </a:t>
                </a:r>
                <a:r>
                  <a:rPr lang="en-GB" i="1" dirty="0">
                    <a:solidFill>
                      <a:schemeClr val="tx1">
                        <a:lumMod val="95000"/>
                      </a:schemeClr>
                    </a:solidFill>
                  </a:rPr>
                  <a:t>X </a:t>
                </a:r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explains exactly 50% of the variance in </a:t>
                </a:r>
                <a:r>
                  <a:rPr lang="en-GB" i="1" dirty="0">
                    <a:solidFill>
                      <a:schemeClr val="tx1">
                        <a:lumMod val="95000"/>
                      </a:schemeClr>
                    </a:solidFill>
                  </a:rPr>
                  <a:t>Y</a:t>
                </a:r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  <a:p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The square root of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≈0.71</m:t>
                    </m:r>
                  </m:oMath>
                </a14:m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913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407226"/>
                <a:ext cx="10668000" cy="3818083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 explains 9% of the variance.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 explains 36% of the variance.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 explains 81% of the variance.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 is a standard way of measuring the proportion of variance we can explain in one variable using one or more other variables.</a:t>
                </a:r>
              </a:p>
              <a:p>
                <a:r>
                  <a:rPr lang="en-GB" dirty="0">
                    <a:solidFill>
                      <a:schemeClr val="tx1">
                        <a:lumMod val="95000"/>
                      </a:schemeClr>
                    </a:solidFill>
                  </a:rPr>
                  <a:t>This concept links into the analysis of variance (ANOVA). The subject of the next lecture.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407226"/>
                <a:ext cx="10668000" cy="3818083"/>
              </a:xfrm>
              <a:blipFill>
                <a:blip r:embed="rId3"/>
                <a:stretch>
                  <a:fillRect l="-951" t="-662" r="-1546" b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22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EB5D-D22F-4EDD-9732-41B76AAA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 2 outline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310A45-33F3-85A6-D3A5-E285AEFC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94" y="1352921"/>
            <a:ext cx="11113811" cy="5172570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This term, we’re going to build upon these skills by first looking at: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	1. Bi- and multi-variate data.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	2. Relationships between variables.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	3. CSS research ethics.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	4. The internet as a data source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	5. Text data analysis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	6. Networks</a:t>
            </a:r>
          </a:p>
          <a:p>
            <a:pPr marL="0" indent="0">
              <a:buNone/>
            </a:pPr>
            <a:endParaRPr lang="en-GB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GB" sz="22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  <a:p>
            <a:endParaRPr lang="en-GB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137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9411" y="1490775"/>
                <a:ext cx="10773178" cy="467087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200" b="1" dirty="0">
                    <a:solidFill>
                      <a:schemeClr val="tx1">
                        <a:lumMod val="95000"/>
                      </a:schemeClr>
                    </a:solidFill>
                  </a:rPr>
                  <a:t>Q2.1: </a:t>
                </a:r>
                <a:r>
                  <a:rPr lang="en-GB" sz="2200" dirty="0">
                    <a:solidFill>
                      <a:schemeClr val="tx1">
                        <a:lumMod val="95000"/>
                      </a:schemeClr>
                    </a:solidFill>
                  </a:rPr>
                  <a:t>Open Spyder IDE.</a:t>
                </a:r>
              </a:p>
              <a:p>
                <a:pPr marL="0" indent="0">
                  <a:buNone/>
                </a:pPr>
                <a:r>
                  <a:rPr lang="en-GB" sz="2200" b="1" dirty="0">
                    <a:solidFill>
                      <a:schemeClr val="tx1">
                        <a:lumMod val="95000"/>
                      </a:schemeClr>
                    </a:solidFill>
                  </a:rPr>
                  <a:t>Q2.2:</a:t>
                </a:r>
                <a:r>
                  <a:rPr lang="en-GB" sz="2200" dirty="0">
                    <a:solidFill>
                      <a:schemeClr val="tx1">
                        <a:lumMod val="95000"/>
                      </a:schemeClr>
                    </a:solidFill>
                  </a:rPr>
                  <a:t> Load in the </a:t>
                </a:r>
                <a:r>
                  <a:rPr lang="en-GB" sz="2200" dirty="0" err="1">
                    <a:solidFill>
                      <a:schemeClr val="tx1">
                        <a:lumMod val="95000"/>
                      </a:schemeClr>
                    </a:solidFill>
                  </a:rPr>
                  <a:t>UK_terrorism_GDP_dataset.csv</a:t>
                </a:r>
                <a:r>
                  <a:rPr lang="en-GB" sz="2200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GB" sz="2200" b="1" dirty="0">
                    <a:solidFill>
                      <a:schemeClr val="tx1">
                        <a:lumMod val="95000"/>
                      </a:schemeClr>
                    </a:solidFill>
                  </a:rPr>
                  <a:t>Q2.3:</a:t>
                </a:r>
                <a:r>
                  <a:rPr lang="en-GB" sz="2200" dirty="0">
                    <a:solidFill>
                      <a:schemeClr val="tx1">
                        <a:lumMod val="95000"/>
                      </a:schemeClr>
                    </a:solidFill>
                  </a:rPr>
                  <a:t> Use the </a:t>
                </a:r>
                <a:r>
                  <a:rPr lang="en-GB" sz="2200" dirty="0" err="1">
                    <a:solidFill>
                      <a:schemeClr val="tx1">
                        <a:lumMod val="95000"/>
                      </a:schemeClr>
                    </a:solidFill>
                  </a:rPr>
                  <a:t>sklearn’s</a:t>
                </a:r>
                <a:r>
                  <a:rPr lang="en-GB" sz="2200" dirty="0">
                    <a:solidFill>
                      <a:schemeClr val="tx1">
                        <a:lumMod val="95000"/>
                      </a:schemeClr>
                    </a:solidFill>
                  </a:rPr>
                  <a:t> metrics tools to calculate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22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200" b="1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  <a:r>
                  <a:rPr lang="en-GB" sz="2200" dirty="0">
                    <a:solidFill>
                      <a:schemeClr val="tx1">
                        <a:lumMod val="95000"/>
                      </a:schemeClr>
                    </a:solidFill>
                  </a:rPr>
                  <a:t>value between the two </a:t>
                </a:r>
                <a:r>
                  <a:rPr lang="en-GB" sz="2200" dirty="0" err="1">
                    <a:solidFill>
                      <a:schemeClr val="tx1">
                        <a:lumMod val="95000"/>
                      </a:schemeClr>
                    </a:solidFill>
                  </a:rPr>
                  <a:t>varibles</a:t>
                </a:r>
                <a:r>
                  <a:rPr lang="en-GB" sz="2200" dirty="0">
                    <a:solidFill>
                      <a:schemeClr val="tx1">
                        <a:lumMod val="95000"/>
                      </a:schemeClr>
                    </a:solidFill>
                  </a:rPr>
                  <a:t> of “GDP_UK” and “</a:t>
                </a:r>
                <a:r>
                  <a:rPr lang="en-GB" sz="2200" dirty="0" err="1">
                    <a:solidFill>
                      <a:schemeClr val="tx1">
                        <a:lumMod val="95000"/>
                      </a:schemeClr>
                    </a:solidFill>
                  </a:rPr>
                  <a:t>Terrorism_fatalities_UK</a:t>
                </a:r>
                <a:r>
                  <a:rPr lang="en-GB" sz="2200" dirty="0">
                    <a:solidFill>
                      <a:schemeClr val="tx1">
                        <a:lumMod val="95000"/>
                      </a:schemeClr>
                    </a:solidFill>
                  </a:rPr>
                  <a:t>”:</a:t>
                </a:r>
              </a:p>
              <a:p>
                <a:pPr marL="0" indent="0">
                  <a:buNone/>
                </a:pPr>
                <a:endParaRPr lang="en-GB" sz="2200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GB" sz="2200" i="1" dirty="0">
                    <a:solidFill>
                      <a:schemeClr val="tx1">
                        <a:lumMod val="95000"/>
                      </a:schemeClr>
                    </a:solidFill>
                  </a:rPr>
                  <a:t>From </a:t>
                </a:r>
                <a:r>
                  <a:rPr lang="en-GB" sz="2200" i="1" dirty="0" err="1">
                    <a:solidFill>
                      <a:schemeClr val="tx1">
                        <a:lumMod val="95000"/>
                      </a:schemeClr>
                    </a:solidFill>
                  </a:rPr>
                  <a:t>sklearn.metrics</a:t>
                </a:r>
                <a:r>
                  <a:rPr lang="en-GB" sz="2200" i="1" dirty="0">
                    <a:solidFill>
                      <a:schemeClr val="tx1">
                        <a:lumMod val="95000"/>
                      </a:schemeClr>
                    </a:solidFill>
                  </a:rPr>
                  <a:t> import r2_score</a:t>
                </a:r>
              </a:p>
              <a:p>
                <a:pPr marL="0" indent="0" algn="ctr">
                  <a:buNone/>
                </a:pPr>
                <a:r>
                  <a:rPr lang="en-GB" sz="2200" i="1" dirty="0">
                    <a:solidFill>
                      <a:schemeClr val="tx1">
                        <a:lumMod val="95000"/>
                      </a:schemeClr>
                    </a:solidFill>
                  </a:rPr>
                  <a:t>r2_score(variable_1, variable_2)</a:t>
                </a:r>
              </a:p>
              <a:p>
                <a:pPr marL="0" indent="0">
                  <a:buNone/>
                </a:pPr>
                <a:endParaRPr lang="en-GB" sz="2200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GB" sz="2200" b="1" dirty="0">
                    <a:solidFill>
                      <a:schemeClr val="tx1">
                        <a:lumMod val="95000"/>
                      </a:schemeClr>
                    </a:solidFill>
                  </a:rPr>
                  <a:t>Q2.4: </a:t>
                </a:r>
                <a:r>
                  <a:rPr lang="en-GB" sz="2200" dirty="0">
                    <a:solidFill>
                      <a:schemeClr val="tx1">
                        <a:lumMod val="95000"/>
                      </a:schemeClr>
                    </a:solidFill>
                  </a:rPr>
                  <a:t>What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22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200" b="1" dirty="0">
                    <a:solidFill>
                      <a:schemeClr val="tx1">
                        <a:lumMod val="95000"/>
                      </a:schemeClr>
                    </a:solidFill>
                  </a:rPr>
                  <a:t>  </a:t>
                </a:r>
                <a:r>
                  <a:rPr lang="en-GB" sz="2200" dirty="0">
                    <a:solidFill>
                      <a:schemeClr val="tx1">
                        <a:lumMod val="95000"/>
                      </a:schemeClr>
                    </a:solidFill>
                  </a:rPr>
                  <a:t>value do you get? What does this mean?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411" y="1490775"/>
                <a:ext cx="10773178" cy="4670874"/>
              </a:xfrm>
              <a:blipFill>
                <a:blip r:embed="rId2"/>
                <a:stretch>
                  <a:fillRect l="-706" t="-2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52B40AD-0B99-EF5C-8C11-7E9AA044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11" y="1278292"/>
            <a:ext cx="10668000" cy="424966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2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32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9ED804-B72F-7B3E-0D0B-E0302B5C7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757" y="1666729"/>
            <a:ext cx="8258486" cy="17622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C0CE46-8A19-B7B9-3978-936DB807F202}"/>
              </a:ext>
            </a:extLst>
          </p:cNvPr>
          <p:cNvSpPr txBox="1"/>
          <p:nvPr/>
        </p:nvSpPr>
        <p:spPr>
          <a:xfrm>
            <a:off x="862818" y="4421830"/>
            <a:ext cx="104663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/>
              <a:t>Sklearn</a:t>
            </a:r>
            <a:r>
              <a:rPr lang="en-GB" sz="2200" dirty="0"/>
              <a:t> is a module with many great tools for data analysis and machine learning, and is a module you’ll use a lot as you advance through your course.</a:t>
            </a:r>
          </a:p>
        </p:txBody>
      </p:sp>
    </p:spTree>
    <p:extLst>
      <p:ext uri="{BB962C8B-B14F-4D97-AF65-F5344CB8AC3E}">
        <p14:creationId xmlns:p14="http://schemas.microsoft.com/office/powerpoint/2010/main" val="875933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A05C-95E2-97D7-9E76-ECD187F0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Session 12</a:t>
            </a:r>
          </a:p>
        </p:txBody>
      </p:sp>
    </p:spTree>
    <p:extLst>
      <p:ext uri="{BB962C8B-B14F-4D97-AF65-F5344CB8AC3E}">
        <p14:creationId xmlns:p14="http://schemas.microsoft.com/office/powerpoint/2010/main" val="405989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FAC-37B2-5A1D-249B-EEBDD673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49" y="1999013"/>
            <a:ext cx="11006447" cy="3202379"/>
          </a:xfrm>
        </p:spPr>
        <p:txBody>
          <a:bodyPr/>
          <a:lstStyle/>
          <a:p>
            <a:r>
              <a:rPr lang="en-US" dirty="0"/>
              <a:t>Bivariate data and relationships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197433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0316"/>
            <a:ext cx="10668000" cy="1524000"/>
          </a:xfrm>
        </p:spPr>
        <p:txBody>
          <a:bodyPr/>
          <a:lstStyle/>
          <a:p>
            <a:r>
              <a:rPr lang="en-GB" dirty="0"/>
              <a:t>Recap of data types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7752" y="1388477"/>
            <a:ext cx="10856495" cy="5469523"/>
          </a:xfrm>
        </p:spPr>
        <p:txBody>
          <a:bodyPr>
            <a:normAutofit fontScale="55000" lnSpcReduction="20000"/>
          </a:bodyPr>
          <a:lstStyle/>
          <a:p>
            <a:r>
              <a:rPr lang="en-GB" sz="3500" dirty="0">
                <a:solidFill>
                  <a:schemeClr val="tx1">
                    <a:lumMod val="95000"/>
                  </a:schemeClr>
                </a:solidFill>
              </a:rPr>
              <a:t>Categorical (entities are divided into distinct categories):</a:t>
            </a:r>
          </a:p>
          <a:p>
            <a:pPr lvl="1">
              <a:buFontTx/>
              <a:buChar char="-"/>
            </a:pPr>
            <a:r>
              <a:rPr lang="en-GB" sz="3500" dirty="0">
                <a:solidFill>
                  <a:schemeClr val="tx1">
                    <a:lumMod val="95000"/>
                  </a:schemeClr>
                </a:solidFill>
              </a:rPr>
              <a:t>Binary variable (There are only two categories (i.e. dead or alive).</a:t>
            </a:r>
          </a:p>
          <a:p>
            <a:pPr lvl="1">
              <a:buFontTx/>
              <a:buChar char="-"/>
            </a:pPr>
            <a:r>
              <a:rPr lang="en-GB" sz="3500" dirty="0">
                <a:solidFill>
                  <a:schemeClr val="tx1">
                    <a:lumMod val="95000"/>
                  </a:schemeClr>
                </a:solidFill>
              </a:rPr>
              <a:t>Nominal variable: There are more than two categories (i.e. whether someone is an omnivore, vegetarian, vegan, or fruitarian).</a:t>
            </a:r>
          </a:p>
          <a:p>
            <a:r>
              <a:rPr lang="en-GB" sz="3500" dirty="0">
                <a:solidFill>
                  <a:schemeClr val="tx1">
                    <a:lumMod val="95000"/>
                  </a:schemeClr>
                </a:solidFill>
              </a:rPr>
              <a:t>Ordinal variable: </a:t>
            </a:r>
            <a:br>
              <a:rPr lang="en-GB" sz="35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sz="3500" dirty="0">
                <a:solidFill>
                  <a:schemeClr val="tx1">
                    <a:lumMod val="95000"/>
                  </a:schemeClr>
                </a:solidFill>
              </a:rPr>
              <a:t>	-The same as a nominal variable, but the categories have a logical order (i.e. 	whether a student got a fail, pass, merit, or distinction in an exam).</a:t>
            </a:r>
          </a:p>
          <a:p>
            <a:r>
              <a:rPr lang="en-GB" sz="3500" dirty="0">
                <a:solidFill>
                  <a:schemeClr val="tx1">
                    <a:lumMod val="95000"/>
                  </a:schemeClr>
                </a:solidFill>
              </a:rPr>
              <a:t>Continuous (entities get a distinct score):</a:t>
            </a:r>
          </a:p>
          <a:p>
            <a:pPr lvl="1">
              <a:buFontTx/>
              <a:buChar char="-"/>
            </a:pPr>
            <a:r>
              <a:rPr lang="en-GB" sz="3500" dirty="0">
                <a:solidFill>
                  <a:schemeClr val="tx1">
                    <a:lumMod val="95000"/>
                  </a:schemeClr>
                </a:solidFill>
              </a:rPr>
              <a:t>Interval variable: Equal intervals on the variable represent equal differences in the property being measured (i.e. the difference between 6 and 8 is equivalent to the difference between 13 and 15).</a:t>
            </a:r>
          </a:p>
          <a:p>
            <a:pPr lvl="1">
              <a:buFontTx/>
              <a:buChar char="-"/>
            </a:pPr>
            <a:r>
              <a:rPr lang="en-GB" sz="3500" dirty="0">
                <a:solidFill>
                  <a:schemeClr val="tx1">
                    <a:lumMod val="95000"/>
                  </a:schemeClr>
                </a:solidFill>
              </a:rPr>
              <a:t>Ration variable: The same as an interval variable, but the ratios of scores on the scale must also make sense (i.e. a score of 16 on an anxiety scale means that the person is, in reality, twice as anxious as someone scoring 8).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45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3807"/>
            <a:ext cx="10668000" cy="1524000"/>
          </a:xfrm>
        </p:spPr>
        <p:txBody>
          <a:bodyPr/>
          <a:lstStyle/>
          <a:p>
            <a:r>
              <a:rPr lang="en-GB" dirty="0"/>
              <a:t>Discrete and continuous data</a:t>
            </a:r>
          </a:p>
        </p:txBody>
      </p:sp>
      <p:graphicFrame>
        <p:nvGraphicFramePr>
          <p:cNvPr id="11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125927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Investigation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Typical items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Types</a:t>
                      </a:r>
                      <a:r>
                        <a:rPr lang="en-GB" baseline="0" dirty="0"/>
                        <a:t> of wildflower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Bluebell, marigold, meadow-sweet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Household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person, 2 people,</a:t>
                      </a:r>
                      <a:r>
                        <a:rPr lang="en-GB" baseline="0" dirty="0"/>
                        <a:t> 3 people, 4 people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Environmental 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Oil spills, acid rain, dog fouling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Vehicle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Red, green, 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38200" y="4682066"/>
          <a:ext cx="10515600" cy="1744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487">
                <a:tc>
                  <a:txBody>
                    <a:bodyPr/>
                    <a:lstStyle/>
                    <a:p>
                      <a:r>
                        <a:rPr lang="en-GB" dirty="0"/>
                        <a:t>Investigation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Typical items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487">
                <a:tc>
                  <a:txBody>
                    <a:bodyPr/>
                    <a:lstStyle/>
                    <a:p>
                      <a:r>
                        <a:rPr lang="en-GB" dirty="0"/>
                        <a:t>Babies’ birth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3120g, 3760g, 2700g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487">
                <a:tc>
                  <a:txBody>
                    <a:bodyPr/>
                    <a:lstStyle/>
                    <a:p>
                      <a:r>
                        <a:rPr lang="en-GB" dirty="0"/>
                        <a:t>Temperature</a:t>
                      </a:r>
                      <a:r>
                        <a:rPr lang="en-GB" baseline="0" dirty="0"/>
                        <a:t> survey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18.6◦c, 21.4◦c, 19.0◦c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673">
                <a:tc>
                  <a:txBody>
                    <a:bodyPr/>
                    <a:lstStyle/>
                    <a:p>
                      <a:r>
                        <a:rPr lang="en-GB" dirty="0"/>
                        <a:t>Survey of commuting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 mins, 11 mins, 70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8200" y="1527307"/>
            <a:ext cx="2273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Discrete: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4164674"/>
            <a:ext cx="2273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Continuous:</a:t>
            </a:r>
          </a:p>
        </p:txBody>
      </p:sp>
    </p:spTree>
    <p:extLst>
      <p:ext uri="{BB962C8B-B14F-4D97-AF65-F5344CB8AC3E}">
        <p14:creationId xmlns:p14="http://schemas.microsoft.com/office/powerpoint/2010/main" val="325568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EB5D-D22F-4EDD-9732-41B76AAA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90921"/>
            <a:ext cx="10668000" cy="1524000"/>
          </a:xfrm>
        </p:spPr>
        <p:txBody>
          <a:bodyPr>
            <a:normAutofit fontScale="90000"/>
          </a:bodyPr>
          <a:lstStyle/>
          <a:p>
            <a:r>
              <a:rPr lang="en-US" dirty="0"/>
              <a:t>Univariate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310A45-33F3-85A6-D3A5-E285AEFC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94" y="1352921"/>
            <a:ext cx="11113811" cy="1963303"/>
          </a:xfrm>
        </p:spPr>
        <p:txBody>
          <a:bodyPr>
            <a:normAutofit lnSpcReduction="10000"/>
          </a:bodyPr>
          <a:lstStyle/>
          <a:p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We spent most of last term looking at ways of characterising the distribution of a single variable; i.e. distribution of </a:t>
            </a:r>
            <a:r>
              <a:rPr lang="en-GB" sz="2200" dirty="0" err="1">
                <a:solidFill>
                  <a:schemeClr val="tx1">
                    <a:lumMod val="95000"/>
                  </a:schemeClr>
                </a:solidFill>
              </a:rPr>
              <a:t>Pokemon</a:t>
            </a:r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 attack power.</a:t>
            </a:r>
          </a:p>
          <a:p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This is known as univariate analysis because we are working with one variable.</a:t>
            </a:r>
          </a:p>
          <a:p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However, in the last session, we produced the following graphs:</a:t>
            </a:r>
            <a:endParaRPr lang="en-GB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GB" sz="22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  <a:p>
            <a:endParaRPr lang="en-GB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F12DC7E4-7FAE-3882-901D-25E8293E5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49" y="3429000"/>
            <a:ext cx="3228445" cy="322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9">
            <a:extLst>
              <a:ext uri="{FF2B5EF4-FFF2-40B4-BE49-F238E27FC236}">
                <a16:creationId xmlns:a16="http://schemas.microsoft.com/office/drawing/2014/main" id="{5A3B6881-F724-1C18-1720-7501AE33A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412" y="3429000"/>
            <a:ext cx="3957616" cy="322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5">
            <a:extLst>
              <a:ext uri="{FF2B5EF4-FFF2-40B4-BE49-F238E27FC236}">
                <a16:creationId xmlns:a16="http://schemas.microsoft.com/office/drawing/2014/main" id="{8361E430-79FE-F226-E04C-AF6151465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294" y="3429000"/>
            <a:ext cx="3238264" cy="322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54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EB5D-D22F-4EDD-9732-41B76AAA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90921"/>
            <a:ext cx="10668000" cy="1524000"/>
          </a:xfrm>
        </p:spPr>
        <p:txBody>
          <a:bodyPr>
            <a:normAutofit fontScale="90000"/>
          </a:bodyPr>
          <a:lstStyle/>
          <a:p>
            <a:r>
              <a:rPr lang="en-US" dirty="0"/>
              <a:t>Bivariate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310A45-33F3-85A6-D3A5-E285AEFC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88" y="1133269"/>
            <a:ext cx="11248966" cy="2295731"/>
          </a:xfrm>
        </p:spPr>
        <p:txBody>
          <a:bodyPr>
            <a:normAutofit lnSpcReduction="10000"/>
          </a:bodyPr>
          <a:lstStyle/>
          <a:p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The graphs on the left and the right feature two variables being examined together.</a:t>
            </a:r>
          </a:p>
          <a:p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This is known as bivariate analysis as we are examining two variables and their potential relationship.</a:t>
            </a:r>
          </a:p>
          <a:p>
            <a:r>
              <a:rPr lang="en-GB" sz="2200" dirty="0">
                <a:solidFill>
                  <a:schemeClr val="tx1">
                    <a:lumMod val="95000"/>
                  </a:schemeClr>
                </a:solidFill>
              </a:rPr>
              <a:t>The middle graph is an example of multi-variate analysis as it feature more than two variables.</a:t>
            </a:r>
            <a:endParaRPr lang="en-GB" dirty="0">
              <a:solidFill>
                <a:schemeClr val="tx1">
                  <a:lumMod val="95000"/>
                </a:schemeClr>
              </a:solidFill>
            </a:endParaRPr>
          </a:p>
          <a:p>
            <a:endParaRPr lang="en-GB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F12DC7E4-7FAE-3882-901D-25E8293E5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6" y="3429000"/>
            <a:ext cx="3228445" cy="322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9">
            <a:extLst>
              <a:ext uri="{FF2B5EF4-FFF2-40B4-BE49-F238E27FC236}">
                <a16:creationId xmlns:a16="http://schemas.microsoft.com/office/drawing/2014/main" id="{5A3B6881-F724-1C18-1720-7501AE33A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412" y="3429000"/>
            <a:ext cx="3957616" cy="322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5">
            <a:extLst>
              <a:ext uri="{FF2B5EF4-FFF2-40B4-BE49-F238E27FC236}">
                <a16:creationId xmlns:a16="http://schemas.microsoft.com/office/drawing/2014/main" id="{8361E430-79FE-F226-E04C-AF6151465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294" y="3429000"/>
            <a:ext cx="3238264" cy="322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16524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3E26D5B6108B428DBE05BE5FDC472C" ma:contentTypeVersion="15" ma:contentTypeDescription="Create a new document." ma:contentTypeScope="" ma:versionID="d2693f65f30e634e2d1d9fa7c513f86b">
  <xsd:schema xmlns:xsd="http://www.w3.org/2001/XMLSchema" xmlns:xs="http://www.w3.org/2001/XMLSchema" xmlns:p="http://schemas.microsoft.com/office/2006/metadata/properties" xmlns:ns2="7cd282cf-b72a-42a4-9cd6-712c6800f520" xmlns:ns3="0fcc2beb-f7ca-4e86-b412-f865a9ac0bb4" targetNamespace="http://schemas.microsoft.com/office/2006/metadata/properties" ma:root="true" ma:fieldsID="306de2b54497dbeb684ce36aa60c2abb" ns2:_="" ns3:_="">
    <xsd:import namespace="7cd282cf-b72a-42a4-9cd6-712c6800f520"/>
    <xsd:import namespace="0fcc2beb-f7ca-4e86-b412-f865a9ac0b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282cf-b72a-42a4-9cd6-712c6800f5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3e67f-0598-4a90-8a4a-cec34b03bf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cc2beb-f7ca-4e86-b412-f865a9ac0bb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be2a280-a49d-4741-9907-fd64bd1efab1}" ma:internalName="TaxCatchAll" ma:showField="CatchAllData" ma:web="0fcc2beb-f7ca-4e86-b412-f865a9ac0b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cd282cf-b72a-42a4-9cd6-712c6800f520">
      <Terms xmlns="http://schemas.microsoft.com/office/infopath/2007/PartnerControls"/>
    </lcf76f155ced4ddcb4097134ff3c332f>
    <TaxCatchAll xmlns="0fcc2beb-f7ca-4e86-b412-f865a9ac0bb4" xsi:nil="true"/>
  </documentManagement>
</p:properties>
</file>

<file path=customXml/itemProps1.xml><?xml version="1.0" encoding="utf-8"?>
<ds:datastoreItem xmlns:ds="http://schemas.openxmlformats.org/officeDocument/2006/customXml" ds:itemID="{2227E4BA-3738-424A-B782-8D03595DC968}"/>
</file>

<file path=customXml/itemProps2.xml><?xml version="1.0" encoding="utf-8"?>
<ds:datastoreItem xmlns:ds="http://schemas.openxmlformats.org/officeDocument/2006/customXml" ds:itemID="{280C1AF1-3B9F-4AA2-8648-AE40332D7F15}"/>
</file>

<file path=customXml/itemProps3.xml><?xml version="1.0" encoding="utf-8"?>
<ds:datastoreItem xmlns:ds="http://schemas.openxmlformats.org/officeDocument/2006/customXml" ds:itemID="{C9AD739D-3AE4-4336-B32F-8374D76EE27F}"/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2604</Words>
  <Application>Microsoft Macintosh PowerPoint</Application>
  <PresentationFormat>Widescreen</PresentationFormat>
  <Paragraphs>215</Paragraphs>
  <Slides>42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Avenir Next LT Pro</vt:lpstr>
      <vt:lpstr>Avenir Next LT Pro Light</vt:lpstr>
      <vt:lpstr>Calibri</vt:lpstr>
      <vt:lpstr>Cambria Math</vt:lpstr>
      <vt:lpstr>Sitka Subheading</vt:lpstr>
      <vt:lpstr>PebbleVTI</vt:lpstr>
      <vt:lpstr>NCRM April 2024 – Intro to Python for data analysis: Session 9: Bivariate analysis and relationships</vt:lpstr>
      <vt:lpstr>Welcome to term 2!</vt:lpstr>
      <vt:lpstr>Term 1 recap  </vt:lpstr>
      <vt:lpstr>Term 2 outline  </vt:lpstr>
      <vt:lpstr>Bivariate data and relationships between variables</vt:lpstr>
      <vt:lpstr>Recap of data types</vt:lpstr>
      <vt:lpstr>Discrete and continuous data</vt:lpstr>
      <vt:lpstr>Univariate  </vt:lpstr>
      <vt:lpstr>Bivariate  </vt:lpstr>
      <vt:lpstr>The relationship between variables  </vt:lpstr>
      <vt:lpstr>PowerPoint Presentation</vt:lpstr>
      <vt:lpstr>The basic story</vt:lpstr>
      <vt:lpstr>PowerPoint Presentation</vt:lpstr>
      <vt:lpstr>PowerPoint Presentation</vt:lpstr>
      <vt:lpstr>Exercise 1  </vt:lpstr>
      <vt:lpstr>Measuring relationships?</vt:lpstr>
      <vt:lpstr>Recap of the one-variable case</vt:lpstr>
      <vt:lpstr>The variance</vt:lpstr>
      <vt:lpstr>The standard deviation</vt:lpstr>
      <vt:lpstr>The standard error</vt:lpstr>
      <vt:lpstr>Variation in one variable</vt:lpstr>
      <vt:lpstr>Two variable example</vt:lpstr>
      <vt:lpstr>PowerPoint Presentation</vt:lpstr>
      <vt:lpstr>PowerPoint Presentation</vt:lpstr>
      <vt:lpstr>Calculating covariance</vt:lpstr>
      <vt:lpstr>PowerPoint Presentation</vt:lpstr>
      <vt:lpstr>Interpreting covariance.</vt:lpstr>
      <vt:lpstr>Correlation coefficient - r</vt:lpstr>
      <vt:lpstr>PowerPoint Presentation</vt:lpstr>
      <vt:lpstr>PowerPoint Presentation</vt:lpstr>
      <vt:lpstr>In other words…</vt:lpstr>
      <vt:lpstr>Important things to remember</vt:lpstr>
      <vt:lpstr>PowerPoint Presentation</vt:lpstr>
      <vt:lpstr>Range effects</vt:lpstr>
      <vt:lpstr>An example</vt:lpstr>
      <vt:lpstr>PowerPoint Presentation</vt:lpstr>
      <vt:lpstr>Information about Y from X</vt:lpstr>
      <vt:lpstr>R-squared</vt:lpstr>
      <vt:lpstr>PowerPoint Presentation</vt:lpstr>
      <vt:lpstr>Exercise 2  </vt:lpstr>
      <vt:lpstr>PowerPoint Presentation</vt:lpstr>
      <vt:lpstr>End of Session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1: Introduction to course and Python/Installing Python</dc:title>
  <dc:creator>Brace, Lewys</dc:creator>
  <cp:lastModifiedBy>Brace, Lewys</cp:lastModifiedBy>
  <cp:revision>1</cp:revision>
  <dcterms:created xsi:type="dcterms:W3CDTF">2023-05-22T14:11:34Z</dcterms:created>
  <dcterms:modified xsi:type="dcterms:W3CDTF">2024-04-19T13:26:18Z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0x010100433E26D5B6108B428DBE05BE5FDC472C</vt:lpwstr>
  </property>
</Properties>
</file>