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9A52-7911-490A-A5C1-746667A66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E216F-3D10-4B6C-975C-6ED4B2D0B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67DD1-E2F7-4CF6-BC25-10240EA3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D1AA-3737-45BC-8270-4D57D2390CD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C9A98-460A-4226-B951-CA962BAB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E3720-74B9-49BD-98F5-68B6DD44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AA90-A9D1-4304-AE0C-222AACE95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8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17EF-9D47-4F4E-A820-229FA1A4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58FEF-CD33-424A-B29D-8CE8AD97E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8C10F-1B52-49F9-B4BE-5B4E0450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D1AA-3737-45BC-8270-4D57D2390CD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F97D9-C87A-4F0D-95CD-4F8A7B9D0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85871-D111-465B-B2CD-7C0EFDFB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AA90-A9D1-4304-AE0C-222AACE95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207E87-F0D4-44AF-9DC5-1638A6728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CED05-44D6-4458-8546-B725087B4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7D0E5-90E2-4AAD-AC13-1F8BD272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D1AA-3737-45BC-8270-4D57D2390CD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634F7-37FB-4E8D-AC64-2905AD72E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8F29B-886A-4FC2-ABD1-10BF1BFA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AA90-A9D1-4304-AE0C-222AACE95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0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9780-D93E-415F-B8DD-3D32A90B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C8873-6787-44AE-895F-0566FEAB4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8C592-6769-4916-BA00-681F666A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D1AA-3737-45BC-8270-4D57D2390CD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DA6CC-638D-4F64-9036-1A9962BE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3F9A1-71C1-4225-AC6C-EB97A328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AA90-A9D1-4304-AE0C-222AACE95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9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A58A-CAE1-47EF-9125-4D49ABDF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A243A-6683-4B68-9EA9-CCA1DF861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66AAA-D421-4E5F-B770-B0031FDC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D1AA-3737-45BC-8270-4D57D2390CD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7D00A-8BD6-4190-814A-1903947F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C5541-B8CD-471F-BDE7-2A843CF4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AA90-A9D1-4304-AE0C-222AACE95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1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C3A4-BDA3-429E-AB91-07E146CD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88FD8-9782-4B72-91A9-235EC3331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447D4-8872-4D4D-8D59-573DDD724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47D3D-CE9E-4913-AEC8-CE934C17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D1AA-3737-45BC-8270-4D57D2390CD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E6192-74BD-44F0-B5ED-E9BF7EB1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D4200-CD16-4C24-A02E-2FB17BE6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AA90-A9D1-4304-AE0C-222AACE95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409A-34F0-4499-94E8-0FEC78FD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BABA9-5AC0-4F6A-87CB-B659CE633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2F986-993C-4B3D-B23D-229B2D3D6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A042E-C5C1-4CD2-A489-E1DC3AA51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17138D-9366-4AB5-B43E-C81917519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041DA9-C355-47DF-8942-1377676E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D1AA-3737-45BC-8270-4D57D2390CD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85BBFA-62A6-480D-8E17-5015F995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3EE30-3123-4C0F-B733-CAC9F03E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AA90-A9D1-4304-AE0C-222AACE95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5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5274-E07A-4292-8B8D-D9DD8AF3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8F10B-ABB6-4806-BA93-B0E39CDF3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D1AA-3737-45BC-8270-4D57D2390CD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1676F-E057-4B5A-93EA-314C7B09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5D414-CE7C-47E6-9F66-0A319361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AA90-A9D1-4304-AE0C-222AACE95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1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7A5074-AB0B-480A-8D69-60887CDE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D1AA-3737-45BC-8270-4D57D2390CD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1979AA-EFC5-4684-A10E-B50EDA78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BB9B8-6378-476E-8A60-4564FCA1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AA90-A9D1-4304-AE0C-222AACE95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4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177D-F4AD-45AB-890E-3F09E5BC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DE863-130D-46D1-B0FC-9524BFED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FC801-74E4-482D-8782-5A74558B2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314FB-3BB8-4775-BC41-7D1FA068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D1AA-3737-45BC-8270-4D57D2390CD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C6974-0367-462D-9574-A3CA1F59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D656F-6436-4AE4-82FB-A80A5931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AA90-A9D1-4304-AE0C-222AACE95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4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3A56-87AA-46BB-88E5-02DFB1D25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FAC62D-9D62-419A-8F7A-9F05599DA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AC337-B267-437E-A371-93136A38E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4DA8B-30E6-48DF-8CE1-C59BCB36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D1AA-3737-45BC-8270-4D57D2390CD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BA38F-FAC0-4E7F-AAE6-BA014850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3C7EC-4344-4E82-A46F-88169804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AA90-A9D1-4304-AE0C-222AACE95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5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43C5C5-22C7-4829-922B-6A78A93F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B6D4B-BB20-4607-B853-B9D0B31EE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DB428-6217-4B0F-B44C-844890366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FD1AA-3737-45BC-8270-4D57D2390CD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20EE0-2F56-4B3E-B6EB-EDD9331EC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AD4FA-47B6-4A7E-9DAF-97CF53D12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DAA90-A9D1-4304-AE0C-222AACE95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0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58A4-6627-4493-BB6B-62F0A2628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2"/>
            <a:ext cx="12192000" cy="5735638"/>
          </a:xfrm>
        </p:spPr>
        <p:txBody>
          <a:bodyPr>
            <a:normAutofit fontScale="90000"/>
          </a:bodyPr>
          <a:lstStyle/>
          <a:p>
            <a:r>
              <a:rPr lang="en-US" dirty="0"/>
              <a:t>These Plots show the probability of a particular number of populations or being extirpated:</a:t>
            </a:r>
            <a:br>
              <a:rPr lang="en-US" dirty="0"/>
            </a:br>
            <a:r>
              <a:rPr lang="en-US" dirty="0"/>
              <a:t>0 pops</a:t>
            </a:r>
            <a:br>
              <a:rPr lang="en-US" dirty="0"/>
            </a:br>
            <a:r>
              <a:rPr lang="en-US" dirty="0"/>
              <a:t>1 or more</a:t>
            </a:r>
            <a:br>
              <a:rPr lang="en-US" dirty="0"/>
            </a:br>
            <a:r>
              <a:rPr lang="en-US" dirty="0"/>
              <a:t>2 or more</a:t>
            </a:r>
            <a:br>
              <a:rPr lang="en-US" dirty="0"/>
            </a:b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6 or more</a:t>
            </a:r>
            <a:br>
              <a:rPr lang="en-US" dirty="0"/>
            </a:br>
            <a:r>
              <a:rPr lang="en-US" dirty="0"/>
              <a:t>7 pops</a:t>
            </a:r>
          </a:p>
        </p:txBody>
      </p:sp>
    </p:spTree>
    <p:extLst>
      <p:ext uri="{BB962C8B-B14F-4D97-AF65-F5344CB8AC3E}">
        <p14:creationId xmlns:p14="http://schemas.microsoft.com/office/powerpoint/2010/main" val="265626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8F820-B38B-4CC6-B203-8E9192FA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2187A-966C-4C4D-89AA-0FDCCA2AC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A8306-FB65-42A4-B5C0-A198743B1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7533"/>
            <a:ext cx="12192000" cy="584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77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D3722-D89F-4289-BCAC-FFF60112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EF6D-2D02-497A-A89A-AB3EF8F4A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814437-8A72-4A79-BD61-767688C53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528"/>
            <a:ext cx="12192000" cy="575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8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E779-7DF2-40AF-A65B-9BA6AC0D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3B5C9-DEAE-470D-9531-9254E0201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467CB-92B4-44FD-BC37-B8AA4BDFF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2824"/>
            <a:ext cx="12192000" cy="587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6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6951E-2E38-4F38-B312-8744ABE1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F0785-1B6C-458D-A213-53D03EF7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9A4796-AE86-4F7D-B232-0ED7FC42E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627"/>
            <a:ext cx="12192000" cy="576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6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C79A-B06F-4BD8-9677-2A82C401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94467-3142-4E12-8E7E-71601F9D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A18BC-C739-47A1-BC55-45C8609C9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990"/>
            <a:ext cx="12192000" cy="573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4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6F96-7B79-44EE-BF81-12A5C685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AF9F5-CDA6-4641-8043-D37C3F5CC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D0AD6-72B8-449E-A658-C3613671D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400"/>
            <a:ext cx="12192000" cy="57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5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879C-8CB0-4F40-BF30-DB808295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38ED5-930D-4E1C-9A28-F1D83E657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8D73BD-40B4-4955-944A-44923561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899"/>
            <a:ext cx="12192000" cy="571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0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2F93-243D-4CD0-AF4C-DDE8D0EB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90285-714D-4DCE-8E1B-B265AAC57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0610BD-BA5E-475E-936C-F1F5D2507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7612"/>
            <a:ext cx="12192000" cy="57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2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35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These Plots show the probability of a particular number of populations or being extirpated: 0 pops 1 or more 2 or more … 6 or more 7 pops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These Plots show the probability of a particular number of populations or being extirpated: 0 pops 1 or more 2 or more … 6 or more 7 pops</dc:title>
  <dc:creator>Lewis Coggins</dc:creator>
  <cp:lastModifiedBy>Lewis Coggins</cp:lastModifiedBy>
  <cp:revision>2</cp:revision>
  <dcterms:created xsi:type="dcterms:W3CDTF">2023-10-28T02:19:09Z</dcterms:created>
  <dcterms:modified xsi:type="dcterms:W3CDTF">2023-10-28T02:30:58Z</dcterms:modified>
</cp:coreProperties>
</file>