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1C04-DC13-4BD6-894F-64A614FF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9EF30-A160-4E73-8CB5-BC922F1E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47CB-39BE-43B5-A520-DC0535A9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529C-AAA8-470E-859E-56D693F6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E491D-B89B-4E25-8B58-5F29AC2F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53C4-9462-417F-9D70-5E945CF2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4421E-754A-4B4E-BD50-84ABE3265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3B08-DE88-444B-AE20-EAFBE5B0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AE4E-25BF-4130-B463-1058C56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B1B4-9D98-49C9-94FE-30D2D354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4E428-5E80-4384-BF59-0F0689CA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3450A-220C-4B1D-8D3F-9BD86FFC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EC44-C12C-4D49-886F-F8327FDC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C4640-24E9-48FB-9CC7-A4C76255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B89F-D798-49CE-BE44-64BCB40B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2675-EEEF-45A8-A70B-27215A9F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1C67-457D-4C03-815E-B2C77635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4106-8142-4946-AEE7-C44F72D7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A3670-2A02-4029-A8C5-5CE73F8D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09A72-B8A1-4897-8F1C-C452956D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6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7103-18C7-4008-BCBB-8328E03B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3632-473C-46F7-87A2-3A697383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A812-6930-4AE7-A70E-D71AAFEA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6A2B-14CB-43DE-8B33-8299776C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079C-2110-453E-9BFF-6F841175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0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CEAE-ADA2-41BD-ABA0-FC2EDBE2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DF69-D9E4-4A0D-976C-D0C7B510E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78A59-97E7-4EC7-A7DC-028E8A67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5369-D9C6-4D6D-83C7-0E3927D0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71E09-4397-4646-ACD7-8723BBAC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B6E49-5E88-44C3-9705-1E534C64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AF3C-ACB3-4D04-9E6E-B222EEA6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D563-FB77-45FC-8466-EC3944AD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59C99-C0F8-4552-8A6F-6E6E9A60B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1DD4E-9A28-4DBB-986C-AA7D989A7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39308-DD91-4A2F-9FD4-49FF7DB40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7E2CD-B91D-4B63-A5D4-AF7D08C1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5BC6B-F31F-4E5D-9634-7BAD68D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180D2-03E4-42E1-95CF-5E39975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B1CE-D058-4CD6-9B66-357081F6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78196-CF08-4D55-977D-9383A8C0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DB989-D863-4E9D-A9F2-2C247E6F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00F38-4C9F-4B98-8C4C-98E04F9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D43D4-5D47-4CDC-9D2C-D290B8C0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620F8-F383-44FB-A510-E63B6CA3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4EBD-46E9-4915-A8B1-4F2642F5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A4DC-9ADA-4DCF-A825-DECAAD78A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0560-8166-4DC0-B96D-211EBA01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BBCD1-9BDF-48E7-B9E0-B8A2C4797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69C66-EE37-4373-B500-742BAC43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C809-FA29-47C2-B8FD-D9E108EC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B85C0-D8E5-4912-8420-678FE795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7693-81F4-4395-9341-743A7660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07FC-CA68-4153-9416-4C1C3AADF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656D2-B56E-4515-BAE0-105409026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588C9-7F34-45F7-87B5-4E214AFC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CB91C-5EAC-4AAC-9C7D-3E09CB4E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1E239-2FEA-4818-9D1A-B221D8E2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0D4C3-96F8-428B-A36C-8D35FF92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935E0-E124-4D3F-AA34-E55012F1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27DF-4F79-4163-827F-E9B18BBF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C8FDA-1E77-4808-8BE1-4E121C20248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2EF6-CCE0-4C86-9E3A-4FB273C55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EA75-53ED-4087-B493-709409FE4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A431-2105-47AB-90D3-20A023FF0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A6D1-F2A8-4922-8E69-0520273C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5666-24AD-4A47-B7BE-5912F808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54BD7-ECF5-4D28-9508-1A700DA4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11"/>
            <a:ext cx="12192000" cy="65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3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E75B-E136-4307-B821-EE37E593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F306-D919-419C-975C-820608CA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E002C-3B87-4D05-BC3B-AAE541C4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607"/>
            <a:ext cx="12192000" cy="65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AF7D-B81C-44BB-8ABA-811D9493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0065-AE8D-4722-96E3-35CAF4E0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28934-6F84-4177-94DC-F69E09AC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35"/>
            <a:ext cx="12192000" cy="64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7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FE0E-E6A2-473D-981A-0410A107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30D6-B77D-4307-9149-BFEC7547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667E9-EBFA-4FB5-98A3-E9C163BB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68"/>
            <a:ext cx="12192000" cy="650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715A-24B5-4C44-A452-BC1BE5BB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7043-57DA-4293-AA6E-9DB63AC3D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09F4E-F9F2-4D87-AFAC-EC7C516F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30"/>
            <a:ext cx="12192000" cy="64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9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DF26-D323-4107-9B65-9BCF0FA3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4363-8121-41DB-B418-5F5A0701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F1AAF-04B5-4C34-893C-30373259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28"/>
            <a:ext cx="12192000" cy="64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9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5FEA-FED4-442A-BACE-1AFB1B24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D1FB-8301-43DB-8E2F-6D6499B7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709C6-125B-48D9-9861-D3F7431FD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81"/>
            <a:ext cx="12192000" cy="64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Coggins</dc:creator>
  <cp:lastModifiedBy>Lewis Coggins</cp:lastModifiedBy>
  <cp:revision>1</cp:revision>
  <dcterms:created xsi:type="dcterms:W3CDTF">2023-10-25T01:22:24Z</dcterms:created>
  <dcterms:modified xsi:type="dcterms:W3CDTF">2023-10-25T01:26:41Z</dcterms:modified>
</cp:coreProperties>
</file>