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75CA8-FAF7-4591-A110-99706E5A8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1FD4BF-1E6E-4473-A41A-56D476900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C61AC-4539-4FCC-A7E7-366770A1D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187D-CD82-407C-B73B-792F0BC0A6F5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7C466-EEFB-4E8F-BB29-0E9E7B804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E8789-4C24-4DE3-8CC0-2F3A63049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FE78-27AE-4C34-B393-D55EE1D08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17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8EF51-E55C-487E-B7A4-F9EEF1A6B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00EB7B-7EBA-44AD-B5FC-0C1AD06D4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8DD6C-4074-4F2B-A941-B26D215AA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187D-CD82-407C-B73B-792F0BC0A6F5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459B4-E579-46E1-873F-FC9F4AC6C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C3AFE-E511-4578-A546-FE269002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FE78-27AE-4C34-B393-D55EE1D08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02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5F49B9-1F28-4688-B65E-90A6FD8414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2A5DE2-2C6E-48D9-B5EB-5B66BFE0A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91CA7-AEFD-46B4-AB87-CDA6C0A3D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187D-CD82-407C-B73B-792F0BC0A6F5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73495-6A32-46A9-AE07-15DE3422C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3AD8A-7C45-42D4-9AE6-0F9B678A6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FE78-27AE-4C34-B393-D55EE1D08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55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3941E-66A0-4097-87BF-81AB3D044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D4E59-3F79-4D59-9478-F30605175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2E126-6D15-42B5-948A-F2E660BB1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187D-CD82-407C-B73B-792F0BC0A6F5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455AA-E167-4904-B946-FCD23A023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7F79B-2E37-434F-9A56-07A98181F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FE78-27AE-4C34-B393-D55EE1D08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19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DFBFC-170E-4D7F-A425-8135D0179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E4A9F-5948-4F99-A6D2-6AF422CE5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C8CB4-FDCF-4937-8406-43DBF8724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187D-CD82-407C-B73B-792F0BC0A6F5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9789C-0423-4233-B79B-455CF746B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2D682-024E-4B09-85C6-D24B0D4A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FE78-27AE-4C34-B393-D55EE1D08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26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C8BC5-9F1C-4AA9-9133-81E9A3014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25390-4911-4773-8235-BC426561F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DD3D1-A06C-4D8C-BB6E-144D44D16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C7F45-FF29-43D1-B4F3-409C1A044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187D-CD82-407C-B73B-792F0BC0A6F5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E8D08-907E-4064-920D-9E1D12AE5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7050D-DBEE-4DBF-A549-3B58A96BF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FE78-27AE-4C34-B393-D55EE1D08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40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F8121-53F9-4BF0-9D7D-69E163900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B0085-0CCA-4B34-8EEB-0D27DA3D1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98DC7-AA73-4C0C-9AC8-371F2FACE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BF4C2D-A4D9-4EB2-AE16-4618BC7A9E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22CBC2-FB10-49C7-B441-B0616A7E3E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967D69-C989-4864-8A9E-92E059C61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187D-CD82-407C-B73B-792F0BC0A6F5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60D4B5-217E-497E-8204-99EDD781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7F4694-2775-411E-B336-055CDEBE0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FE78-27AE-4C34-B393-D55EE1D08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62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D1E38-E007-490E-9EBA-89E153D9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D6575-D743-4AA9-AC45-71837D89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187D-CD82-407C-B73B-792F0BC0A6F5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9D4185-E7EF-4BB5-A00F-C24CD2407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29A9F1-9F03-4A22-B3EC-890665762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FE78-27AE-4C34-B393-D55EE1D08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32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D5D7D9-8CAD-462D-B8B9-D780F8808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187D-CD82-407C-B73B-792F0BC0A6F5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CB36E5-5A5F-4D53-B119-6C5AF63D3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326B3-577D-4311-BC52-B2EFF0DAF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FE78-27AE-4C34-B393-D55EE1D08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22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EFF72-F711-4DD7-B386-BA544793B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98A68-193A-46A6-A81A-AA69673A8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4CCA35-AF23-464E-96F3-263CA350B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2C8F91-27B5-428A-8998-269FFCCBB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187D-CD82-407C-B73B-792F0BC0A6F5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FC1E2-9216-4457-BC94-1548626CD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3405A-F7B9-444B-BC7D-5735736B7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FE78-27AE-4C34-B393-D55EE1D08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05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EFD58-92C8-427A-A612-F85C1DCD2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2D9104-36B3-454D-A984-15DDF71544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E0C6C3-C650-4541-ACE2-08397482A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90490-7C88-4148-B3A1-69F3B75A1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187D-CD82-407C-B73B-792F0BC0A6F5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4C890-2B5D-4A9B-A9D3-A2DF6A3B0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4A72C-66DA-4B8D-AF56-295E1646B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FE78-27AE-4C34-B393-D55EE1D08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5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EE4769-6E3F-4212-9FED-17FB2135C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76900-5B9A-453E-8429-F6B6DF519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652A1-9CAB-4DDE-A7F3-4B9DB941BC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B187D-CD82-407C-B73B-792F0BC0A6F5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9F44B-71D6-4707-811D-CA77D5B92B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85A4B-7BAE-4CD9-A575-A8E4E6E088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BFE78-27AE-4C34-B393-D55EE1D08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36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84E51-A3FB-47A0-AA51-4F022C0ED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25% Adult mortality catastrophe with 5 year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FC2C9-D8A7-47C4-9EE2-CE9898E3E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0B09DB-D970-47D6-94C0-852249F9D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0125"/>
            <a:ext cx="6141718" cy="5487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E322AA-1CF2-4D52-B929-612779AF6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239" y="1610686"/>
            <a:ext cx="6277760" cy="524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16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84E51-A3FB-47A0-AA51-4F022C0ED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25% Adult mortality catastrophe with 10 year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FC2C9-D8A7-47C4-9EE2-CE9898E3E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9FA0C6-2705-4096-8469-C678811C6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9" y="1353983"/>
            <a:ext cx="6067361" cy="55040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AFF874-9CF0-44D8-865C-953EDCAF1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299" y="1334138"/>
            <a:ext cx="6207061" cy="550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179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84E51-A3FB-47A0-AA51-4F022C0ED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25% Adult mortality catastrophe with 20 year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FC2C9-D8A7-47C4-9EE2-CE9898E3E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603764-41AC-42EC-BFC2-3F2887A42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8032"/>
            <a:ext cx="5903923" cy="55373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9FF8D9-EC84-4D72-A53D-9A40CE5B7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923" y="1338032"/>
            <a:ext cx="6288076" cy="551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601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27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25% Adult mortality catastrophe with 5 year frequency</vt:lpstr>
      <vt:lpstr>25% Adult mortality catastrophe with 10 year frequency</vt:lpstr>
      <vt:lpstr>25% Adult mortality catastrophe with 20 year frequency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Lewis Coggins</dc:creator>
  <cp:lastModifiedBy>Lewis Coggins</cp:lastModifiedBy>
  <cp:revision>3</cp:revision>
  <dcterms:created xsi:type="dcterms:W3CDTF">2023-10-10T23:09:35Z</dcterms:created>
  <dcterms:modified xsi:type="dcterms:W3CDTF">2023-10-10T23:24:28Z</dcterms:modified>
</cp:coreProperties>
</file>