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19760" cy="385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98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182680" y="1353960"/>
            <a:ext cx="660096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Economica"/>
                <a:ea typeface="Economica"/>
              </a:rPr>
              <a:t>WENEST FOOD DELIVERY SYSTEM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82680" y="3751560"/>
            <a:ext cx="851976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YOU ORDER, WE DELIVER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flipH="1" rot="10800000">
            <a:off x="1759680" y="449640"/>
            <a:ext cx="636372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1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6200" y="654480"/>
            <a:ext cx="421956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a933"/>
                </a:solidFill>
                <a:latin typeface="Merriweather"/>
                <a:ea typeface="Merriweather"/>
              </a:rPr>
              <a:t>Future Plans</a:t>
            </a:r>
            <a:endParaRPr b="0" lang="en-US" sz="24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432520" y="1289160"/>
            <a:ext cx="5498640" cy="2335320"/>
          </a:xfrm>
          <a:prstGeom prst="rect">
            <a:avLst/>
          </a:prstGeom>
          <a:noFill/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3838"/>
                </a:solidFill>
                <a:latin typeface="Playfair Display"/>
                <a:ea typeface="Playfair Display"/>
              </a:rPr>
              <a:t>To expand our delivery system outside Nairobi.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192400" y="1385280"/>
            <a:ext cx="360" cy="240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16200600">
            <a:off x="2028960" y="-2036160"/>
            <a:ext cx="5085360" cy="9160560"/>
          </a:xfrm>
          <a:prstGeom prst="rtTriangle">
            <a:avLst/>
          </a:prstGeom>
          <a:solidFill>
            <a:srgbClr val="8e984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88680" y="1314000"/>
            <a:ext cx="377748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Thank You...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557520" y="3025440"/>
            <a:ext cx="522936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Open Sans"/>
                <a:ea typeface="Open Sans"/>
              </a:rPr>
              <a:t>Any Questions?</a:t>
            </a:r>
            <a:endParaRPr b="0" lang="en-US" sz="4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278600" y="847080"/>
            <a:ext cx="360" cy="39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317600" y="2635200"/>
            <a:ext cx="593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2966040" y="327960"/>
            <a:ext cx="24508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279080" y="923760"/>
            <a:ext cx="2854800" cy="1518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4422600" y="904680"/>
            <a:ext cx="2816280" cy="15181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1317600" y="2827440"/>
            <a:ext cx="2816280" cy="172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422600" y="2827440"/>
            <a:ext cx="2816280" cy="17103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1759680" y="1146600"/>
            <a:ext cx="230652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Lewis Mwendwa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Scrum Master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Full Stack Developer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4572000" y="1116000"/>
            <a:ext cx="2210760" cy="8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Earnest Achayo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 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Front End Developer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UI/UX Designer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769400" y="3162600"/>
            <a:ext cx="2306520" cy="10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Carlton Agesa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Back end Developer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4807440" y="3155760"/>
            <a:ext cx="205668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James Kamuren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</a:t>
            </a: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UI/UX Designer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904040" y="1464840"/>
            <a:ext cx="3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4721760" y="1442880"/>
            <a:ext cx="360" cy="4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1904040" y="3529080"/>
            <a:ext cx="36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4951440" y="3471480"/>
            <a:ext cx="36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306680" y="0"/>
            <a:ext cx="4836600" cy="5078160"/>
          </a:xfrm>
          <a:prstGeom prst="flowChartProcess">
            <a:avLst/>
          </a:prstGeom>
          <a:solidFill>
            <a:srgbClr val="8e984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5031720" y="1116360"/>
            <a:ext cx="36237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After doing research we came into realization that there is a need for a food delivery system to reduce congestion at market places and to also help those who are busy working at home by delivering food to their houses using our web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33280" y="1800360"/>
            <a:ext cx="3882960" cy="6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666666"/>
                </a:solidFill>
                <a:latin typeface="Merriweather"/>
                <a:ea typeface="Merriweather"/>
              </a:rPr>
              <a:t>Problem Statement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4902120" y="794880"/>
            <a:ext cx="7920" cy="30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98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472840" y="621000"/>
            <a:ext cx="3816000" cy="4401720"/>
          </a:xfrm>
          <a:prstGeom prst="rect">
            <a:avLst/>
          </a:prstGeom>
          <a:solidFill>
            <a:srgbClr val="ffffff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Google Shape;97;p16" descr="Piece of duct tape sticking a note to the slide"/>
          <p:cNvPicPr/>
          <p:nvPr/>
        </p:nvPicPr>
        <p:blipFill>
          <a:blip r:embed="rId1"/>
          <a:srcRect l="9242" t="5927" r="2118" b="10007"/>
          <a:stretch/>
        </p:blipFill>
        <p:spPr>
          <a:xfrm rot="154800">
            <a:off x="3345120" y="250560"/>
            <a:ext cx="2071440" cy="73548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2688480" y="1249920"/>
            <a:ext cx="338508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Our application allows our client to order food online and we deliver immediately  Our team is commited to ensure that we deliver as soon as possible to your door step.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 flipH="1" rot="10800000">
            <a:off x="2860560" y="1612440"/>
            <a:ext cx="29026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441880"/>
            <a:ext cx="9143280" cy="109440"/>
          </a:xfrm>
          <a:prstGeom prst="rect">
            <a:avLst/>
          </a:prstGeom>
          <a:solidFill>
            <a:srgbClr val="fd8c2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884880" y="2217600"/>
            <a:ext cx="663840" cy="223560"/>
          </a:xfrm>
          <a:prstGeom prst="triangle">
            <a:avLst>
              <a:gd name="adj" fmla="val 50650"/>
            </a:avLst>
          </a:prstGeom>
          <a:solidFill>
            <a:srgbClr val="fd8c25"/>
          </a:solidFill>
          <a:ln w="93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500760" y="1836360"/>
            <a:ext cx="219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Product Ideation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 rot="10800000">
            <a:off x="1699560" y="2510640"/>
            <a:ext cx="1172880" cy="1362960"/>
          </a:xfrm>
          <a:prstGeom prst="triangle">
            <a:avLst>
              <a:gd name="adj" fmla="val 49997"/>
            </a:avLst>
          </a:prstGeom>
          <a:solidFill>
            <a:srgbClr val="fd8c25"/>
          </a:solidFill>
          <a:ln w="93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982800" y="3867120"/>
            <a:ext cx="25279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Product Breakdown &amp;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Task Assignment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2994840" y="1656720"/>
            <a:ext cx="1293840" cy="784800"/>
          </a:xfrm>
          <a:prstGeom prst="triangle">
            <a:avLst>
              <a:gd name="adj" fmla="val 50000"/>
            </a:avLst>
          </a:prstGeom>
          <a:solidFill>
            <a:srgbClr val="fd8c25"/>
          </a:solidFill>
          <a:ln w="93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2338920" y="1251000"/>
            <a:ext cx="28818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Designing &amp; Prototyping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 rot="10800000">
            <a:off x="4725000" y="2511000"/>
            <a:ext cx="1535760" cy="1250640"/>
          </a:xfrm>
          <a:prstGeom prst="triangle">
            <a:avLst>
              <a:gd name="adj" fmla="val 50000"/>
            </a:avLst>
          </a:prstGeom>
          <a:solidFill>
            <a:srgbClr val="fd8c25"/>
          </a:solidFill>
          <a:ln w="93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4724280" y="3768480"/>
            <a:ext cx="177120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Implementation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6625080" y="1251000"/>
            <a:ext cx="2061720" cy="1190160"/>
          </a:xfrm>
          <a:prstGeom prst="triangle">
            <a:avLst>
              <a:gd name="adj" fmla="val 50000"/>
            </a:avLst>
          </a:prstGeom>
          <a:solidFill>
            <a:srgbClr val="fd8c25"/>
          </a:solidFill>
          <a:ln w="93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6640920" y="828000"/>
            <a:ext cx="225180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Testing &amp; Debugging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912240" y="315720"/>
            <a:ext cx="49593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Development 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835920" y="362160"/>
            <a:ext cx="360" cy="31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1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21;p18" descr=""/>
          <p:cNvPicPr/>
          <p:nvPr/>
        </p:nvPicPr>
        <p:blipFill>
          <a:blip r:embed="rId1"/>
          <a:stretch/>
        </p:blipFill>
        <p:spPr>
          <a:xfrm>
            <a:off x="2450880" y="1505520"/>
            <a:ext cx="1534680" cy="12409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61920" y="461520"/>
            <a:ext cx="9000" cy="37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38880" y="1737720"/>
            <a:ext cx="175536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d8c25"/>
                </a:solidFill>
                <a:latin typeface="Playfair Display"/>
                <a:ea typeface="Playfair Display"/>
              </a:rPr>
              <a:t>Technologies used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Google Shape;124;p18" descr=""/>
          <p:cNvPicPr/>
          <p:nvPr/>
        </p:nvPicPr>
        <p:blipFill>
          <a:blip r:embed="rId2"/>
          <a:stretch/>
        </p:blipFill>
        <p:spPr>
          <a:xfrm>
            <a:off x="4854960" y="1693800"/>
            <a:ext cx="1303920" cy="1066320"/>
          </a:xfrm>
          <a:prstGeom prst="rect">
            <a:avLst/>
          </a:prstGeom>
          <a:ln>
            <a:noFill/>
          </a:ln>
        </p:spPr>
      </p:pic>
      <p:pic>
        <p:nvPicPr>
          <p:cNvPr id="82" name="Google Shape;125;p18" descr=""/>
          <p:cNvPicPr/>
          <p:nvPr/>
        </p:nvPicPr>
        <p:blipFill>
          <a:blip r:embed="rId3"/>
          <a:stretch/>
        </p:blipFill>
        <p:spPr>
          <a:xfrm>
            <a:off x="6889320" y="1539360"/>
            <a:ext cx="1563840" cy="1308240"/>
          </a:xfrm>
          <a:prstGeom prst="rect">
            <a:avLst/>
          </a:prstGeom>
          <a:ln>
            <a:noFill/>
          </a:ln>
        </p:spPr>
      </p:pic>
    </p:spTree>
  </p:cSld>
  <p:transition spd="slow">
    <p:push dir="l"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98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552960"/>
            <a:ext cx="6498000" cy="373608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438920" y="1157400"/>
            <a:ext cx="360" cy="23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 rot="21519600">
            <a:off x="196560" y="2051640"/>
            <a:ext cx="100044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d8c25"/>
                </a:solidFill>
                <a:latin typeface="Open Sans"/>
                <a:ea typeface="Open Sans"/>
              </a:rPr>
              <a:t>M.V.P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848960" y="1994400"/>
            <a:ext cx="43833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Merriweather"/>
                <a:ea typeface="Merriweather"/>
              </a:rPr>
              <a:t>Pairs individuals based on their strengths and weaknesses.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963880" y="138600"/>
            <a:ext cx="25840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Demo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498760" y="595440"/>
            <a:ext cx="323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6160" y="822960"/>
            <a:ext cx="7724880" cy="398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720" y="787680"/>
            <a:ext cx="9143280" cy="2801160"/>
          </a:xfrm>
          <a:prstGeom prst="rect">
            <a:avLst/>
          </a:prstGeom>
          <a:solidFill>
            <a:srgbClr val="8e984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950400" y="918360"/>
            <a:ext cx="734976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Merriweather"/>
                <a:ea typeface="Merriweather"/>
              </a:rPr>
              <a:t>Challenges Faced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fffff"/>
              </a:buClr>
              <a:buFont typeface="Merriweather"/>
              <a:buChar char="❖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erriweather"/>
                <a:ea typeface="Merriweather"/>
              </a:rPr>
              <a:t>Having to learn new languages in a short span of time.</a:t>
            </a:r>
            <a:endParaRPr b="0" lang="en-US" sz="20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fffff"/>
              </a:buClr>
              <a:buFont typeface="Merriweather"/>
              <a:buChar char="❖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erriweather"/>
                <a:ea typeface="Merriweather"/>
              </a:rPr>
              <a:t>Responsiveness </a:t>
            </a:r>
            <a:endParaRPr b="0" lang="en-US" sz="20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fffff"/>
              </a:buClr>
              <a:buFont typeface="Merriweather"/>
              <a:buChar char="❖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erriweather"/>
                <a:ea typeface="Merriweather"/>
              </a:rPr>
              <a:t>Design color implementation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466360" y="1369080"/>
            <a:ext cx="431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d8c2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2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2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2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2022-05-20T09:39:30Z</dcterms:modified>
  <cp:revision>7</cp:revision>
  <dc:subject/>
  <dc:title/>
</cp:coreProperties>
</file>