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FD5A0-510C-4A2E-9F6F-8C6BCE4C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DFEAA-EA06-4F5D-93DF-59F9BC4E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7F037-9EAA-4330-8878-DB86A644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2AE0F-B73D-4FDE-9251-9500B21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75E7D-8696-4F41-8D6E-C653879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E7FD-C1B7-40E9-BA14-EE950A7C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B305C4-9798-4CD0-A74B-AD75774E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4238D-0982-432B-9AF9-1248091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ACD47-B11F-4E1D-B1C5-5091FC2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716FC-71E8-440A-BE25-00DFDF9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B95C1-B1B9-4A19-A020-4BC9C614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0779A1-857E-40E6-8512-7A2627A7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0FC88-E892-4D11-8189-185EE88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0C0E1-3422-4492-AA2D-D7DE4DEE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5BD63-8BDD-4936-94CD-05F7459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D485D-99E1-4A7E-82DD-7E97F36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7317D-97C4-475B-BE2F-5EA4199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93478-4AB6-4491-B7EE-84C67A8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785EF-5572-4158-B2FC-715A61E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530A8-ABCC-4CA9-AF21-872917B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79771-BDC8-4FEA-BEA0-DC74BE2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5AACEE-B06F-478F-A741-AE371474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7D06-91B5-4258-BD39-C75FAF5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4D557-1559-4B0E-B8CF-5AC62ED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563C9-E525-4A7F-BEEB-D2ADB143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335FE-167A-42E1-85C7-9D7C89F3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C6024-F844-41D1-975B-7BDF738F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AF3E93-9CD1-4460-9177-BACA9319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A25F8-45DF-478C-A8A2-2F29991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A2C0F-593A-437F-A848-9981FCD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59044-6DB7-4AD3-9DC0-D4760AB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EBCF8-C0A6-4F21-82C1-BC02CA9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4D482-DCB2-4F8F-A4FB-D1C21F39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3C2CB1-21D3-4BCB-9618-44E0A280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FBD032-B2FC-42E0-9DEB-CBA51023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E39EDE-C3DF-41A2-A77F-4D19880D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486AD8-EA4E-4341-95C4-249ED5AD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C72481-04BE-42E7-B9BF-F286A53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28E8D-387D-4A80-AFEA-97F937A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F491-C12A-48B8-AB4F-87CB732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B41028-230F-4700-AB9C-F3CAB3E6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F50C5-AA17-453D-BF0E-DCEC2E06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C686D0-19D3-46B3-9DF4-39F979DB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4F6FC-94E2-4BC1-AB91-1D65F25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CAE6C-DC8B-4381-A860-36A0F47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DF030-68F2-4ADE-BD1E-8346723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0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E2C5-D16E-4DB8-B5B0-2EACA80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42F9B-1B0F-4BC1-AA08-BDF15E9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8786AB-0A58-4376-940D-310B02AB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27A9B5-EC4D-4B10-9691-C7DA3A5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8D7B9C-32B8-4468-87D9-4174E53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CAB71C-B389-4BAA-B178-700AB0B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2F2C0-31AC-415D-A50B-9AA9BC4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C10A6-1766-457F-9EAF-A85AF3E0D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5E130F-AFDB-4DD4-8A3B-6DF4FE31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EC305-34AC-4F44-8249-0EEC1CF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E4FBE-C156-42D7-BA85-06380AC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82C070-9382-4218-977F-7C1D65B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24E958-7D42-4DF2-87EA-407DB95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616ED-C712-4FA7-BFC1-75623C3E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E40BD-1A3F-4913-ABB8-46BA001D4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DB81-608D-413B-ADCD-E118BC7A59DC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10313-869A-4E86-95BA-092967DF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55A57-1073-4F3C-81F3-D148959B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CFA-6573-4B6E-8C3C-374FB3B6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E067-AFFB-4382-A96C-52BB06FF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N</a:t>
            </a:r>
            <a:r>
              <a:rPr lang="en-US" altLang="zh-CN" sz="2400" dirty="0" err="1"/>
              <a:t>etlink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整體架構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核心數據結構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主要步驟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代碼實現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測試和驗證</a:t>
            </a:r>
            <a:endParaRPr lang="en-US" altLang="zh-CN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4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DCE03-D62F-47CD-9F7A-99318AC4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8A344-2BF7-4D04-BD94-2563DC07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36" y="1463040"/>
            <a:ext cx="11349318" cy="5292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1.1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簡介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TW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Netlink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是一種在 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Linux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內核與用戶空間之間實現雙向通信的高效機製。它構建於套接字接口之上，允許內核與用戶空間應用程序之間進行消息交換。這一機製廣泛應用於各種網絡管理和監控任務中，是連接內核與用戶空間應用程序的重要橋梁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1.2 </a:t>
            </a:r>
            <a:r>
              <a:rPr lang="zh-CN" altLang="en-US" dirty="0"/>
              <a:t>特點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支持全雙工、異步通信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支持多種協議類型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多播支持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1.3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的協議簇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3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2BD3B-C051-44D7-B05E-661D833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790"/>
            <a:ext cx="10515600" cy="622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 err="1">
                <a:effectLst/>
                <a:latin typeface="+mn-ea"/>
              </a:rPr>
              <a:t>Netlink</a:t>
            </a:r>
            <a:r>
              <a:rPr lang="en-US" altLang="zh-CN" sz="1800" b="0" i="0" dirty="0">
                <a:effectLst/>
                <a:latin typeface="+mn-ea"/>
              </a:rPr>
              <a:t> </a:t>
            </a:r>
            <a:r>
              <a:rPr lang="zh-CN" altLang="en-US" sz="1800" b="0" i="0" dirty="0">
                <a:effectLst/>
                <a:latin typeface="+mn-ea"/>
              </a:rPr>
              <a:t>支持多种协议类型，每种类型用于特定的通信目的，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TW" sz="1800" dirty="0"/>
              <a:t>include/</a:t>
            </a:r>
            <a:r>
              <a:rPr lang="en-US" altLang="zh-CN" sz="1800" dirty="0" err="1"/>
              <a:t>uapi</a:t>
            </a:r>
            <a:r>
              <a:rPr lang="en-US" altLang="zh-CN" sz="1800" dirty="0"/>
              <a:t>/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/</a:t>
            </a:r>
            <a:r>
              <a:rPr lang="en-US" altLang="zh-TW" sz="1800" dirty="0" err="1"/>
              <a:t>netlink.h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文件中定义：</a:t>
            </a: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2536B4-3354-4D83-B259-4409E2C1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3979"/>
              </p:ext>
            </p:extLst>
          </p:nvPr>
        </p:nvGraphicFramePr>
        <p:xfrm>
          <a:off x="1484553" y="4024056"/>
          <a:ext cx="8767486" cy="24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743">
                  <a:extLst>
                    <a:ext uri="{9D8B030D-6E8A-4147-A177-3AD203B41FA5}">
                      <a16:colId xmlns:a16="http://schemas.microsoft.com/office/drawing/2014/main" val="473846265"/>
                    </a:ext>
                  </a:extLst>
                </a:gridCol>
                <a:gridCol w="4383743">
                  <a:extLst>
                    <a:ext uri="{9D8B030D-6E8A-4147-A177-3AD203B41FA5}">
                      <a16:colId xmlns:a16="http://schemas.microsoft.com/office/drawing/2014/main" val="1596003056"/>
                    </a:ext>
                  </a:extLst>
                </a:gridCol>
              </a:tblGrid>
              <a:tr h="3781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NETLINK_ROUTE 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路由協議，用於管理路由表和網絡接口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03604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NETLINK_SOCK_DIAG  </a:t>
                      </a:r>
                      <a:r>
                        <a:rPr lang="en-US" altLang="zh-TW" b="0" i="0" u="none" strike="noStrike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提供套接字診斷信息，用於監控和調試套接字狀態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5659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</a:t>
                      </a:r>
                      <a:r>
                        <a:rPr lang="en-US" altLang="zh-CN" dirty="0"/>
                        <a:t>define </a:t>
                      </a:r>
                      <a:r>
                        <a:rPr lang="en-US" altLang="zh-TW" b="0" dirty="0"/>
                        <a:t>NETLINK_NFLOG  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Netfilter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允許內核將匹配特定規則的數據包的日誌信息發送到用戶空間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258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NETLINK_SELINUX  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SELinux</a:t>
                      </a:r>
                      <a:r>
                        <a:rPr lang="en-US" altLang="zh-TW" dirty="0"/>
                        <a:t> </a:t>
                      </a:r>
                      <a:r>
                        <a:rPr lang="zh-CN" altLang="en-US" dirty="0"/>
                        <a:t>事件通知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42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NETLINK_KOBJECT_UEVENT 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內核事件通知，設備熱插拔事件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395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B239981-0479-4507-8EB5-1A4DAE78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8" y="969236"/>
            <a:ext cx="6980952" cy="2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FE7B-E34D-4671-ADA1-64B073D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整體架構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44594EE-C6FE-4B13-8D7D-45928812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5509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用戶空間程序：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通知模塊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日誌模塊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主程序模塊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創建與綁定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套接字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接收來自內核的</a:t>
            </a:r>
            <a:r>
              <a:rPr lang="en-US" altLang="zh-CN" sz="1800" dirty="0" err="1"/>
              <a:t>Neilink</a:t>
            </a:r>
            <a:r>
              <a:rPr lang="zh-CN" altLang="en-US" sz="1800" dirty="0"/>
              <a:t>消息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處理狀態變化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內核：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管理網絡接口狀態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生成狀態變化事件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通過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發送通知</a:t>
            </a:r>
            <a:endParaRPr lang="en-US" altLang="zh-CN" sz="1800" dirty="0"/>
          </a:p>
        </p:txBody>
      </p:sp>
      <p:pic>
        <p:nvPicPr>
          <p:cNvPr id="12" name="內容版面配置區 6">
            <a:extLst>
              <a:ext uri="{FF2B5EF4-FFF2-40B4-BE49-F238E27FC236}">
                <a16:creationId xmlns:a16="http://schemas.microsoft.com/office/drawing/2014/main" id="{30272B1D-5A27-4D56-B228-501D3B1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97" y="1325563"/>
            <a:ext cx="3539832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ACC5-ADFA-4CD3-B3CB-7C31159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核心數據結構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7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地址結構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sockaddr_nl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  </a:t>
            </a:r>
            <a:r>
              <a:rPr lang="en-US" altLang="zh-TW" sz="1800" dirty="0" err="1"/>
              <a:t>nl_family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地址簇</a:t>
            </a:r>
            <a:r>
              <a:rPr lang="zh-CN" altLang="en-US" sz="1600" dirty="0">
                <a:latin typeface="Consolas" panose="020B0609020204030204" pitchFamily="49" charset="0"/>
              </a:rPr>
              <a:t>，須為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AF_NETLINK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unsigned short  </a:t>
            </a:r>
            <a:r>
              <a:rPr lang="en-US" altLang="zh-TW" sz="1800" dirty="0" err="1"/>
              <a:t>nl_pad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 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填充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字段，通常填充為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nl_pid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   //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端口號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nl_groups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多播組掩碼，指定指定进程感兴趣的多播组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多播組（</a:t>
            </a:r>
            <a:r>
              <a:rPr lang="en-US" altLang="zh-TW" sz="1600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altLang="zh-TW" sz="1600" b="0" i="0" dirty="0">
                <a:effectLst/>
              </a:rPr>
              <a:t>Multicast Groups </a:t>
            </a:r>
            <a:r>
              <a:rPr lang="zh-CN" altLang="en-US" sz="1600" dirty="0">
                <a:latin typeface="Consolas" panose="020B0609020204030204" pitchFamily="49" charset="0"/>
              </a:rPr>
              <a:t>）：</a:t>
            </a:r>
            <a:r>
              <a:rPr lang="zh-CN" altLang="en-US" sz="1600" dirty="0">
                <a:latin typeface="+mn-ea"/>
              </a:rPr>
              <a:t>一種消息分發機制，</a:t>
            </a:r>
            <a:r>
              <a:rPr lang="zh-TW" altLang="en-US" sz="1600" dirty="0">
                <a:latin typeface="+mn-ea"/>
              </a:rPr>
              <a:t>用於允許多個用戶空間進程訂閱內核發送的特定類型的消息。通過設置</a:t>
            </a:r>
            <a:r>
              <a:rPr lang="en-US" altLang="zh-TW" sz="1600" dirty="0">
                <a:latin typeface="+mn-ea"/>
              </a:rPr>
              <a:t>		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多播組掩碼，進程可以指定它感興趣的消息類型。</a:t>
            </a:r>
            <a:endParaRPr lang="en-US" altLang="zh-TW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常見多播組：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RTMGRP_LINK          0x1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网络接口变化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RTMGRP_NOTIFY        0x2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通知事件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RTMGRP_TC            0x8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流量控制变化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RTMGRP_IPV4_IFADDR   0x10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RTMGRP_IPV4_ROUTE    0x40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路由变化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RTMGRP_IPV6_IFADDR   0x100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// </a:t>
            </a:r>
            <a:r>
              <a:rPr lang="en-US" altLang="zh-TW" sz="1600" dirty="0">
                <a:latin typeface="Consolas" panose="020B0609020204030204" pitchFamily="49" charset="0"/>
              </a:rPr>
              <a:t>IPv6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E398A-B658-4E76-B451-D2005506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F7D03-2D35-4BD6-B0B7-FF415F86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B92F-F1AD-4A6B-895C-717B715D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7D4CD-A8F7-4A96-8A2C-87655BB5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4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518</Words>
  <Application>Microsoft Office PowerPoint</Application>
  <PresentationFormat>寬螢幕</PresentationFormat>
  <Paragraphs>61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等线</vt:lpstr>
      <vt:lpstr>等线</vt:lpstr>
      <vt:lpstr>Segoe WPC</vt:lpstr>
      <vt:lpstr>Ubuntu Mono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目錄</vt:lpstr>
      <vt:lpstr>1.Netlink簡介</vt:lpstr>
      <vt:lpstr>PowerPoint 簡報</vt:lpstr>
      <vt:lpstr>整體架構</vt:lpstr>
      <vt:lpstr>核心數據結構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ningkanglv(呂寧康=研發一處)</dc:creator>
  <cp:lastModifiedBy>ningkanglv(呂寧康=研發一處)</cp:lastModifiedBy>
  <cp:revision>21</cp:revision>
  <dcterms:created xsi:type="dcterms:W3CDTF">2024-12-12T02:10:54Z</dcterms:created>
  <dcterms:modified xsi:type="dcterms:W3CDTF">2024-12-12T08:20:48Z</dcterms:modified>
</cp:coreProperties>
</file>