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154A2-F43D-45D3-B2C1-D5A8D5455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ACB9AA-95A5-4B17-8092-3E6AAF7B6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3AC84F-E825-49F4-864A-6E80064B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82FD-B435-42CA-BF4A-ECDB27F6D20D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0EB17D-CFB5-48C4-9734-6B5225D2F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E580DA-FAAE-4390-972A-F960BC91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9297-ACF8-445E-A1A5-E66C1BFC8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30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DF1E03-062F-47EE-9BC6-BBEE8E6E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8F34C6-90D3-4159-BC9C-E90714A2E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579817-7DBC-4089-BE14-372798E1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82FD-B435-42CA-BF4A-ECDB27F6D20D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FBBF7D-5C69-44B2-9491-830178D4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277A9B-BCC0-4614-906A-44D4C2D5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9297-ACF8-445E-A1A5-E66C1BFC8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52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E4A4C1E-848F-4CA0-8F12-E4FF846EB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3D369D-C00F-4AF0-A13E-E22162871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8B1F7B-AC86-47A1-801A-4BF7A248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82FD-B435-42CA-BF4A-ECDB27F6D20D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AEFC7F-9DF5-4843-A977-9F2C699A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62B58A-B407-4B2F-99D9-B4D480B3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9297-ACF8-445E-A1A5-E66C1BFC8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64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0E8C5-4BC7-450B-8897-1CB6D332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47F24-F9B8-47E1-83C7-4FF8715F4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D0A88-D8F8-4C23-A445-75B8F2F4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82FD-B435-42CA-BF4A-ECDB27F6D20D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2B2137-0213-42B7-89FC-A7FA8C0F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13B364-1FAA-4AC1-8105-7538A71D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9297-ACF8-445E-A1A5-E66C1BFC8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34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CA11E-0B43-4FAA-8853-84CF689B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46B831-8DCA-4777-9DBF-2EC3FEAED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88473E-D2B7-41F1-BEFD-ED78F45D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82FD-B435-42CA-BF4A-ECDB27F6D20D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D78A3C-BFC7-4D9F-A4A8-C32EAACF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B19D2E-96DF-42CA-996D-ED627AF1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9297-ACF8-445E-A1A5-E66C1BFC8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3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CA197-7A70-4673-9F7D-8EBD48C8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4FA25C-FE99-47C4-BF84-810B3CF28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C7D81C-1028-478F-893B-AE876633A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3A52F8-81B1-47F3-82D5-BE111FFE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82FD-B435-42CA-BF4A-ECDB27F6D20D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61D678-7540-4E24-BE00-9FB0FE90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92FC51-17D6-4136-805C-B163F93F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9297-ACF8-445E-A1A5-E66C1BFC8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02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2544AC-17CC-42AA-A31E-5E85BC6B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AED7FA-1055-4592-8C7B-61908351A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0BA89B-83B2-461E-95C1-257955E49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BEE1A3D-5317-4886-94D4-DFFE800DC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25C4C23-1746-4251-8048-1AB861E6D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96FD433-7B0C-4A6B-B4EC-8F187D6F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82FD-B435-42CA-BF4A-ECDB27F6D20D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9553370-6473-45AC-A9ED-27C116DF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247A61-4095-43CF-B1D0-A78935EA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9297-ACF8-445E-A1A5-E66C1BFC8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41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EF07F-0E6E-48A3-B2F4-29EB162F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C0FB43D-637F-48C6-A87B-FB1C9458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82FD-B435-42CA-BF4A-ECDB27F6D20D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DE6B83A-4C64-453E-80D6-273A73BE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4ABC1C-111B-4183-A00C-E4BD879C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9297-ACF8-445E-A1A5-E66C1BFC8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63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63E9A31-27C5-47E2-827D-AFF9A37C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82FD-B435-42CA-BF4A-ECDB27F6D20D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354EFB-9209-4E17-BB81-49267B4E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A4A70D-6963-4F1A-9BD7-7299FBA5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9297-ACF8-445E-A1A5-E66C1BFC8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38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188652-EB57-4B39-AC79-391B4EB2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58961C-407E-4130-8C21-2B5DD35E9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AEC102-B176-4FAD-95F1-991BB6D79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AF7C3E-D0D8-4847-85B6-8CE77E21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82FD-B435-42CA-BF4A-ECDB27F6D20D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E833A2-3962-488C-BDE8-9DAD7C11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D8F8E5-13EB-44A1-BFA5-EAF500D1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9297-ACF8-445E-A1A5-E66C1BFC8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55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DD2B56-78C7-4752-A1E9-DB2ABF8E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B6B354-3A2C-4764-BEBE-66CBD75CD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183E17-146A-4D2A-9FD3-4D219AC18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1FC53F-12BC-47CD-95B7-11825288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82FD-B435-42CA-BF4A-ECDB27F6D20D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A2EC0C-91F6-4B54-9928-2A81ED8F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6A1A07-ECDB-496D-AFB1-5F4406BC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9297-ACF8-445E-A1A5-E66C1BFC8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82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A7CE090-B90C-4D1D-9FE8-CBFFEE62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F2BD59-996F-4049-9FBE-68DE5AA19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925CC6-E377-4740-9C1B-F07805C08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D82FD-B435-42CA-BF4A-ECDB27F6D20D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FD7515-2259-444B-ADF7-0A775DDE0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A12AF2-66E6-4E2B-A3BF-8E93CAE01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19297-ACF8-445E-A1A5-E66C1BFC8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5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94EB9-64BF-44CD-B541-E68E5BC37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ea typeface="標楷體" panose="03000509000000000000" pitchFamily="65" charset="-120"/>
              </a:rPr>
              <a:t>USB</a:t>
            </a:r>
            <a:r>
              <a:rPr lang="zh-CN" altLang="en-US" b="1" dirty="0">
                <a:ea typeface="標楷體" panose="03000509000000000000" pitchFamily="65" charset="-120"/>
              </a:rPr>
              <a:t>設備自動掛載與通知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E27349-5A84-48C1-AD8C-7D5EAFADE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0062" y="380643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                                                                    - </a:t>
            </a:r>
            <a:r>
              <a:rPr lang="en-US" altLang="zh-CN" sz="3200" dirty="0" err="1"/>
              <a:t>udev</a:t>
            </a:r>
            <a:r>
              <a:rPr lang="zh-CN" altLang="en-US" sz="3200" dirty="0"/>
              <a:t>方案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2060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1855F1-42B9-48AE-929C-9C1ED8D9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756"/>
            <a:ext cx="10515600" cy="5604207"/>
          </a:xfrm>
        </p:spPr>
        <p:txBody>
          <a:bodyPr/>
          <a:lstStyle/>
          <a:p>
            <a:r>
              <a:rPr lang="zh-CN" altLang="en-US" sz="1800" dirty="0"/>
              <a:t>訪問</a:t>
            </a:r>
            <a:r>
              <a:rPr lang="en-US" altLang="zh-CN" sz="1800" dirty="0"/>
              <a:t>/</a:t>
            </a:r>
            <a:r>
              <a:rPr lang="en-US" altLang="zh-CN" sz="1800" dirty="0" err="1"/>
              <a:t>mnt</a:t>
            </a:r>
            <a:r>
              <a:rPr lang="en-US" altLang="zh-CN" sz="1800" dirty="0"/>
              <a:t>/</a:t>
            </a:r>
            <a:r>
              <a:rPr lang="en-US" altLang="zh-CN" sz="1800" dirty="0" err="1"/>
              <a:t>usb</a:t>
            </a:r>
            <a:endParaRPr lang="en-US" altLang="zh-CN" sz="1800" dirty="0"/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2.2USB</a:t>
            </a:r>
            <a:r>
              <a:rPr lang="zh-CN" altLang="en-US" sz="1800" dirty="0"/>
              <a:t>移除測試</a:t>
            </a:r>
            <a:endParaRPr lang="en-US" altLang="zh-CN" sz="1800" dirty="0"/>
          </a:p>
          <a:p>
            <a:r>
              <a:rPr lang="zh-CN" altLang="en-US" sz="1800" dirty="0"/>
              <a:t>移除</a:t>
            </a:r>
            <a:r>
              <a:rPr lang="en-US" altLang="zh-CN" sz="1800" dirty="0"/>
              <a:t>U</a:t>
            </a:r>
            <a:r>
              <a:rPr lang="zh-CN" altLang="en-US" sz="1800" dirty="0"/>
              <a:t>盤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zh-CN" altLang="en-US" sz="1800" dirty="0"/>
              <a:t>查看是否卸載</a:t>
            </a:r>
            <a:endParaRPr lang="en-US" altLang="zh-CN" sz="1800" dirty="0"/>
          </a:p>
          <a:p>
            <a:r>
              <a:rPr lang="zh-CN" altLang="en-US" sz="1800" dirty="0"/>
              <a:t>通過</a:t>
            </a:r>
            <a:r>
              <a:rPr lang="en-US" altLang="zh-CN" sz="1800" dirty="0"/>
              <a:t>mountpoint</a:t>
            </a:r>
            <a:r>
              <a:rPr lang="zh-CN" altLang="en-US" sz="1800" dirty="0"/>
              <a:t>查看</a:t>
            </a:r>
            <a:r>
              <a:rPr lang="en-US" altLang="zh-CN" sz="1800" dirty="0"/>
              <a:t>/</a:t>
            </a:r>
            <a:r>
              <a:rPr lang="en-US" altLang="zh-CN" sz="1800" dirty="0" err="1"/>
              <a:t>mnt</a:t>
            </a:r>
            <a:r>
              <a:rPr lang="en-US" altLang="zh-CN" sz="1800" dirty="0"/>
              <a:t>/</a:t>
            </a:r>
            <a:r>
              <a:rPr lang="en-US" altLang="zh-CN" sz="1800" dirty="0" err="1"/>
              <a:t>usb</a:t>
            </a:r>
            <a:r>
              <a:rPr lang="zh-CN" altLang="en-US" sz="1800" dirty="0"/>
              <a:t>是否是掛載點</a:t>
            </a:r>
            <a:endParaRPr lang="en-US" altLang="zh-CN" sz="1800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45726F-EC77-4AC1-8389-ADA54B087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55" y="1053193"/>
            <a:ext cx="8001000" cy="61483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25E2FAC-D3A4-4B5B-949D-654E5ABC0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55" y="2455697"/>
            <a:ext cx="6934200" cy="15937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E7DF40A-CB14-41EA-8E27-9DB4064EA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55" y="5027106"/>
            <a:ext cx="5772150" cy="52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7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107BC1-CA94-47D4-A49F-84A309A5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目錄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1158A9-F73A-4BA0-8C1C-88FD1D33A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9825"/>
            <a:ext cx="10515600" cy="4351338"/>
          </a:xfrm>
        </p:spPr>
        <p:txBody>
          <a:bodyPr/>
          <a:lstStyle/>
          <a:p>
            <a:r>
              <a:rPr lang="zh-CN" altLang="en-US" dirty="0"/>
              <a:t>需求描述</a:t>
            </a:r>
            <a:endParaRPr lang="en-US" altLang="zh-CN" dirty="0"/>
          </a:p>
          <a:p>
            <a:r>
              <a:rPr lang="zh-CN" altLang="en-US" dirty="0"/>
              <a:t>系統架構</a:t>
            </a:r>
            <a:endParaRPr lang="en-US" altLang="zh-CN" dirty="0"/>
          </a:p>
          <a:p>
            <a:r>
              <a:rPr lang="zh-CN" altLang="en-US" dirty="0"/>
              <a:t>核心方法</a:t>
            </a:r>
            <a:endParaRPr lang="en-US" altLang="zh-CN" dirty="0"/>
          </a:p>
          <a:p>
            <a:r>
              <a:rPr lang="zh-CN" altLang="en-US" dirty="0"/>
              <a:t>代碼展示</a:t>
            </a:r>
            <a:endParaRPr lang="en-US" altLang="zh-CN" dirty="0"/>
          </a:p>
          <a:p>
            <a:r>
              <a:rPr lang="zh-CN" altLang="en-US" dirty="0"/>
              <a:t>測試驗證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426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33B93-E192-4031-9EC3-CDAE0433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需求描述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E75E6E-D5AE-4C2E-84F5-9AE8D7998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系統需要</a:t>
            </a:r>
            <a:r>
              <a:rPr lang="zh-CN" altLang="en-US" dirty="0">
                <a:solidFill>
                  <a:srgbClr val="FF0000"/>
                </a:solidFill>
              </a:rPr>
              <a:t>檢測</a:t>
            </a:r>
            <a:r>
              <a:rPr lang="en-US" altLang="zh-CN" dirty="0"/>
              <a:t>USB</a:t>
            </a:r>
            <a:r>
              <a:rPr lang="zh-CN" altLang="en-US" dirty="0"/>
              <a:t> </a:t>
            </a:r>
            <a:r>
              <a:rPr lang="en-US" altLang="zh-CN" dirty="0"/>
              <a:t>drive</a:t>
            </a:r>
            <a:r>
              <a:rPr lang="zh-CN" altLang="en-US" dirty="0"/>
              <a:t>插入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自動掛載</a:t>
            </a:r>
            <a:r>
              <a:rPr lang="en-US" altLang="zh-CN" dirty="0"/>
              <a:t>USB</a:t>
            </a:r>
            <a:r>
              <a:rPr lang="zh-CN" altLang="en-US" dirty="0"/>
              <a:t> </a:t>
            </a:r>
            <a:r>
              <a:rPr lang="en-US" altLang="zh-CN" dirty="0"/>
              <a:t>drive</a:t>
            </a:r>
            <a:r>
              <a:rPr lang="zh-CN" altLang="en-US" dirty="0"/>
              <a:t>到</a:t>
            </a:r>
            <a:r>
              <a:rPr lang="en-US" altLang="zh-CN" dirty="0"/>
              <a:t>/</a:t>
            </a:r>
            <a:r>
              <a:rPr lang="en-US" altLang="zh-CN" dirty="0" err="1"/>
              <a:t>mnt</a:t>
            </a:r>
            <a:r>
              <a:rPr lang="en-US" altLang="zh-CN" dirty="0"/>
              <a:t>/</a:t>
            </a:r>
            <a:r>
              <a:rPr lang="en-US" altLang="zh-CN" dirty="0" err="1"/>
              <a:t>usb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通知</a:t>
            </a:r>
            <a:r>
              <a:rPr lang="en-US" altLang="zh-CN" dirty="0"/>
              <a:t>middleware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Middleware</a:t>
            </a:r>
            <a:r>
              <a:rPr lang="zh-CN" altLang="en-US" dirty="0"/>
              <a:t>印出通知信息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616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5BC963-CA57-40C6-A17A-DDFD99A0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系統架構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9A62E0-445E-45C9-B0D7-CEFB54E8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734"/>
            <a:ext cx="10515600" cy="5301826"/>
          </a:xfrm>
        </p:spPr>
        <p:txBody>
          <a:bodyPr/>
          <a:lstStyle/>
          <a:p>
            <a:r>
              <a:rPr lang="zh-CN" altLang="en-US" dirty="0"/>
              <a:t>系統架構圖</a:t>
            </a:r>
            <a:endParaRPr lang="en-US" altLang="zh-CN" dirty="0"/>
          </a:p>
          <a:p>
            <a:endParaRPr lang="en-US" altLang="zh-CN" dirty="0"/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AA38271-7C52-4EA2-A71A-32906C120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7" y="1871133"/>
            <a:ext cx="10075333" cy="462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1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CF810-0A4E-4AB8-A4FF-8AB0A12C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1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核心方法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28A5FE-238E-4F0A-99D7-200782B9C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560"/>
            <a:ext cx="10515600" cy="5702440"/>
          </a:xfrm>
        </p:spPr>
        <p:txBody>
          <a:bodyPr/>
          <a:lstStyle/>
          <a:p>
            <a:r>
              <a:rPr lang="en-US" altLang="zh-TW" dirty="0" err="1"/>
              <a:t>Udev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1.</a:t>
            </a:r>
            <a:r>
              <a:rPr lang="zh-CN" altLang="en-US" sz="2400" dirty="0"/>
              <a:t>簡介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1600" b="0" i="0" dirty="0">
                <a:solidFill>
                  <a:srgbClr val="05073B"/>
                </a:solidFill>
                <a:effectLst/>
                <a:latin typeface="-apple-system"/>
              </a:rPr>
              <a:t>	</a:t>
            </a:r>
            <a:r>
              <a:rPr lang="en-US" altLang="zh-CN" sz="1800" b="0" i="0" dirty="0" err="1">
                <a:solidFill>
                  <a:srgbClr val="05073B"/>
                </a:solidFill>
                <a:effectLst/>
                <a:latin typeface="-apple-system"/>
              </a:rPr>
              <a:t>udev</a:t>
            </a:r>
            <a:r>
              <a:rPr lang="zh-CN" altLang="en-US" sz="1800" b="0" i="0" dirty="0">
                <a:solidFill>
                  <a:srgbClr val="05073B"/>
                </a:solidFill>
                <a:effectLst/>
                <a:latin typeface="-apple-system"/>
              </a:rPr>
              <a:t>（</a:t>
            </a:r>
            <a:r>
              <a:rPr lang="en-US" altLang="zh-CN" sz="1800" b="0" i="0" dirty="0">
                <a:solidFill>
                  <a:srgbClr val="05073B"/>
                </a:solidFill>
                <a:effectLst/>
                <a:latin typeface="-apple-system"/>
              </a:rPr>
              <a:t>user device</a:t>
            </a:r>
            <a:r>
              <a:rPr lang="zh-CN" altLang="en-US" sz="1800" b="0" i="0" dirty="0">
                <a:solidFill>
                  <a:srgbClr val="05073B"/>
                </a:solidFill>
                <a:effectLst/>
                <a:latin typeface="-apple-system"/>
              </a:rPr>
              <a:t>）是</a:t>
            </a:r>
            <a:r>
              <a:rPr lang="en-US" altLang="zh-CN" sz="1800" b="0" i="0" dirty="0">
                <a:solidFill>
                  <a:srgbClr val="05073B"/>
                </a:solidFill>
                <a:effectLst/>
                <a:latin typeface="-apple-system"/>
              </a:rPr>
              <a:t>Linux 2.6</a:t>
            </a:r>
            <a:r>
              <a:rPr lang="zh-CN" altLang="en-US" sz="1800" b="0" i="0" dirty="0">
                <a:solidFill>
                  <a:srgbClr val="05073B"/>
                </a:solidFill>
                <a:effectLst/>
                <a:latin typeface="-apple-system"/>
              </a:rPr>
              <a:t>内核及以后版本中的默认设备管理工具，它取代了之前的</a:t>
            </a:r>
            <a:r>
              <a:rPr lang="en-US" altLang="zh-CN" sz="1800" b="0" i="0" dirty="0" err="1">
                <a:solidFill>
                  <a:srgbClr val="05073B"/>
                </a:solidFill>
                <a:effectLst/>
                <a:latin typeface="-apple-system"/>
              </a:rPr>
              <a:t>devfs</a:t>
            </a:r>
            <a:r>
              <a:rPr lang="zh-CN" altLang="en-US" sz="1800" b="0" i="0" dirty="0">
                <a:solidFill>
                  <a:srgbClr val="05073B"/>
                </a:solidFill>
                <a:effectLst/>
                <a:latin typeface="-apple-system"/>
              </a:rPr>
              <a:t>和</a:t>
            </a:r>
            <a:r>
              <a:rPr lang="en-US" altLang="zh-CN" sz="1800" b="0" i="0" dirty="0" err="1">
                <a:solidFill>
                  <a:srgbClr val="05073B"/>
                </a:solidFill>
                <a:effectLst/>
                <a:latin typeface="-apple-system"/>
              </a:rPr>
              <a:t>hotplug</a:t>
            </a:r>
            <a:r>
              <a:rPr lang="zh-CN" altLang="en-US" sz="1800" b="0" i="0" dirty="0">
                <a:solidFill>
                  <a:srgbClr val="05073B"/>
                </a:solidFill>
                <a:effectLst/>
                <a:latin typeface="-apple-system"/>
              </a:rPr>
              <a:t>。</a:t>
            </a:r>
            <a:r>
              <a:rPr lang="en-US" altLang="zh-CN" sz="1800" b="0" i="0" dirty="0" err="1">
                <a:solidFill>
                  <a:srgbClr val="05073B"/>
                </a:solidFill>
                <a:effectLst/>
                <a:latin typeface="-apple-system"/>
              </a:rPr>
              <a:t>udev</a:t>
            </a:r>
            <a:r>
              <a:rPr lang="zh-CN" altLang="en-US" sz="1800" b="0" i="0" dirty="0">
                <a:solidFill>
                  <a:srgbClr val="05073B"/>
                </a:solidFill>
                <a:effectLst/>
                <a:latin typeface="-apple-system"/>
              </a:rPr>
              <a:t>基于</a:t>
            </a:r>
            <a:r>
              <a:rPr lang="en-US" altLang="zh-CN" sz="1800" b="0" i="0" dirty="0" err="1">
                <a:solidFill>
                  <a:srgbClr val="05073B"/>
                </a:solidFill>
                <a:effectLst/>
                <a:latin typeface="-apple-system"/>
              </a:rPr>
              <a:t>sysfs</a:t>
            </a:r>
            <a:r>
              <a:rPr lang="zh-CN" altLang="en-US" sz="1800" b="0" i="0" dirty="0">
                <a:solidFill>
                  <a:srgbClr val="05073B"/>
                </a:solidFill>
                <a:effectLst/>
                <a:latin typeface="-apple-system"/>
              </a:rPr>
              <a:t>文件系统，通过监听内核发出的设备事件（</a:t>
            </a:r>
            <a:r>
              <a:rPr lang="en-US" altLang="zh-CN" sz="1800" b="0" i="0" dirty="0" err="1">
                <a:solidFill>
                  <a:srgbClr val="05073B"/>
                </a:solidFill>
                <a:effectLst/>
                <a:latin typeface="-apple-system"/>
              </a:rPr>
              <a:t>uevent</a:t>
            </a:r>
            <a:r>
              <a:rPr lang="zh-CN" altLang="en-US" sz="1800" b="0" i="0" dirty="0">
                <a:solidFill>
                  <a:srgbClr val="05073B"/>
                </a:solidFill>
                <a:effectLst/>
                <a:latin typeface="-apple-system"/>
              </a:rPr>
              <a:t>）来动态管理</a:t>
            </a:r>
            <a:r>
              <a:rPr lang="en-US" altLang="zh-CN" sz="1800" b="0" i="0" dirty="0">
                <a:solidFill>
                  <a:srgbClr val="05073B"/>
                </a:solidFill>
                <a:effectLst/>
                <a:latin typeface="-apple-system"/>
              </a:rPr>
              <a:t>/dev</a:t>
            </a:r>
            <a:r>
              <a:rPr lang="zh-CN" altLang="en-US" sz="1800" b="0" i="0" dirty="0">
                <a:solidFill>
                  <a:srgbClr val="05073B"/>
                </a:solidFill>
                <a:effectLst/>
                <a:latin typeface="-apple-system"/>
              </a:rPr>
              <a:t>目录下的设备文件。当设备被添加或移除时，</a:t>
            </a:r>
            <a:r>
              <a:rPr lang="en-US" altLang="zh-CN" sz="1800" b="0" i="0" dirty="0" err="1">
                <a:solidFill>
                  <a:srgbClr val="05073B"/>
                </a:solidFill>
                <a:effectLst/>
                <a:latin typeface="-apple-system"/>
              </a:rPr>
              <a:t>udev</a:t>
            </a:r>
            <a:r>
              <a:rPr lang="zh-CN" altLang="en-US" sz="1800" b="0" i="0" dirty="0">
                <a:solidFill>
                  <a:srgbClr val="05073B"/>
                </a:solidFill>
                <a:effectLst/>
                <a:latin typeface="-apple-system"/>
              </a:rPr>
              <a:t>会自动创建或删除相应的设备文件。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TW" sz="2400" dirty="0"/>
              <a:t>2.</a:t>
            </a:r>
            <a:r>
              <a:rPr lang="zh-CN" altLang="en-US" sz="2400" dirty="0"/>
              <a:t>工作原理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4CE4EFB-F50C-462F-91BC-E365B84E8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75" y="3428999"/>
            <a:ext cx="6802262" cy="333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8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0FB4B4-F995-4903-BE68-34E00447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756"/>
            <a:ext cx="10515600" cy="6099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3.</a:t>
            </a:r>
            <a:r>
              <a:rPr lang="zh-CN" altLang="en-US" sz="2400" dirty="0"/>
              <a:t>規則處理機制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3.1</a:t>
            </a:r>
            <a:r>
              <a:rPr lang="zh-CN" altLang="en-US" sz="2000" dirty="0"/>
              <a:t>規則文件命名</a:t>
            </a:r>
            <a:endParaRPr lang="en-US" altLang="zh-CN" sz="2000" dirty="0"/>
          </a:p>
          <a:p>
            <a:r>
              <a:rPr lang="zh-CN" altLang="en-US" sz="1600" dirty="0"/>
              <a:t>格式：</a:t>
            </a:r>
            <a:r>
              <a:rPr lang="en-US" altLang="zh-CN" sz="1600" dirty="0"/>
              <a:t>[</a:t>
            </a:r>
            <a:r>
              <a:rPr lang="zh-CN" altLang="en-US" sz="1600" dirty="0"/>
              <a:t>數字</a:t>
            </a:r>
            <a:r>
              <a:rPr lang="en-US" altLang="zh-CN" sz="1600" dirty="0"/>
              <a:t>]-</a:t>
            </a:r>
            <a:r>
              <a:rPr lang="zh-CN" altLang="en-US" sz="1600" dirty="0"/>
              <a:t>描述</a:t>
            </a:r>
            <a:r>
              <a:rPr lang="en-US" altLang="zh-CN" sz="1600" dirty="0"/>
              <a:t>.rules</a:t>
            </a:r>
          </a:p>
          <a:p>
            <a:r>
              <a:rPr lang="zh-CN" altLang="en-US" sz="1600" dirty="0"/>
              <a:t>數字越小優先級越高</a:t>
            </a:r>
            <a:endParaRPr lang="en-US" altLang="zh-CN" sz="1600" dirty="0"/>
          </a:p>
          <a:p>
            <a:r>
              <a:rPr lang="zh-CN" altLang="en-US" sz="1600" dirty="0"/>
              <a:t>例如：</a:t>
            </a:r>
            <a:r>
              <a:rPr lang="en-US" altLang="zh-CN" sz="1600" dirty="0"/>
              <a:t>98-forbid-automount.rules -&gt; 99-usb-mount.rules</a:t>
            </a:r>
          </a:p>
          <a:p>
            <a:pPr marL="0" indent="0">
              <a:buNone/>
            </a:pPr>
            <a:r>
              <a:rPr lang="en-US" altLang="zh-CN" sz="1800" dirty="0"/>
              <a:t>3.2</a:t>
            </a:r>
            <a:r>
              <a:rPr lang="zh-CN" altLang="en-US" sz="1800" dirty="0"/>
              <a:t>規則加載位置</a:t>
            </a:r>
            <a:endParaRPr lang="en-US" altLang="zh-CN" sz="1800" dirty="0"/>
          </a:p>
          <a:p>
            <a:r>
              <a:rPr lang="zh-CN" altLang="en-US" sz="1600" dirty="0"/>
              <a:t>本地規則：</a:t>
            </a:r>
            <a:r>
              <a:rPr lang="en-US" altLang="zh-CN" sz="1600" dirty="0"/>
              <a:t>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udev</a:t>
            </a:r>
            <a:r>
              <a:rPr lang="en-US" altLang="zh-CN" sz="1600" dirty="0"/>
              <a:t>/</a:t>
            </a:r>
            <a:r>
              <a:rPr lang="en-US" altLang="zh-CN" sz="1600" dirty="0" err="1"/>
              <a:t>rules.d</a:t>
            </a:r>
            <a:r>
              <a:rPr lang="en-US" altLang="zh-CN" sz="1600" dirty="0"/>
              <a:t> </a:t>
            </a:r>
            <a:r>
              <a:rPr lang="zh-CN" altLang="en-US" sz="1600" dirty="0"/>
              <a:t>（最高優先級）</a:t>
            </a:r>
            <a:endParaRPr lang="en-US" altLang="zh-CN" sz="1600" dirty="0"/>
          </a:p>
          <a:p>
            <a:r>
              <a:rPr lang="zh-CN" altLang="en-US" sz="1600" dirty="0"/>
              <a:t>運行時規則：</a:t>
            </a:r>
            <a:r>
              <a:rPr lang="en-US" altLang="zh-CN" sz="1600" dirty="0"/>
              <a:t>/run/</a:t>
            </a:r>
            <a:r>
              <a:rPr lang="en-US" altLang="zh-CN" sz="1600" dirty="0" err="1"/>
              <a:t>udev</a:t>
            </a:r>
            <a:r>
              <a:rPr lang="en-US" altLang="zh-CN" sz="1600" dirty="0"/>
              <a:t>/</a:t>
            </a:r>
            <a:r>
              <a:rPr lang="en-US" altLang="zh-CN" sz="1600" dirty="0" err="1"/>
              <a:t>rules.d</a:t>
            </a:r>
            <a:r>
              <a:rPr lang="en-US" altLang="zh-CN" sz="1600" dirty="0"/>
              <a:t>/</a:t>
            </a:r>
            <a:r>
              <a:rPr lang="zh-CN" altLang="en-US" sz="1600" dirty="0"/>
              <a:t>（優先級次之）</a:t>
            </a:r>
            <a:endParaRPr lang="en-US" altLang="zh-CN" sz="1600" dirty="0"/>
          </a:p>
          <a:p>
            <a:r>
              <a:rPr lang="zh-CN" altLang="en-US" sz="1600" dirty="0"/>
              <a:t>系統規則：</a:t>
            </a:r>
            <a:r>
              <a:rPr lang="en-US" altLang="zh-CN" sz="1600" dirty="0"/>
              <a:t> 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/lib/</a:t>
            </a:r>
            <a:r>
              <a:rPr lang="en-US" altLang="zh-CN" sz="1600" dirty="0" err="1"/>
              <a:t>udev</a:t>
            </a:r>
            <a:r>
              <a:rPr lang="en-US" altLang="zh-CN" sz="1600" dirty="0"/>
              <a:t>/</a:t>
            </a:r>
            <a:r>
              <a:rPr lang="en-US" altLang="zh-CN" sz="1600" dirty="0" err="1"/>
              <a:t>rules.d</a:t>
            </a:r>
            <a:r>
              <a:rPr lang="en-US" altLang="zh-CN" sz="1600" dirty="0"/>
              <a:t>/ </a:t>
            </a:r>
            <a:r>
              <a:rPr lang="zh-CN" altLang="en-US" sz="1600" dirty="0"/>
              <a:t>、</a:t>
            </a:r>
            <a:r>
              <a:rPr lang="en-US" altLang="zh-CN" sz="1600" dirty="0"/>
              <a:t>/lib/</a:t>
            </a:r>
            <a:r>
              <a:rPr lang="en-US" altLang="zh-CN" sz="1600" dirty="0" err="1"/>
              <a:t>udev</a:t>
            </a:r>
            <a:r>
              <a:rPr lang="en-US" altLang="zh-CN" sz="1600" dirty="0"/>
              <a:t>/</a:t>
            </a:r>
            <a:r>
              <a:rPr lang="en-US" altLang="zh-CN" sz="1600" dirty="0" err="1"/>
              <a:t>rules.d</a:t>
            </a:r>
            <a:r>
              <a:rPr lang="en-US" altLang="zh-CN" sz="1600" dirty="0"/>
              <a:t>/ (</a:t>
            </a:r>
            <a:r>
              <a:rPr lang="zh-CN" altLang="en-US" sz="1600" dirty="0"/>
              <a:t>同優先級</a:t>
            </a:r>
            <a:r>
              <a:rPr lang="en-US" altLang="zh-CN" sz="1600" dirty="0"/>
              <a:t>)</a:t>
            </a:r>
          </a:p>
          <a:p>
            <a:pPr marL="0" indent="0">
              <a:buNone/>
            </a:pPr>
            <a:r>
              <a:rPr lang="en-US" altLang="zh-TW" sz="2400" dirty="0"/>
              <a:t>4.</a:t>
            </a:r>
            <a:r>
              <a:rPr lang="zh-CN" altLang="en-US" sz="2400" dirty="0"/>
              <a:t>規則語法結構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4.1</a:t>
            </a:r>
            <a:r>
              <a:rPr lang="zh-CN" altLang="en-US" sz="2000" dirty="0"/>
              <a:t>匹配鍵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1600" i="0" dirty="0">
                <a:solidFill>
                  <a:srgbClr val="333333"/>
                </a:solidFill>
                <a:effectLst/>
              </a:rPr>
              <a:t>ACTION</a:t>
            </a:r>
            <a:r>
              <a:rPr lang="zh-CN" altLang="en-US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：事件 </a:t>
            </a:r>
            <a:r>
              <a:rPr lang="en-US" altLang="zh-CN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altLang="zh-CN" sz="160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uevent</a:t>
            </a:r>
            <a:r>
              <a:rPr lang="en-US" altLang="zh-CN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) </a:t>
            </a:r>
            <a:r>
              <a:rPr lang="zh-CN" altLang="en-US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的行為，例如：</a:t>
            </a:r>
            <a:r>
              <a:rPr lang="en-US" altLang="zh-CN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add( </a:t>
            </a:r>
            <a:r>
              <a:rPr lang="zh-CN" altLang="en-US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添加設備 </a:t>
            </a:r>
            <a:r>
              <a:rPr lang="en-US" altLang="zh-CN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)</a:t>
            </a:r>
            <a:r>
              <a:rPr lang="zh-CN" altLang="en-US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、</a:t>
            </a:r>
            <a:r>
              <a:rPr lang="en-US" altLang="zh-CN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remove( </a:t>
            </a:r>
            <a:r>
              <a:rPr lang="zh-CN" altLang="en-US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刪除設備 </a:t>
            </a:r>
            <a:r>
              <a:rPr lang="en-US" altLang="zh-CN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)</a:t>
            </a:r>
            <a:br>
              <a:rPr lang="zh-CN" altLang="en-US" sz="1600" dirty="0"/>
            </a:br>
            <a:r>
              <a:rPr lang="en-US" altLang="zh-CN" sz="1600" i="0" dirty="0">
                <a:solidFill>
                  <a:srgbClr val="333333"/>
                </a:solidFill>
                <a:effectLst/>
              </a:rPr>
              <a:t>KERNEL</a:t>
            </a:r>
            <a:r>
              <a:rPr lang="zh-CN" altLang="en-US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：內核設備名稱，例如：</a:t>
            </a:r>
            <a:r>
              <a:rPr lang="en-US" altLang="zh-CN" sz="160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sda</a:t>
            </a:r>
            <a:br>
              <a:rPr lang="zh-CN" altLang="en-US" sz="1600" dirty="0"/>
            </a:br>
            <a:r>
              <a:rPr lang="en-US" altLang="zh-CN" sz="1600" dirty="0">
                <a:solidFill>
                  <a:srgbClr val="333333"/>
                </a:solidFill>
              </a:rPr>
              <a:t>SUBSYSTEM</a:t>
            </a:r>
            <a:r>
              <a:rPr lang="zh-CN" altLang="en-US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：設備的子系統名稱，例如：</a:t>
            </a:r>
            <a:r>
              <a:rPr lang="en-US" altLang="zh-CN" sz="160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sda</a:t>
            </a:r>
            <a:r>
              <a:rPr lang="en-US" altLang="zh-CN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zh-CN" altLang="en-US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的子系統為 </a:t>
            </a:r>
            <a:r>
              <a:rPr lang="en-US" altLang="zh-CN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block</a:t>
            </a:r>
            <a:br>
              <a:rPr lang="zh-CN" altLang="en-US" sz="1600" dirty="0"/>
            </a:br>
            <a:r>
              <a:rPr lang="en-US" altLang="zh-CN" sz="1600" dirty="0">
                <a:solidFill>
                  <a:srgbClr val="333333"/>
                </a:solidFill>
              </a:rPr>
              <a:t>BUS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：</a:t>
            </a:r>
            <a:r>
              <a:rPr lang="zh-CN" altLang="en-US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指示設備所連接的總線類型，例如：</a:t>
            </a:r>
            <a:r>
              <a:rPr lang="en-US" altLang="zh-CN" sz="160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usb</a:t>
            </a:r>
            <a:endParaRPr lang="en-US" altLang="zh-CN" sz="160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2000" dirty="0"/>
              <a:t>4.2</a:t>
            </a:r>
            <a:r>
              <a:rPr lang="zh-CN" altLang="en-US" sz="2000" dirty="0"/>
              <a:t>操作符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==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：比較鍵，比較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key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和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value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altLang="zh-CN" sz="1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093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326037-9307-4BC1-8084-3D1B2749B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610"/>
            <a:ext cx="10515600" cy="592852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600" dirty="0"/>
              <a:t> =</a:t>
            </a:r>
            <a:r>
              <a:rPr lang="zh-CN" altLang="en-US" sz="1600" dirty="0"/>
              <a:t>：用於給一個鍵賦值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TW" sz="1600" dirty="0"/>
              <a:t>+=</a:t>
            </a:r>
            <a:r>
              <a:rPr lang="zh-CN" altLang="en-US" sz="1600" dirty="0"/>
              <a:t>：追加賦值，為一個表示多個條目的鍵追加值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!=</a:t>
            </a:r>
            <a:r>
              <a:rPr lang="zh-CN" altLang="en-US" sz="1600" dirty="0"/>
              <a:t>：用於比較鍵和值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2000" dirty="0"/>
              <a:t>4.3</a:t>
            </a:r>
            <a:r>
              <a:rPr lang="zh-CN" altLang="en-US" sz="2000" dirty="0"/>
              <a:t>賦值鍵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1600" dirty="0"/>
              <a:t>NAME</a:t>
            </a:r>
            <a:r>
              <a:rPr lang="zh-CN" altLang="en-US" sz="1600" dirty="0"/>
              <a:t>：</a:t>
            </a:r>
            <a:r>
              <a:rPr lang="zh-CN" altLang="en-US" sz="1600" b="0" i="0" dirty="0">
                <a:solidFill>
                  <a:srgbClr val="05073B"/>
                </a:solidFill>
                <a:effectLst/>
                <a:latin typeface="-apple-system"/>
              </a:rPr>
              <a:t>在</a:t>
            </a:r>
            <a:r>
              <a:rPr lang="en-US" altLang="zh-CN" sz="1600" b="0" i="0" dirty="0">
                <a:solidFill>
                  <a:srgbClr val="05073B"/>
                </a:solidFill>
                <a:effectLst/>
                <a:latin typeface="-apple-system"/>
              </a:rPr>
              <a:t>/dev</a:t>
            </a:r>
            <a:r>
              <a:rPr lang="zh-CN" altLang="en-US" sz="1600" b="0" i="0" dirty="0">
                <a:solidFill>
                  <a:srgbClr val="05073B"/>
                </a:solidFill>
                <a:effectLst/>
                <a:latin typeface="-apple-system"/>
              </a:rPr>
              <a:t>下产生的设备文件名</a:t>
            </a:r>
            <a:endParaRPr lang="en-US" altLang="zh-CN" sz="1600" b="0" i="0" dirty="0">
              <a:solidFill>
                <a:srgbClr val="05073B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zh-CN" sz="1600" dirty="0"/>
              <a:t>OWNER</a:t>
            </a:r>
            <a:r>
              <a:rPr lang="zh-CN" altLang="en-US" sz="1600" dirty="0">
                <a:solidFill>
                  <a:srgbClr val="05073B"/>
                </a:solidFill>
                <a:latin typeface="-apple-system"/>
              </a:rPr>
              <a:t>和</a:t>
            </a:r>
            <a:r>
              <a:rPr lang="en-US" altLang="zh-CN" sz="1600" dirty="0"/>
              <a:t>GROUP</a:t>
            </a:r>
            <a:r>
              <a:rPr lang="zh-CN" altLang="en-US" sz="1600" dirty="0">
                <a:solidFill>
                  <a:srgbClr val="05073B"/>
                </a:solidFill>
                <a:latin typeface="-apple-system"/>
              </a:rPr>
              <a:t>：設備文件的所有者和所屬組</a:t>
            </a:r>
            <a:endParaRPr lang="en-US" altLang="zh-CN" sz="1600" dirty="0">
              <a:solidFill>
                <a:srgbClr val="05073B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zh-TW" sz="1600" i="0" dirty="0">
                <a:solidFill>
                  <a:srgbClr val="060607"/>
                </a:solidFill>
                <a:effectLst/>
              </a:rPr>
              <a:t>ENV{VARIABLE}</a:t>
            </a:r>
            <a:r>
              <a:rPr lang="zh-TW" altLang="en-US" sz="1600" i="0" dirty="0">
                <a:solidFill>
                  <a:srgbClr val="060607"/>
                </a:solidFill>
                <a:effectLst/>
              </a:rPr>
              <a:t>：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用於</a:t>
            </a:r>
            <a:r>
              <a:rPr lang="zh-CN" altLang="en-US" sz="1600" b="0" i="0" dirty="0">
                <a:solidFill>
                  <a:srgbClr val="05073B"/>
                </a:solidFill>
                <a:effectLst/>
                <a:latin typeface="-apple-system"/>
              </a:rPr>
              <a:t>匹配或导入环境变量</a:t>
            </a:r>
            <a:endParaRPr lang="en-US" altLang="zh-TW" sz="1600" b="0" i="0" dirty="0">
              <a:solidFill>
                <a:srgbClr val="060607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60607"/>
                </a:solidFill>
              </a:rPr>
              <a:t>MODE</a:t>
            </a:r>
            <a:r>
              <a:rPr lang="zh-CN" altLang="en-US" sz="1600" dirty="0">
                <a:solidFill>
                  <a:srgbClr val="060607"/>
                </a:solidFill>
                <a:latin typeface="-apple-system"/>
              </a:rPr>
              <a:t>：設備文件的權限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TW" sz="2400" dirty="0"/>
              <a:t>5.</a:t>
            </a:r>
            <a:r>
              <a:rPr lang="zh-CN" altLang="en-US" sz="2400" dirty="0"/>
              <a:t>應用實例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5.1</a:t>
            </a:r>
            <a:r>
              <a:rPr lang="zh-CN" altLang="en-US" sz="2000" dirty="0"/>
              <a:t>禁用自動掛載規則</a:t>
            </a:r>
            <a:endParaRPr lang="en-US" altLang="zh-CN" sz="2000" dirty="0"/>
          </a:p>
          <a:p>
            <a:r>
              <a:rPr lang="en-US" altLang="zh-CN" sz="1600" dirty="0"/>
              <a:t>98-forbid-automount.rules</a:t>
            </a:r>
          </a:p>
          <a:p>
            <a:pPr marL="0" indent="0">
              <a:buNone/>
            </a:pPr>
            <a:r>
              <a:rPr lang="en-US" altLang="zh-TW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ACTION=="add", KERNEL=="</a:t>
            </a:r>
            <a:r>
              <a:rPr lang="en-US" altLang="zh-TW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altLang="zh-TW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*",ENV{UDISKS_IGNORE}="1"</a:t>
            </a:r>
          </a:p>
          <a:p>
            <a:pPr marL="0" indent="0">
              <a:buNone/>
            </a:pPr>
            <a:r>
              <a:rPr lang="zh-CN" altLang="en-US" sz="2000" dirty="0"/>
              <a:t>說明：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TW" sz="1600" b="0" i="0" dirty="0">
                <a:solidFill>
                  <a:srgbClr val="05073B"/>
                </a:solidFill>
                <a:effectLst/>
                <a:latin typeface="-apple-system"/>
              </a:rPr>
              <a:t>ENV{UDISKS_IGNORE}=“1”</a:t>
            </a:r>
            <a:r>
              <a:rPr lang="zh-CN" altLang="en-US" sz="1600" b="0" i="0" dirty="0">
                <a:solidFill>
                  <a:srgbClr val="05073B"/>
                </a:solidFill>
                <a:effectLst/>
                <a:latin typeface="-apple-system"/>
              </a:rPr>
              <a:t>：設置環境變量</a:t>
            </a:r>
            <a:r>
              <a:rPr lang="en-US" altLang="zh-TW" sz="1600" b="0" i="0" dirty="0">
                <a:solidFill>
                  <a:srgbClr val="05073B"/>
                </a:solidFill>
                <a:effectLst/>
                <a:latin typeface="-apple-system"/>
              </a:rPr>
              <a:t>UDISKS_IGNORE</a:t>
            </a:r>
            <a:r>
              <a:rPr lang="zh-CN" altLang="en-US" sz="1600" b="0" i="0" dirty="0">
                <a:solidFill>
                  <a:srgbClr val="05073B"/>
                </a:solidFill>
                <a:effectLst/>
                <a:latin typeface="-apple-system"/>
              </a:rPr>
              <a:t>的值為</a:t>
            </a:r>
            <a:r>
              <a:rPr lang="en-US" altLang="zh-CN" sz="1600" b="0" i="0" dirty="0">
                <a:solidFill>
                  <a:srgbClr val="05073B"/>
                </a:solidFill>
                <a:effectLst/>
                <a:latin typeface="-apple-system"/>
              </a:rPr>
              <a:t>1</a:t>
            </a:r>
            <a:r>
              <a:rPr lang="zh-CN" altLang="en-US" sz="1600" dirty="0"/>
              <a:t>，告訴</a:t>
            </a:r>
            <a:r>
              <a:rPr lang="en-US" altLang="zh-CN" sz="1600" dirty="0"/>
              <a:t>udisks2</a:t>
            </a:r>
            <a:r>
              <a:rPr lang="zh-CN" altLang="en-US" sz="1600" dirty="0"/>
              <a:t>忽略這個設備，不要自動掛載它</a:t>
            </a:r>
            <a:endParaRPr lang="en-US" altLang="zh-CN" sz="2000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091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359A9-394C-4534-9A68-9FDCDC98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128"/>
            <a:ext cx="10515600" cy="57348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5.2 </a:t>
            </a:r>
            <a:r>
              <a:rPr lang="zh-CN" altLang="en-US" sz="2000" dirty="0"/>
              <a:t>檢測與掛載規則</a:t>
            </a:r>
            <a:endParaRPr lang="en-US" altLang="zh-CN" sz="2000" dirty="0"/>
          </a:p>
          <a:p>
            <a:r>
              <a:rPr lang="en-US" altLang="zh-CN" sz="1600" dirty="0"/>
              <a:t>99-usb-mount.rules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70C0"/>
                </a:solidFill>
              </a:rPr>
              <a:t># </a:t>
            </a:r>
            <a:r>
              <a:rPr lang="zh-TW" altLang="en-US" sz="1600" dirty="0">
                <a:solidFill>
                  <a:srgbClr val="0070C0"/>
                </a:solidFill>
              </a:rPr>
              <a:t>插入处理</a:t>
            </a:r>
            <a:endParaRPr lang="en-US" altLang="zh-TW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KERNEL=="</a:t>
            </a:r>
            <a:r>
              <a:rPr lang="en-US" altLang="zh-CN" sz="1600" dirty="0" err="1">
                <a:solidFill>
                  <a:srgbClr val="0070C0"/>
                </a:solidFill>
              </a:rPr>
              <a:t>sd</a:t>
            </a:r>
            <a:r>
              <a:rPr lang="en-US" altLang="zh-CN" sz="1600" dirty="0">
                <a:solidFill>
                  <a:srgbClr val="0070C0"/>
                </a:solidFill>
              </a:rPr>
              <a:t>*1", SUBSYSTEM=="</a:t>
            </a:r>
            <a:r>
              <a:rPr lang="en-US" altLang="zh-CN" sz="1600" dirty="0" err="1">
                <a:solidFill>
                  <a:srgbClr val="0070C0"/>
                </a:solidFill>
              </a:rPr>
              <a:t>block",ACTION</a:t>
            </a:r>
            <a:r>
              <a:rPr lang="en-US" altLang="zh-CN" sz="1600" dirty="0">
                <a:solidFill>
                  <a:srgbClr val="0070C0"/>
                </a:solidFill>
              </a:rPr>
              <a:t>=="add", RUN+="/</a:t>
            </a:r>
            <a:r>
              <a:rPr lang="en-US" altLang="zh-CN" sz="1600" dirty="0" err="1">
                <a:solidFill>
                  <a:srgbClr val="0070C0"/>
                </a:solidFill>
              </a:rPr>
              <a:t>usr</a:t>
            </a:r>
            <a:r>
              <a:rPr lang="en-US" altLang="zh-CN" sz="1600" dirty="0">
                <a:solidFill>
                  <a:srgbClr val="0070C0"/>
                </a:solidFill>
              </a:rPr>
              <a:t>/bin/</a:t>
            </a:r>
            <a:r>
              <a:rPr lang="en-US" altLang="zh-CN" sz="1600" dirty="0" err="1">
                <a:solidFill>
                  <a:srgbClr val="0070C0"/>
                </a:solidFill>
              </a:rPr>
              <a:t>systemd</a:t>
            </a:r>
            <a:r>
              <a:rPr lang="en-US" altLang="zh-CN" sz="1600" dirty="0">
                <a:solidFill>
                  <a:srgbClr val="0070C0"/>
                </a:solidFill>
              </a:rPr>
              <a:t>-mount --no-block --collect /dev/%k /</a:t>
            </a:r>
            <a:r>
              <a:rPr lang="en-US" altLang="zh-CN" sz="1600" dirty="0" err="1">
                <a:solidFill>
                  <a:srgbClr val="0070C0"/>
                </a:solidFill>
              </a:rPr>
              <a:t>mnt</a:t>
            </a:r>
            <a:r>
              <a:rPr lang="en-US" altLang="zh-CN" sz="1600" dirty="0">
                <a:solidFill>
                  <a:srgbClr val="0070C0"/>
                </a:solidFill>
              </a:rPr>
              <a:t>/</a:t>
            </a:r>
            <a:r>
              <a:rPr lang="en-US" altLang="zh-CN" sz="1600" dirty="0" err="1">
                <a:solidFill>
                  <a:srgbClr val="0070C0"/>
                </a:solidFill>
              </a:rPr>
              <a:t>usb</a:t>
            </a:r>
            <a:r>
              <a:rPr lang="en-US" altLang="zh-CN" sz="1600" dirty="0">
                <a:solidFill>
                  <a:srgbClr val="0070C0"/>
                </a:solidFill>
              </a:rPr>
              <a:t>", RUN+="/usr/local/bin/send_pipe.sh add“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# </a:t>
            </a:r>
            <a:r>
              <a:rPr lang="zh-TW" altLang="en-US" sz="1600" dirty="0">
                <a:solidFill>
                  <a:srgbClr val="0070C0"/>
                </a:solidFill>
              </a:rPr>
              <a:t>移除处理</a:t>
            </a:r>
            <a:endParaRPr lang="en-US" altLang="zh-TW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KERNEL=="</a:t>
            </a:r>
            <a:r>
              <a:rPr lang="en-US" altLang="zh-CN" sz="1600" dirty="0" err="1">
                <a:solidFill>
                  <a:srgbClr val="0070C0"/>
                </a:solidFill>
              </a:rPr>
              <a:t>sd</a:t>
            </a:r>
            <a:r>
              <a:rPr lang="en-US" altLang="zh-CN" sz="1600" dirty="0">
                <a:solidFill>
                  <a:srgbClr val="0070C0"/>
                </a:solidFill>
              </a:rPr>
              <a:t>*1", SUBSYSTEM=="</a:t>
            </a:r>
            <a:r>
              <a:rPr lang="en-US" altLang="zh-CN" sz="1600" dirty="0" err="1">
                <a:solidFill>
                  <a:srgbClr val="0070C0"/>
                </a:solidFill>
              </a:rPr>
              <a:t>block",ACTION</a:t>
            </a:r>
            <a:r>
              <a:rPr lang="en-US" altLang="zh-CN" sz="1600" dirty="0">
                <a:solidFill>
                  <a:srgbClr val="0070C0"/>
                </a:solidFill>
              </a:rPr>
              <a:t>=="remove", RUN+="/usr/local/bin/send_pipe.sh remove“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70C0"/>
                </a:solidFill>
              </a:rPr>
              <a:t>說明：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1600" dirty="0"/>
              <a:t>匹配條件：</a:t>
            </a:r>
            <a:endParaRPr lang="en-US" altLang="zh-CN" sz="1600" dirty="0"/>
          </a:p>
          <a:p>
            <a:r>
              <a:rPr lang="en-US" altLang="zh-CN" sz="1600" dirty="0"/>
              <a:t>KERNEL==“sd1”</a:t>
            </a:r>
          </a:p>
          <a:p>
            <a:r>
              <a:rPr lang="en-US" altLang="zh-CN" sz="1600" dirty="0"/>
              <a:t>SUBSYSTEM==“block”</a:t>
            </a:r>
          </a:p>
          <a:p>
            <a:r>
              <a:rPr lang="en-US" altLang="zh-CN" sz="1600" dirty="0"/>
              <a:t>ACTION==“add”/ ”remove”</a:t>
            </a:r>
          </a:p>
          <a:p>
            <a:pPr marL="0" indent="0">
              <a:buNone/>
            </a:pPr>
            <a:r>
              <a:rPr lang="zh-CN" altLang="en-US" sz="1600" dirty="0"/>
              <a:t>執行動作：</a:t>
            </a:r>
            <a:endParaRPr lang="en-US" altLang="zh-CN" sz="1600" dirty="0"/>
          </a:p>
          <a:p>
            <a:r>
              <a:rPr lang="en-US" altLang="zh-CN" sz="1600" dirty="0" err="1"/>
              <a:t>systemd</a:t>
            </a:r>
            <a:r>
              <a:rPr lang="en-US" altLang="zh-CN" sz="1600" dirty="0"/>
              <a:t>-mount</a:t>
            </a:r>
            <a:r>
              <a:rPr lang="zh-CN" altLang="en-US" sz="1600" dirty="0"/>
              <a:t>：掛載設備</a:t>
            </a:r>
            <a:endParaRPr lang="en-US" altLang="zh-CN" sz="1600" dirty="0"/>
          </a:p>
          <a:p>
            <a:r>
              <a:rPr lang="en-US" altLang="zh-CN" sz="1600" dirty="0" err="1"/>
              <a:t>send_pipe</a:t>
            </a:r>
            <a:r>
              <a:rPr lang="zh-CN" altLang="en-US" sz="1600" dirty="0"/>
              <a:t>：發送通知</a:t>
            </a:r>
            <a:endParaRPr lang="en-US" altLang="zh-CN" sz="1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731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33A102-7653-4264-93BE-F1EF2E5C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949"/>
            <a:ext cx="10515600" cy="115217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測試驗證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76B339-CACE-488F-9801-A57CAEB4D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125"/>
            <a:ext cx="10515600" cy="5600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CN" altLang="en-US" dirty="0"/>
              <a:t>測試環境</a:t>
            </a:r>
            <a:endParaRPr lang="en-US" altLang="zh-CN" sz="2400" dirty="0"/>
          </a:p>
          <a:p>
            <a:pPr lvl="1"/>
            <a:r>
              <a:rPr lang="en-US" altLang="zh-TW" sz="1800" dirty="0"/>
              <a:t>USB</a:t>
            </a:r>
            <a:r>
              <a:rPr lang="zh-CN" altLang="en-US" sz="1800" dirty="0"/>
              <a:t>設備：</a:t>
            </a:r>
            <a:r>
              <a:rPr lang="en-US" altLang="zh-CN" sz="1800" dirty="0"/>
              <a:t>U</a:t>
            </a:r>
            <a:r>
              <a:rPr lang="zh-CN" altLang="en-US" sz="1800" dirty="0"/>
              <a:t>盤</a:t>
            </a:r>
            <a:endParaRPr lang="en-US" altLang="zh-CN" sz="1800" dirty="0"/>
          </a:p>
          <a:p>
            <a:pPr lvl="1"/>
            <a:r>
              <a:rPr lang="zh-CN" altLang="en-US" sz="1800" dirty="0"/>
              <a:t>操作系統：</a:t>
            </a:r>
            <a:r>
              <a:rPr lang="en-US" altLang="zh-CN" sz="1800" dirty="0"/>
              <a:t>Ubuntu 20.04</a:t>
            </a:r>
          </a:p>
          <a:p>
            <a:pPr marL="0" indent="0"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基本功能測試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1800" dirty="0"/>
              <a:t>2.1USB</a:t>
            </a:r>
            <a:r>
              <a:rPr lang="zh-CN" altLang="en-US" sz="1800" dirty="0"/>
              <a:t>插入測試</a:t>
            </a:r>
            <a:endParaRPr lang="en-US" altLang="zh-CN" sz="1800" dirty="0"/>
          </a:p>
          <a:p>
            <a:r>
              <a:rPr lang="zh-CN" altLang="en-US" sz="1800" dirty="0"/>
              <a:t>插入</a:t>
            </a:r>
            <a:r>
              <a:rPr lang="en-US" altLang="zh-CN" sz="1800" dirty="0"/>
              <a:t>U</a:t>
            </a:r>
            <a:r>
              <a:rPr lang="zh-CN" altLang="en-US" sz="1800" dirty="0"/>
              <a:t>盤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查看掛載情況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lvl="1"/>
            <a:endParaRPr lang="en-US" altLang="zh-CN" sz="1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1714D44-4EEA-4D47-8CF4-77ABAC940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3" y="3605108"/>
            <a:ext cx="5239050" cy="13889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0C352CC-256F-4DA8-8542-9F7369550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3" y="5473485"/>
            <a:ext cx="7283851" cy="110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8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671</Words>
  <Application>Microsoft Office PowerPoint</Application>
  <PresentationFormat>寬螢幕</PresentationFormat>
  <Paragraphs>98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Consolas</vt:lpstr>
      <vt:lpstr>Verdana</vt:lpstr>
      <vt:lpstr>Office 佈景主題</vt:lpstr>
      <vt:lpstr>USB設備自動掛載與通知</vt:lpstr>
      <vt:lpstr>目錄</vt:lpstr>
      <vt:lpstr>需求描述</vt:lpstr>
      <vt:lpstr>系統架構</vt:lpstr>
      <vt:lpstr>核心方法</vt:lpstr>
      <vt:lpstr>PowerPoint 簡報</vt:lpstr>
      <vt:lpstr>PowerPoint 簡報</vt:lpstr>
      <vt:lpstr>PowerPoint 簡報</vt:lpstr>
      <vt:lpstr>測試驗證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USB設備自動掛載與通知</dc:title>
  <dc:creator>ningkanglv(呂寧康=研發一處)</dc:creator>
  <cp:lastModifiedBy>ningkanglv(呂寧康=研發一處)</cp:lastModifiedBy>
  <cp:revision>27</cp:revision>
  <dcterms:created xsi:type="dcterms:W3CDTF">2024-11-20T02:58:48Z</dcterms:created>
  <dcterms:modified xsi:type="dcterms:W3CDTF">2024-11-29T02:22:09Z</dcterms:modified>
</cp:coreProperties>
</file>