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97E5A-C60E-4952-B2B0-9F23E820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5B1657-EE8E-443A-9288-14C4B51A0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0657E-CF6D-419B-ABB7-236EEBEF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D9666-006E-4926-BA28-3B1EA8C0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A6547-A8DF-424C-9E99-14FBF2F3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790FF-6518-4E3F-A146-14FBBD4D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50C58F-6C2A-46D7-B181-9728A03F4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0E2A00-CABB-42CA-B7D0-F6D8B17E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816F47-70A3-4A6A-B2DB-0F2B5DEF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538C6F-8B5C-4DE9-A768-2505000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4549DB-706E-4D5B-A296-D74DFF577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209E02-D222-4D0E-84D8-D9C118471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F6550-2E3E-4A9F-9666-83E9EE5E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A11008-F0E0-4EEF-A82F-3EA5C18B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08FBA0-9D97-48D8-B78F-36CA8C42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9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F422E-733B-4139-8CCC-A9B5DF8A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B79AB-05AD-4311-B409-8D2D11C0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D5C02-CF3C-4FC6-89D9-0312212D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9F337-2C81-472C-99EE-623C1675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9D52B9-096A-48BE-BD5A-B1D0EBDA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7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7E8D6-A52C-4049-B534-E5CDFD62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49D0BA-EC44-4E2E-89CB-54349CFCB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14DF37-F5C3-431B-AB40-2A004700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A5BFEC-E727-402C-8BF7-E8C91824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39C963-96AE-4A0C-BB80-D03351F2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13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E631F-4502-4C71-9391-4A47DE92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001CD-CA50-40D9-879E-98233110E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F536D7-FBEE-4A7E-8040-812957B80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1B2BBF-DBE7-4098-8C24-E70CE31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4E0510-BB77-4D54-B62F-9D845D58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DFB817-7AB2-4FDF-9D71-352BE372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92A13-1E1D-47AF-8F42-02398080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C21251-2634-4CE4-9F9B-C64084780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A05DD7-9171-4DF4-9952-B2D2AEC4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E1033E-CB7E-408C-8002-BF86726BC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AFEEDB-4473-4250-A958-FA3E19286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C83206-8D75-4C81-848E-E8300912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D180C8-893A-43D8-B302-0F618C6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861E18-A335-439A-B3D4-58273268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10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B0C0B-3783-444A-B147-067C0EFC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6C253E-A7B5-47E5-9E8B-E13B1E01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C77ADC-7D6F-4235-AE76-E35AFC76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49F491-38A1-436B-948F-44D826DF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23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940466-55D8-40A1-9CD7-A1984B31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7970E0-916C-46C4-A0F2-CC7CC5F1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3DABC6-DFC2-43FF-94B0-3635E248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163F9-A7AC-4A67-B0B7-E2510BA4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2B31A-0935-4070-8521-F113DF97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546AA9-BE98-4EFD-8946-49DC65B52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9AC549-78E9-4E02-B419-233EB22E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0C50C3-1BB2-40F2-B75F-E1582AF7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35DBDC-BFC5-4241-BA33-17396B4A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9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7EB1A-F1CE-4AC0-B6AE-3AD43EDE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27B3C5-DD87-456C-B374-FE84E6765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15C901-B3B2-4E22-A0A0-0E23BB5E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0C49F5-B670-4A53-B222-4BA4C668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694C54-2946-44B0-88B7-4FAC981D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A0D494-7D8C-4210-9C35-D36BD493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39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F42E89-3B4C-4386-88ED-58966EF0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400FB3-4164-4FC2-ADA9-28FC23013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64A3C7-6DBB-41F0-95E5-9E75F81DA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53D1-2B52-4152-B121-5F942F21A69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67158A-AA78-42EB-925A-3623364F9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C5C64D-DDE3-43C4-80D8-1BDDCEAA3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E3319-10AE-4137-B0C8-E58E35F7C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0918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標楷體" panose="03000509000000000000" pitchFamily="65" charset="-120"/>
              </a:rPr>
              <a:t>USB</a:t>
            </a:r>
            <a:r>
              <a:rPr lang="zh-CN" altLang="en-US" b="1" dirty="0">
                <a:ea typeface="標楷體" panose="03000509000000000000" pitchFamily="65" charset="-120"/>
              </a:rPr>
              <a:t>設備自動掛載與通知</a:t>
            </a:r>
            <a:br>
              <a:rPr lang="zh-CN" altLang="en-US" b="1" i="0" dirty="0">
                <a:solidFill>
                  <a:srgbClr val="D6D6DD"/>
                </a:solidFill>
                <a:effectLst/>
                <a:latin typeface="Segoe WPC"/>
              </a:rPr>
            </a:br>
            <a:r>
              <a:rPr lang="en-US" altLang="zh-CN" b="1" i="0" dirty="0">
                <a:solidFill>
                  <a:srgbClr val="D6D6DD"/>
                </a:solidFill>
                <a:effectLst/>
                <a:latin typeface="Segoe WPC"/>
              </a:rPr>
              <a:t>					</a:t>
            </a:r>
            <a:r>
              <a:rPr lang="en-US" altLang="zh-CN" sz="3600" b="1" i="0" dirty="0">
                <a:effectLst/>
                <a:latin typeface="Segoe WPC"/>
              </a:rPr>
              <a:t>- </a:t>
            </a:r>
            <a:r>
              <a:rPr lang="en-US" altLang="zh-CN" sz="3600" b="1" i="0" dirty="0" err="1">
                <a:effectLst/>
                <a:latin typeface="Segoe WPC"/>
              </a:rPr>
              <a:t>inotifywait</a:t>
            </a:r>
            <a:r>
              <a:rPr lang="zh-CN" altLang="en-US" sz="3600" b="1" i="0" dirty="0">
                <a:effectLst/>
                <a:latin typeface="Segoe WPC"/>
              </a:rPr>
              <a:t>方案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1422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992D0-6D70-4480-BBA7-E530A22B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7"/>
            <a:ext cx="10515600" cy="1325563"/>
          </a:xfrm>
        </p:spPr>
        <p:txBody>
          <a:bodyPr/>
          <a:lstStyle/>
          <a:p>
            <a:r>
              <a:rPr lang="zh-CN" altLang="en-US" dirty="0"/>
              <a:t>集成系統服務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B5D5C-3346-4DD2-9F9F-C719746E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334"/>
            <a:ext cx="10515600" cy="55903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1.Systemd </a:t>
            </a:r>
            <a:r>
              <a:rPr lang="zh-CN" altLang="en-US" dirty="0"/>
              <a:t>服務概述：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後台運行的守護進程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系統啟動時自動運行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提供進程管理和監控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dirty="0">
                <a:latin typeface="Segoe WPC"/>
              </a:rPr>
              <a:t>2.</a:t>
            </a:r>
            <a:r>
              <a:rPr lang="zh-CN" altLang="en-US" dirty="0">
                <a:latin typeface="Segoe WPC"/>
              </a:rPr>
              <a:t>服務單元配置</a:t>
            </a:r>
            <a:endParaRPr lang="en-US" altLang="zh-CN" sz="14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   /</a:t>
            </a:r>
            <a:r>
              <a:rPr lang="en-US" altLang="zh-TW" sz="14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zh-TW" sz="14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4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altLang="zh-TW" sz="14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altLang="zh-TW" sz="14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usb-monitor.service</a:t>
            </a:r>
            <a:endParaRPr lang="en-US" altLang="zh-TW" sz="14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Segoe WPC"/>
            </a:endParaRPr>
          </a:p>
          <a:p>
            <a:pPr marL="0" indent="0">
              <a:buNone/>
            </a:pPr>
            <a:br>
              <a:rPr lang="zh-CN" altLang="en-US" b="0" i="0" dirty="0">
                <a:solidFill>
                  <a:srgbClr val="D6D6DD"/>
                </a:solidFill>
                <a:effectLst/>
                <a:latin typeface="Segoe WPC"/>
              </a:rPr>
            </a:br>
            <a:endParaRPr lang="en-US" altLang="zh-CN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F707B-9D16-46E2-87F8-C2C30EBADF76}"/>
              </a:ext>
            </a:extLst>
          </p:cNvPr>
          <p:cNvSpPr txBox="1"/>
          <p:nvPr/>
        </p:nvSpPr>
        <p:spPr>
          <a:xfrm>
            <a:off x="1130155" y="4180344"/>
            <a:ext cx="42329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[Unit]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Description=USB Monitor Service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After=</a:t>
            </a:r>
            <a:r>
              <a:rPr lang="en-US" altLang="zh-TW" sz="1400" dirty="0" err="1">
                <a:solidFill>
                  <a:srgbClr val="0070C0"/>
                </a:solidFill>
              </a:rPr>
              <a:t>network.target</a:t>
            </a:r>
            <a:endParaRPr lang="en-US" altLang="zh-TW" sz="1400" dirty="0">
              <a:solidFill>
                <a:srgbClr val="0070C0"/>
              </a:solidFill>
            </a:endParaRPr>
          </a:p>
          <a:p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>
                <a:solidFill>
                  <a:srgbClr val="0070C0"/>
                </a:solidFill>
              </a:rPr>
              <a:t>[Service]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Type=simple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ExecStart=/usr/local/bin/monitor2_usb.sh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Restart=always</a:t>
            </a:r>
          </a:p>
          <a:p>
            <a:r>
              <a:rPr lang="en-US" altLang="zh-TW" sz="1400" dirty="0" err="1">
                <a:solidFill>
                  <a:srgbClr val="0070C0"/>
                </a:solidFill>
              </a:rPr>
              <a:t>RestartSec</a:t>
            </a:r>
            <a:r>
              <a:rPr lang="en-US" altLang="zh-TW" sz="1400" dirty="0">
                <a:solidFill>
                  <a:srgbClr val="0070C0"/>
                </a:solidFill>
              </a:rPr>
              <a:t>=3</a:t>
            </a:r>
          </a:p>
          <a:p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>
                <a:solidFill>
                  <a:srgbClr val="0070C0"/>
                </a:solidFill>
              </a:rPr>
              <a:t>[Install]</a:t>
            </a:r>
          </a:p>
          <a:p>
            <a:r>
              <a:rPr lang="en-US" altLang="zh-TW" sz="1400" dirty="0" err="1">
                <a:solidFill>
                  <a:srgbClr val="0070C0"/>
                </a:solidFill>
              </a:rPr>
              <a:t>WantedBy</a:t>
            </a:r>
            <a:r>
              <a:rPr lang="en-US" altLang="zh-TW" sz="1400" dirty="0">
                <a:solidFill>
                  <a:srgbClr val="0070C0"/>
                </a:solidFill>
              </a:rPr>
              <a:t>=multi-</a:t>
            </a:r>
            <a:r>
              <a:rPr lang="en-US" altLang="zh-TW" sz="1400" dirty="0" err="1">
                <a:solidFill>
                  <a:srgbClr val="0070C0"/>
                </a:solidFill>
              </a:rPr>
              <a:t>user.target</a:t>
            </a:r>
            <a:endParaRPr lang="en-US" altLang="zh-TW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6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A38D7-C267-4532-AEDF-60E88B4E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94"/>
            <a:ext cx="10515600" cy="549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zh-TW" sz="16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altLang="zh-TW" sz="16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altLang="zh-TW" sz="16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usb-m</a:t>
            </a:r>
            <a:r>
              <a:rPr lang="en-US" altLang="zh-CN" sz="16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iddleware.service</a:t>
            </a:r>
            <a:endParaRPr lang="en-US" altLang="zh-TW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[Unit]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Description=USB Middleware Service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After=</a:t>
            </a:r>
            <a:r>
              <a:rPr lang="en-US" altLang="zh-TW" sz="1400" dirty="0" err="1">
                <a:solidFill>
                  <a:srgbClr val="0070C0"/>
                </a:solidFill>
              </a:rPr>
              <a:t>usb-monitor.service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Requires=</a:t>
            </a:r>
            <a:r>
              <a:rPr lang="en-US" altLang="zh-TW" sz="1400" dirty="0" err="1">
                <a:solidFill>
                  <a:srgbClr val="0070C0"/>
                </a:solidFill>
              </a:rPr>
              <a:t>usb-monitor.service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>
              <a:lnSpc>
                <a:spcPct val="100000"/>
              </a:lnSpc>
            </a:pP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[Service]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Type=simple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ExecStart=/usr/local/bin/middleware2.sh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Restart=always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 err="1">
                <a:solidFill>
                  <a:srgbClr val="0070C0"/>
                </a:solidFill>
              </a:rPr>
              <a:t>RestartSec</a:t>
            </a:r>
            <a:r>
              <a:rPr lang="en-US" altLang="zh-TW" sz="1400" dirty="0">
                <a:solidFill>
                  <a:srgbClr val="0070C0"/>
                </a:solidFill>
              </a:rPr>
              <a:t>=3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[Install]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 err="1">
                <a:solidFill>
                  <a:srgbClr val="0070C0"/>
                </a:solidFill>
              </a:rPr>
              <a:t>WantedBy</a:t>
            </a:r>
            <a:r>
              <a:rPr lang="en-US" altLang="zh-TW" sz="1400" dirty="0">
                <a:solidFill>
                  <a:srgbClr val="0070C0"/>
                </a:solidFill>
              </a:rPr>
              <a:t>=multi-</a:t>
            </a:r>
            <a:r>
              <a:rPr lang="en-US" altLang="zh-TW" sz="1400" dirty="0" err="1">
                <a:solidFill>
                  <a:srgbClr val="0070C0"/>
                </a:solidFill>
              </a:rPr>
              <a:t>user.target</a:t>
            </a:r>
            <a:endParaRPr lang="en-US" altLang="zh-TW" sz="1400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92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5A1E1-2D51-4FF3-A83E-DD47FD28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測試驗證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F7E7D0-927C-4686-B4A3-7AF49087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996"/>
            <a:ext cx="10515600" cy="542475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</a:t>
            </a:r>
            <a:r>
              <a:rPr lang="zh-CN" altLang="en-US" dirty="0"/>
              <a:t>測試環境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USB</a:t>
            </a:r>
            <a:r>
              <a:rPr lang="zh-CN" altLang="en-US" sz="2000" dirty="0"/>
              <a:t>設備：</a:t>
            </a:r>
            <a:r>
              <a:rPr lang="en-US" altLang="zh-CN" sz="2000" dirty="0"/>
              <a:t>U</a:t>
            </a:r>
            <a:r>
              <a:rPr lang="zh-CN" altLang="en-US" sz="2000" dirty="0"/>
              <a:t>盤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操作系統：</a:t>
            </a:r>
            <a:r>
              <a:rPr lang="en-US" altLang="zh-CN" sz="2000" dirty="0"/>
              <a:t>Ubuntu 20.04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2.</a:t>
            </a:r>
            <a:r>
              <a:rPr lang="zh-CN" altLang="en-US" dirty="0"/>
              <a:t>基本功能測試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2.1USB</a:t>
            </a:r>
            <a:r>
              <a:rPr lang="zh-CN" altLang="en-US" sz="2000" dirty="0"/>
              <a:t>插入測試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插入</a:t>
            </a:r>
            <a:r>
              <a:rPr lang="en-US" altLang="zh-CN" sz="2000" dirty="0"/>
              <a:t>U</a:t>
            </a:r>
            <a:r>
              <a:rPr lang="zh-CN" altLang="en-US" sz="2000" dirty="0"/>
              <a:t>盤</a:t>
            </a:r>
            <a:endParaRPr lang="en-US" altLang="zh-CN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endParaRPr lang="en-US" altLang="zh-CN" sz="2000" dirty="0"/>
          </a:p>
          <a:p>
            <a:r>
              <a:rPr lang="zh-CN" altLang="en-US" sz="2000" dirty="0"/>
              <a:t>查看掛載情況：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A569A6-090C-4E89-86B0-F66246EF7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4387065"/>
            <a:ext cx="7144499" cy="19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8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A0AF2-5B59-4F67-976E-324DE3F6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449"/>
            <a:ext cx="10515600" cy="60001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2800" dirty="0"/>
          </a:p>
          <a:p>
            <a:pPr marL="457200" lvl="1" indent="0">
              <a:buNone/>
            </a:pPr>
            <a:r>
              <a:rPr lang="zh-CN" altLang="en-US" sz="1800" dirty="0"/>
              <a:t>訪問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mnt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usb</a:t>
            </a:r>
            <a:endParaRPr lang="en-US" altLang="zh-CN" sz="1800" dirty="0"/>
          </a:p>
          <a:p>
            <a:pPr marL="0" indent="0">
              <a:buNone/>
            </a:pPr>
            <a:endParaRPr lang="en-US" altLang="zh-TW" sz="2200" dirty="0"/>
          </a:p>
          <a:p>
            <a:r>
              <a:rPr lang="zh-CN" altLang="en-US" sz="2000" dirty="0"/>
              <a:t>訪問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mnt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usb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800" dirty="0"/>
              <a:t>2.2USB</a:t>
            </a:r>
            <a:r>
              <a:rPr lang="zh-CN" altLang="en-US" sz="2800" dirty="0"/>
              <a:t>移除測試</a:t>
            </a:r>
            <a:endParaRPr lang="en-US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AF59C1-18AE-49ED-AC21-7B0D7409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06" y="475669"/>
            <a:ext cx="8296275" cy="30791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BD6F96-3E2E-4A98-BFC2-A818C388B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06" y="4371332"/>
            <a:ext cx="75914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AEA3F12-69E6-43E4-BA3B-D535E0E7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763802"/>
          </a:xfrm>
        </p:spPr>
        <p:txBody>
          <a:bodyPr/>
          <a:lstStyle/>
          <a:p>
            <a:r>
              <a:rPr lang="zh-CN" altLang="en-US" sz="2000" dirty="0"/>
              <a:t>移除</a:t>
            </a:r>
            <a:r>
              <a:rPr lang="en-US" altLang="zh-CN" sz="2000" dirty="0"/>
              <a:t>U</a:t>
            </a:r>
            <a:r>
              <a:rPr lang="zh-CN" altLang="en-US" sz="2000" dirty="0"/>
              <a:t>盤</a:t>
            </a:r>
            <a:endParaRPr lang="en-US" altLang="zh-CN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查看是否卸載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通過</a:t>
            </a:r>
            <a:r>
              <a:rPr lang="en-US" altLang="zh-CN" sz="1600" dirty="0"/>
              <a:t>mountpoint</a:t>
            </a:r>
            <a:r>
              <a:rPr lang="zh-CN" altLang="en-US" sz="1600" dirty="0"/>
              <a:t>命令檢查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mnt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usb</a:t>
            </a:r>
            <a:r>
              <a:rPr lang="zh-CN" altLang="en-US" sz="1600" dirty="0"/>
              <a:t>是否是掛載點：</a:t>
            </a:r>
            <a:endParaRPr lang="en-US" altLang="zh-TW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查看</a:t>
            </a:r>
            <a:r>
              <a:rPr lang="en-US" altLang="zh-CN" sz="2000" dirty="0"/>
              <a:t>usb_monitor.log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F57F593C-DA97-45F1-8AC1-AFAC8EFC9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94" y="1148462"/>
            <a:ext cx="7257837" cy="17591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55F1459-2485-43D6-95C3-5DDCA50C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55" y="4170845"/>
            <a:ext cx="5066667" cy="37142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60BF279-7198-4C25-B0C3-7DFD130E9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794" y="5372198"/>
            <a:ext cx="5276190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0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05B9B-802A-411E-8563-F35EF4D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7DABB-02D8-4B40-9F6C-1AFF937E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需求描述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系統架構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核心方法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集成系統服務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測試驗證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83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C1998-7832-470F-A044-7044A456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需求描述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9D212-C1E8-41E9-9005-ABF946BB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系統需要</a:t>
            </a:r>
            <a:r>
              <a:rPr lang="zh-CN" altLang="en-US" dirty="0">
                <a:solidFill>
                  <a:srgbClr val="FF0000"/>
                </a:solidFill>
              </a:rPr>
              <a:t>檢測</a:t>
            </a:r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插入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自動掛載</a:t>
            </a:r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到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usb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通知</a:t>
            </a:r>
            <a:r>
              <a:rPr lang="en-US" altLang="zh-CN" dirty="0"/>
              <a:t>middleware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Middleware</a:t>
            </a:r>
            <a:r>
              <a:rPr lang="zh-CN" altLang="en-US" dirty="0"/>
              <a:t>印出通知信息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823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A132A-D220-44A5-A99D-B645192A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系統架構</a:t>
            </a:r>
            <a:endParaRPr lang="zh-TW" altLang="en-US" sz="4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4B52A7-FF58-473F-8115-6DB87C4477A2}"/>
              </a:ext>
            </a:extLst>
          </p:cNvPr>
          <p:cNvSpPr txBox="1"/>
          <p:nvPr/>
        </p:nvSpPr>
        <p:spPr>
          <a:xfrm>
            <a:off x="1064172" y="1690688"/>
            <a:ext cx="20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整体架构图：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E14BC04-E5F8-4970-A304-B10C77D78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3" y="2060020"/>
            <a:ext cx="8562654" cy="4351338"/>
          </a:xfrm>
        </p:spPr>
      </p:pic>
    </p:spTree>
    <p:extLst>
      <p:ext uri="{BB962C8B-B14F-4D97-AF65-F5344CB8AC3E}">
        <p14:creationId xmlns:p14="http://schemas.microsoft.com/office/powerpoint/2010/main" val="221702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0FFCA-7B37-4D7E-9B2C-3A46653A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6" y="-139371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核心方法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87506-FCEF-48DF-9F32-D0ABDB14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659"/>
            <a:ext cx="10515600" cy="510069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Inotifywait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/>
              <a:t>1.</a:t>
            </a:r>
            <a:r>
              <a:rPr lang="zh-CN" altLang="en-US" sz="2400" dirty="0"/>
              <a:t>介紹：</a:t>
            </a:r>
            <a:endParaRPr lang="en-US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inotifywait</a:t>
            </a:r>
            <a:r>
              <a:rPr lang="zh-CN" altLang="en-US" sz="1800" dirty="0"/>
              <a:t>是一個用於監控文件系統事件的命令，它基於</a:t>
            </a:r>
            <a:r>
              <a:rPr lang="en-US" altLang="zh-CN" sz="1800" dirty="0"/>
              <a:t>Linux</a:t>
            </a:r>
            <a:r>
              <a:rPr lang="zh-CN" altLang="en-US" sz="1800" dirty="0"/>
              <a:t>內核的</a:t>
            </a:r>
            <a:r>
              <a:rPr lang="en-US" altLang="zh-CN" sz="1800" dirty="0" err="1"/>
              <a:t>inotify</a:t>
            </a:r>
            <a:r>
              <a:rPr lang="zh-CN" altLang="en-US" sz="1800" dirty="0"/>
              <a:t>機制，可以實時地檢測文件或目錄的變化，如創建、刪除、移動等，並將事件輸出到標準輸出。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sz="2400" dirty="0"/>
              <a:t>2.</a:t>
            </a:r>
            <a:r>
              <a:rPr lang="zh-CN" altLang="en-US" sz="2400" dirty="0"/>
              <a:t>工作原理：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it-IT" altLang="zh-TW" sz="1800" dirty="0"/>
              <a:t>inotifywait -m -e create,delete /dev</a:t>
            </a:r>
          </a:p>
          <a:p>
            <a:pPr>
              <a:lnSpc>
                <a:spcPct val="150000"/>
              </a:lnSpc>
            </a:pPr>
            <a:r>
              <a:rPr lang="it-IT" altLang="zh-TW" sz="1800" dirty="0"/>
              <a:t>-</a:t>
            </a:r>
            <a:r>
              <a:rPr lang="en-US" altLang="zh-CN" sz="1800" dirty="0"/>
              <a:t>m</a:t>
            </a:r>
            <a:r>
              <a:rPr lang="zh-CN" altLang="en-US" sz="1800" dirty="0"/>
              <a:t>：持續監控模式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TW" sz="1800" dirty="0"/>
              <a:t>-</a:t>
            </a:r>
            <a:r>
              <a:rPr lang="en-US" altLang="zh-CN" sz="1800" dirty="0"/>
              <a:t>e</a:t>
            </a:r>
            <a:r>
              <a:rPr lang="zh-CN" altLang="en-US" sz="1800" dirty="0"/>
              <a:t>：指定事件類型</a:t>
            </a:r>
            <a:r>
              <a:rPr lang="en-US" altLang="zh-CN" sz="18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create</a:t>
            </a:r>
            <a:r>
              <a:rPr lang="zh-CN" altLang="en-US" sz="1400" dirty="0"/>
              <a:t>：設備創建事件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delete</a:t>
            </a:r>
            <a:r>
              <a:rPr lang="zh-CN" altLang="en-US" sz="1400" dirty="0"/>
              <a:t>：設備移除事件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8236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10869-B166-40CE-B21E-28649801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641"/>
            <a:ext cx="10515600" cy="552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3.</a:t>
            </a:r>
            <a:r>
              <a:rPr lang="zh-CN" altLang="en-US" sz="2400" dirty="0"/>
              <a:t>範例</a:t>
            </a:r>
            <a:endParaRPr lang="en-US" altLang="zh-CN" sz="2400" dirty="0"/>
          </a:p>
          <a:p>
            <a:r>
              <a:rPr lang="zh-CN" altLang="en-US" sz="2000" dirty="0"/>
              <a:t>監控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en-US" sz="2000" dirty="0"/>
              <a:t>目錄下文件的創建事件：</a:t>
            </a:r>
            <a:endParaRPr lang="en-US" altLang="zh-CN" sz="2000" dirty="0"/>
          </a:p>
          <a:p>
            <a:r>
              <a:rPr lang="zh-CN" altLang="en-US" sz="1800" dirty="0"/>
              <a:t>命令：</a:t>
            </a:r>
            <a:r>
              <a:rPr lang="en-US" altLang="zh-CN" sz="1800" dirty="0" err="1"/>
              <a:t>inotifywait</a:t>
            </a:r>
            <a:r>
              <a:rPr lang="en-US" altLang="zh-CN" sz="1800" dirty="0"/>
              <a:t> –m –e create /</a:t>
            </a:r>
            <a:r>
              <a:rPr lang="en-US" altLang="zh-CN" sz="1800" dirty="0" err="1"/>
              <a:t>tmp</a:t>
            </a:r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監控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en-US" sz="2000" dirty="0"/>
              <a:t>目錄下文件的刪除事件：</a:t>
            </a:r>
            <a:endParaRPr lang="en-US" altLang="zh-CN" sz="2000" dirty="0"/>
          </a:p>
          <a:p>
            <a:r>
              <a:rPr lang="zh-CN" altLang="en-US" sz="1800" dirty="0"/>
              <a:t>命令：</a:t>
            </a:r>
            <a:r>
              <a:rPr lang="en-US" altLang="zh-CN" sz="1800" dirty="0" err="1"/>
              <a:t>inotifywait</a:t>
            </a:r>
            <a:r>
              <a:rPr lang="en-US" altLang="zh-CN" sz="1800" dirty="0"/>
              <a:t> –m –e delete /</a:t>
            </a:r>
            <a:r>
              <a:rPr lang="en-US" altLang="zh-CN" sz="1800" dirty="0" err="1"/>
              <a:t>tmp</a:t>
            </a:r>
            <a:endParaRPr lang="en-US" altLang="zh-CN" sz="18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60F37A-2E63-4FD4-874E-F7D7A547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6" y="2041636"/>
            <a:ext cx="7639378" cy="10858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25D390-441D-403B-B554-98D64003E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6" y="4554264"/>
            <a:ext cx="763937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2FE4E-5A2B-4E8B-9312-F0BF7E83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相關代碼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usb-monitor.sh</a:t>
            </a:r>
            <a:endParaRPr lang="en-US" altLang="zh-TW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Tips: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在</a:t>
            </a:r>
            <a:r>
              <a:rPr lang="en-US" altLang="zh-CN" sz="1800" dirty="0"/>
              <a:t>Linux</a:t>
            </a:r>
            <a:r>
              <a:rPr lang="zh-CN" altLang="en-US" sz="1800" dirty="0"/>
              <a:t>中，</a:t>
            </a:r>
            <a:r>
              <a:rPr lang="en-US" altLang="zh-CN" sz="1800" dirty="0"/>
              <a:t>USB</a:t>
            </a:r>
            <a:r>
              <a:rPr lang="zh-CN" altLang="en-US" sz="1800" dirty="0"/>
              <a:t>存儲設備通常被識別為</a:t>
            </a:r>
            <a:r>
              <a:rPr lang="en-US" altLang="zh-CN" sz="1800" dirty="0"/>
              <a:t>SCSI</a:t>
            </a:r>
            <a:r>
              <a:rPr lang="zh-CN" altLang="en-US" sz="1800" dirty="0"/>
              <a:t>設備，並在</a:t>
            </a:r>
            <a:r>
              <a:rPr lang="en-US" altLang="zh-CN" sz="1800" dirty="0"/>
              <a:t>/dev</a:t>
            </a:r>
            <a:r>
              <a:rPr lang="zh-CN" altLang="en-US" sz="1800" dirty="0"/>
              <a:t>目錄下以</a:t>
            </a:r>
            <a:r>
              <a:rPr lang="en-US" altLang="zh-CN" sz="1800" dirty="0" err="1"/>
              <a:t>sdX</a:t>
            </a:r>
            <a:r>
              <a:rPr lang="zh-CN" altLang="en-US" sz="1800" dirty="0"/>
              <a:t>的形式出現</a:t>
            </a:r>
            <a:r>
              <a:rPr lang="en-US" altLang="zh-CN" sz="1800" dirty="0"/>
              <a:t>(</a:t>
            </a:r>
            <a:r>
              <a:rPr lang="zh-CN" altLang="en-US" sz="1800" dirty="0"/>
              <a:t>如</a:t>
            </a:r>
            <a:r>
              <a:rPr lang="en-US" altLang="zh-CN" sz="1800" dirty="0" err="1"/>
              <a:t>sda,sdb</a:t>
            </a:r>
            <a:r>
              <a:rPr lang="zh-CN" altLang="en-US" sz="1800" dirty="0"/>
              <a:t>等）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TW" sz="1800" dirty="0"/>
              <a:t>        ^</a:t>
            </a:r>
            <a:r>
              <a:rPr lang="en-US" altLang="zh-TW" sz="1800" dirty="0" err="1"/>
              <a:t>sd</a:t>
            </a:r>
            <a:r>
              <a:rPr lang="en-US" altLang="zh-TW" sz="1800" dirty="0"/>
              <a:t>[a-z][0-9]$</a:t>
            </a:r>
            <a:r>
              <a:rPr lang="zh-CN" altLang="en-US" sz="1800" dirty="0"/>
              <a:t>：匹配</a:t>
            </a:r>
            <a:r>
              <a:rPr lang="zh-TW" altLang="en-US" sz="1800" dirty="0"/>
              <a:t>以 </a:t>
            </a:r>
            <a:r>
              <a:rPr lang="en-US" altLang="zh-TW" sz="1800" dirty="0"/>
              <a:t>"</a:t>
            </a:r>
            <a:r>
              <a:rPr lang="en-US" altLang="zh-TW" sz="1800" dirty="0" err="1"/>
              <a:t>sd</a:t>
            </a:r>
            <a:r>
              <a:rPr lang="en-US" altLang="zh-TW" sz="1800" dirty="0"/>
              <a:t>" 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開頭，後面跟著一個小寫字母和一個數字的字符串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296810-EB0E-4B05-8F14-F3D6AC4A5F3A}"/>
              </a:ext>
            </a:extLst>
          </p:cNvPr>
          <p:cNvSpPr txBox="1"/>
          <p:nvPr/>
        </p:nvSpPr>
        <p:spPr>
          <a:xfrm>
            <a:off x="1660634" y="1879937"/>
            <a:ext cx="62746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inotifywait</a:t>
            </a:r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 -m -e </a:t>
            </a:r>
            <a:r>
              <a:rPr lang="en-US" altLang="zh-TW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create,delete</a:t>
            </a:r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 /dev |</a:t>
            </a:r>
          </a:p>
          <a:p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while read path action file; do</a:t>
            </a:r>
          </a:p>
          <a:p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if echo "$file" | grep -q '^</a:t>
            </a:r>
            <a:r>
              <a:rPr lang="en-US" altLang="zh-TW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[a-z][0-9]$'; then</a:t>
            </a:r>
          </a:p>
          <a:p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处理</a:t>
            </a:r>
            <a:r>
              <a:rPr lang="en-US" altLang="zh-TW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USB</a:t>
            </a:r>
            <a:r>
              <a:rPr lang="zh-TW" altLang="en-US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设备事件</a:t>
            </a:r>
            <a:endParaRPr lang="zh-TW" altLang="en-US" b="0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fi</a:t>
            </a:r>
          </a:p>
          <a:p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97669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B204A-F1D1-4080-86A0-9B52F1BA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559"/>
            <a:ext cx="10515600" cy="56094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命名管道</a:t>
            </a:r>
            <a:r>
              <a:rPr lang="en-US" altLang="zh-CN" dirty="0"/>
              <a:t>(FIFO)</a:t>
            </a:r>
            <a:r>
              <a:rPr lang="zh-CN" altLang="en-US" dirty="0"/>
              <a:t>通信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基本概念：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1800" dirty="0"/>
              <a:t>命名管道也稱為</a:t>
            </a:r>
            <a:r>
              <a:rPr lang="en-US" altLang="zh-CN" sz="1800" dirty="0"/>
              <a:t>FIFO(</a:t>
            </a:r>
            <a:r>
              <a:rPr lang="en-US" altLang="zh-TW" sz="1800" b="0" i="0" dirty="0">
                <a:solidFill>
                  <a:srgbClr val="060607"/>
                </a:solidFill>
                <a:effectLst/>
              </a:rPr>
              <a:t>First In, First Out</a:t>
            </a:r>
            <a:r>
              <a:rPr lang="en-US" altLang="zh-CN" sz="1800" dirty="0"/>
              <a:t>)</a:t>
            </a:r>
            <a:r>
              <a:rPr lang="zh-CN" altLang="en-US" sz="1800" dirty="0"/>
              <a:t>是一種特殊的文件類型，用於實現進程間通信</a:t>
            </a:r>
            <a:r>
              <a:rPr lang="en-US" altLang="zh-CN" sz="1800" dirty="0"/>
              <a:t>(IPC)</a:t>
            </a:r>
            <a:r>
              <a:rPr lang="zh-CN" altLang="en-US" sz="1800" dirty="0"/>
              <a:t>，允许不同的进程通过管道进行数据交换。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/>
              <a:t>2.</a:t>
            </a:r>
            <a:r>
              <a:rPr lang="zh-CN" altLang="en-US" sz="2400" dirty="0"/>
              <a:t>示例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發送端</a:t>
            </a:r>
            <a:r>
              <a:rPr lang="en-US" altLang="zh-CN" sz="1800" dirty="0"/>
              <a:t>(usb-monitor.sh)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消息格式：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USB_INSERTED:&lt;device&gt;</a:t>
            </a:r>
            <a:r>
              <a:rPr lang="zh-CN" altLang="en-US" sz="1800" dirty="0"/>
              <a:t>：表示檢測到</a:t>
            </a:r>
            <a:r>
              <a:rPr lang="en-US" altLang="zh-CN" sz="1800" dirty="0" err="1"/>
              <a:t>usb</a:t>
            </a:r>
            <a:r>
              <a:rPr lang="en-US" altLang="zh-CN" sz="1800" dirty="0"/>
              <a:t> drive</a:t>
            </a:r>
            <a:r>
              <a:rPr lang="zh-CN" altLang="en-US" sz="1800" dirty="0"/>
              <a:t>插入並已掛載到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mnt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usb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USB_REMOVED:&lt;device&gt;</a:t>
            </a:r>
            <a:r>
              <a:rPr lang="zh-CN" altLang="en-US" sz="1800" dirty="0"/>
              <a:t>：表示檢測到</a:t>
            </a:r>
            <a:r>
              <a:rPr lang="en-US" altLang="zh-CN" sz="1800" dirty="0" err="1"/>
              <a:t>usb</a:t>
            </a:r>
            <a:r>
              <a:rPr lang="en-US" altLang="zh-CN" sz="1800" dirty="0"/>
              <a:t> drive</a:t>
            </a:r>
            <a:r>
              <a:rPr lang="zh-CN" altLang="en-US" sz="1800" dirty="0"/>
              <a:t>移除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7671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46CC87-29C3-4240-8C6C-A63EACAA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4"/>
            <a:ext cx="10515600" cy="630833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消息發送</a:t>
            </a:r>
            <a:endParaRPr lang="en-US" altLang="zh-CN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zh-CN" altLang="en-US" sz="1800" dirty="0"/>
              <a:t>接收端</a:t>
            </a:r>
            <a:r>
              <a:rPr lang="en-US" altLang="zh-CN" sz="1800" dirty="0"/>
              <a:t>(usb-middleware.sh)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</a:p>
          <a:p>
            <a:endParaRPr lang="zh-TW" altLang="en-US" sz="1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D904BC-CEAC-473A-A247-7B250D928AC4}"/>
              </a:ext>
            </a:extLst>
          </p:cNvPr>
          <p:cNvSpPr txBox="1"/>
          <p:nvPr/>
        </p:nvSpPr>
        <p:spPr>
          <a:xfrm>
            <a:off x="1661846" y="741220"/>
            <a:ext cx="6097712" cy="199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# </a:t>
            </a:r>
            <a:r>
              <a:rPr lang="zh-CN" altLang="en-US" sz="1400" dirty="0">
                <a:solidFill>
                  <a:srgbClr val="0070C0"/>
                </a:solidFill>
              </a:rPr>
              <a:t>創建</a:t>
            </a:r>
            <a:r>
              <a:rPr lang="en-US" altLang="zh-CN" sz="1400" dirty="0">
                <a:solidFill>
                  <a:srgbClr val="0070C0"/>
                </a:solidFill>
              </a:rPr>
              <a:t>FIFO</a:t>
            </a:r>
            <a:endParaRPr lang="zh-TW" altLang="en-US" sz="1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FIFO="/tmp/usb_pipe"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mkfifo "$FIFO"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chmod 666 "$FIFO"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# </a:t>
            </a:r>
            <a:r>
              <a:rPr lang="zh-CN" altLang="en-US" sz="1400" dirty="0">
                <a:solidFill>
                  <a:srgbClr val="0070C0"/>
                </a:solidFill>
              </a:rPr>
              <a:t>發送消息</a:t>
            </a:r>
            <a:endParaRPr lang="zh-TW" altLang="en-US" sz="1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echo "USB_INSERTED" &gt; "$FIFO"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8D7E3C-3BA1-44A8-9408-296593B5B212}"/>
              </a:ext>
            </a:extLst>
          </p:cNvPr>
          <p:cNvSpPr txBox="1"/>
          <p:nvPr/>
        </p:nvSpPr>
        <p:spPr>
          <a:xfrm>
            <a:off x="1661846" y="3235837"/>
            <a:ext cx="52154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FIFO_FILE="/</a:t>
            </a:r>
            <a:r>
              <a:rPr lang="en-US" altLang="zh-TW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usb_</a:t>
            </a:r>
            <a:r>
              <a:rPr lang="en-US" altLang="zh-C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altLang="zh-TW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if read message &lt; "$FIFO_FILE"; then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       status="$message"</a:t>
            </a:r>
          </a:p>
          <a:p>
            <a:pPr marL="0" indent="0">
              <a:buNone/>
            </a:pPr>
            <a:b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case "$status" in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“USB_INSERTED")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echo "USB</a:t>
            </a:r>
            <a:r>
              <a:rPr lang="zh-TW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设备已挂载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endParaRPr lang="zh-TW" altLang="en-US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“USB_REMOVED")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    echo "USB</a:t>
            </a:r>
            <a:r>
              <a:rPr lang="zh-TW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设备已移除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endParaRPr lang="zh-TW" altLang="en-US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altLang="zh-TW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14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825</Words>
  <Application>Microsoft Office PowerPoint</Application>
  <PresentationFormat>寬螢幕</PresentationFormat>
  <Paragraphs>155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DengXian</vt:lpstr>
      <vt:lpstr>Segoe WPC</vt:lpstr>
      <vt:lpstr>Arial</vt:lpstr>
      <vt:lpstr>Calibri</vt:lpstr>
      <vt:lpstr>Calibri Light</vt:lpstr>
      <vt:lpstr>Consolas</vt:lpstr>
      <vt:lpstr>Wingdings</vt:lpstr>
      <vt:lpstr>Office 佈景主題</vt:lpstr>
      <vt:lpstr>USB設備自動掛載與通知      - inotifywait方案</vt:lpstr>
      <vt:lpstr>目錄</vt:lpstr>
      <vt:lpstr>需求描述</vt:lpstr>
      <vt:lpstr>系統架構</vt:lpstr>
      <vt:lpstr>核心方法</vt:lpstr>
      <vt:lpstr>PowerPoint 簡報</vt:lpstr>
      <vt:lpstr>PowerPoint 簡報</vt:lpstr>
      <vt:lpstr>PowerPoint 簡報</vt:lpstr>
      <vt:lpstr>PowerPoint 簡報</vt:lpstr>
      <vt:lpstr>集成系統服務</vt:lpstr>
      <vt:lpstr>PowerPoint 簡報</vt:lpstr>
      <vt:lpstr>測試驗證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USB設備自動掛載與通知</dc:title>
  <dc:creator>ningkanglv(呂寧康=研發一處)</dc:creator>
  <cp:lastModifiedBy>ningkanglv(呂寧康=研發一處)</cp:lastModifiedBy>
  <cp:revision>46</cp:revision>
  <dcterms:created xsi:type="dcterms:W3CDTF">2024-11-18T00:35:42Z</dcterms:created>
  <dcterms:modified xsi:type="dcterms:W3CDTF">2024-11-25T00:29:45Z</dcterms:modified>
</cp:coreProperties>
</file>