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ewanMordor@protonmail.com" TargetMode="External"/><Relationship Id="rId2" Type="http://schemas.openxmlformats.org/officeDocument/2006/relationships/hyperlink" Target="https://github.com/Lewan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wandowskiartur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smtClean="0">
                <a:latin typeface="Comic Sans MS" pitchFamily="66" charset="0"/>
              </a:rPr>
              <a:t>Kopernik i Płaska Ziemia</a:t>
            </a:r>
            <a:endParaRPr lang="pl-PL" sz="44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l-PL" sz="1800" dirty="0" smtClean="0">
                <a:latin typeface="Comic Sans MS" pitchFamily="66" charset="0"/>
              </a:rPr>
              <a:t>Gra bazująca na prawdziwych</a:t>
            </a:r>
          </a:p>
          <a:p>
            <a:r>
              <a:rPr lang="pl-PL" sz="1800" dirty="0" smtClean="0">
                <a:latin typeface="Comic Sans MS" pitchFamily="66" charset="0"/>
              </a:rPr>
              <a:t>zdarzeniach</a:t>
            </a:r>
            <a:endParaRPr lang="pl-PL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No i testerzy...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20940" cy="2556972"/>
          </a:xfrm>
        </p:spPr>
        <p:txBody>
          <a:bodyPr>
            <a:noAutofit/>
          </a:bodyPr>
          <a:lstStyle/>
          <a:p>
            <a:r>
              <a:rPr lang="pl-PL" sz="1800" dirty="0" smtClean="0">
                <a:latin typeface="Comic Sans MS" pitchFamily="66" charset="0"/>
              </a:rPr>
              <a:t>...to oni tu odwalili najwięcej roboty, znaleźli błędy, złe czcionki, dziwne anomalie w samej grze, coś doradzili czy pokazali.</a:t>
            </a:r>
          </a:p>
          <a:p>
            <a:endParaRPr lang="pl-PL" sz="1800" dirty="0">
              <a:latin typeface="Comic Sans MS" pitchFamily="66" charset="0"/>
            </a:endParaRPr>
          </a:p>
          <a:p>
            <a:endParaRPr lang="pl-PL" sz="1800" dirty="0" smtClean="0">
              <a:latin typeface="Comic Sans MS" pitchFamily="66" charset="0"/>
            </a:endParaRPr>
          </a:p>
          <a:p>
            <a:r>
              <a:rPr lang="pl-PL" sz="1800" dirty="0" smtClean="0">
                <a:latin typeface="Comic Sans MS" pitchFamily="66" charset="0"/>
              </a:rPr>
              <a:t>Sama gra była udostępniona testerom 24/7 na stronie online, gdzie na bieżąco udostępniałem najnowszą i działającą aplikację.</a:t>
            </a:r>
          </a:p>
        </p:txBody>
      </p:sp>
    </p:spTree>
    <p:extLst>
      <p:ext uri="{BB962C8B-B14F-4D97-AF65-F5344CB8AC3E}">
        <p14:creationId xmlns:p14="http://schemas.microsoft.com/office/powerpoint/2010/main" val="295882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59040" cy="70104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Trochę z jajem, a trochę na poważnie...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520940" cy="3581400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 smtClean="0">
                <a:latin typeface="Comic Sans MS" pitchFamily="66" charset="0"/>
              </a:rPr>
              <a:t>...W grze można znaleźć różne tekstury zrobione tak, aby rozśmieszyć gracza, wszystkie dźwięki dobrane w ten sposób, aby pasowały i jednocześnie poprawiały chumor śmiesznym brzmieniem.</a:t>
            </a:r>
          </a:p>
          <a:p>
            <a:endParaRPr lang="pl-PL" sz="1800" dirty="0" smtClean="0">
              <a:latin typeface="Comic Sans MS" pitchFamily="66" charset="0"/>
            </a:endParaRPr>
          </a:p>
          <a:p>
            <a:r>
              <a:rPr lang="pl-PL" sz="1800" dirty="0" smtClean="0">
                <a:latin typeface="Comic Sans MS" pitchFamily="66" charset="0"/>
              </a:rPr>
              <a:t>Lecz są cutsceny, animacje, ciekawostki, informacje na temat Mikołaja</a:t>
            </a:r>
            <a:r>
              <a:rPr lang="pl-PL" sz="1800" dirty="0">
                <a:latin typeface="Comic Sans MS" pitchFamily="66" charset="0"/>
              </a:rPr>
              <a:t> </a:t>
            </a:r>
            <a:r>
              <a:rPr lang="pl-PL" sz="1800" dirty="0" smtClean="0">
                <a:latin typeface="Comic Sans MS" pitchFamily="66" charset="0"/>
              </a:rPr>
              <a:t>Kopernika i jego wszelkich osiągnięć, życia prywatnego czy pobytu w różnych miastach, które uczą, informują i pokazują tą edukacyjną stronę aplikacji.</a:t>
            </a:r>
          </a:p>
          <a:p>
            <a:endParaRPr lang="pl-PL" sz="1800" dirty="0" smtClean="0">
              <a:latin typeface="Comic Sans MS" pitchFamily="66" charset="0"/>
            </a:endParaRPr>
          </a:p>
          <a:p>
            <a:r>
              <a:rPr lang="pl-PL" sz="1800" dirty="0" smtClean="0">
                <a:latin typeface="Comic Sans MS" pitchFamily="66" charset="0"/>
              </a:rPr>
              <a:t>Sama gra ma dawać rozrywkę, ale też miło uczyć i dać do zrozumienia jak wiele zawdzięczamy Mikołajowi i jego osiągnięciom.</a:t>
            </a:r>
          </a:p>
        </p:txBody>
      </p:sp>
    </p:spTree>
    <p:extLst>
      <p:ext uri="{BB962C8B-B14F-4D97-AF65-F5344CB8AC3E}">
        <p14:creationId xmlns:p14="http://schemas.microsoft.com/office/powerpoint/2010/main" val="161325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Przyjemność i nauka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20940" cy="3579849"/>
          </a:xfrm>
        </p:spPr>
        <p:txBody>
          <a:bodyPr/>
          <a:lstStyle/>
          <a:p>
            <a:r>
              <a:rPr lang="pl-PL" sz="1800" dirty="0" smtClean="0">
                <a:latin typeface="Comic Sans MS" pitchFamily="66" charset="0"/>
              </a:rPr>
              <a:t>Połączone razem dają niesamowitą satysfakcję i dumę.</a:t>
            </a:r>
          </a:p>
          <a:p>
            <a:r>
              <a:rPr lang="pl-PL" sz="1800" dirty="0" smtClean="0">
                <a:latin typeface="Comic Sans MS" pitchFamily="66" charset="0"/>
              </a:rPr>
              <a:t>Wiele godzin pracy nad aplikacją, pełno różnych rozwiązań, przemyśleń.</a:t>
            </a:r>
          </a:p>
          <a:p>
            <a:r>
              <a:rPr lang="pl-PL" sz="1800" dirty="0" smtClean="0">
                <a:latin typeface="Comic Sans MS" pitchFamily="66" charset="0"/>
              </a:rPr>
              <a:t>Przyjemność z samego pisania kodu, czy też debuggowania.</a:t>
            </a:r>
          </a:p>
          <a:p>
            <a:r>
              <a:rPr lang="pl-PL" sz="1800" dirty="0" smtClean="0">
                <a:latin typeface="Comic Sans MS" pitchFamily="66" charset="0"/>
              </a:rPr>
              <a:t>Ale także nauka nowych technik, rozwiązań, i pracy z youtube’em.</a:t>
            </a:r>
          </a:p>
          <a:p>
            <a:r>
              <a:rPr lang="pl-PL" sz="1800" dirty="0" smtClean="0">
                <a:latin typeface="Comic Sans MS" pitchFamily="66" charset="0"/>
              </a:rPr>
              <a:t>Pełno zabawy i radości, podczas dawania komuś gry do testu, widok uśmiechniętej twarzy, czy miłych słów.</a:t>
            </a:r>
          </a:p>
          <a:p>
            <a:endParaRPr lang="pl-PL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9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Dziękuję za możliwość wzięcia udziału w konkursie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Comic Sans MS" pitchFamily="66" charset="0"/>
              </a:rPr>
              <a:t>To była świetna zabawa, wiele się nauczyłem, a sama aplikacja ląduje w moim programistycznym portfolio :D</a:t>
            </a:r>
          </a:p>
          <a:p>
            <a:r>
              <a:rPr lang="pl-PL" dirty="0" smtClean="0">
                <a:latin typeface="Comic Sans MS" pitchFamily="66" charset="0"/>
              </a:rPr>
              <a:t>Jeszcze raz dziękuję za sam udział, za uwagę i czas, mam nadzieję, że gra się spodoba i otrzyma dobre noty :)</a:t>
            </a:r>
          </a:p>
          <a:p>
            <a:endParaRPr lang="pl-PL" dirty="0">
              <a:latin typeface="Comic Sans MS" pitchFamily="66" charset="0"/>
            </a:endParaRPr>
          </a:p>
          <a:p>
            <a:r>
              <a:rPr lang="pl-PL" dirty="0" smtClean="0">
                <a:latin typeface="Comic Sans MS" pitchFamily="66" charset="0"/>
              </a:rPr>
              <a:t>Autor i Programista: Artur Lewandowski</a:t>
            </a:r>
          </a:p>
          <a:p>
            <a:r>
              <a:rPr lang="pl-PL" dirty="0" smtClean="0">
                <a:latin typeface="Comic Sans MS" pitchFamily="66" charset="0"/>
              </a:rPr>
              <a:t>Opiekun Projektu: Zbigniew Hryniewicz</a:t>
            </a:r>
            <a:endParaRPr lang="pl-PL" dirty="0">
              <a:latin typeface="Comic Sans MS" pitchFamily="66" charset="0"/>
            </a:endParaRPr>
          </a:p>
          <a:p>
            <a:endParaRPr lang="pl-PL" dirty="0">
              <a:latin typeface="Comic Sans MS" pitchFamily="66" charset="0"/>
            </a:endParaRPr>
          </a:p>
          <a:p>
            <a:endParaRPr lang="pl-PL" dirty="0" smtClean="0">
              <a:latin typeface="Comic Sans MS" pitchFamily="66" charset="0"/>
            </a:endParaRPr>
          </a:p>
          <a:p>
            <a:r>
              <a:rPr lang="pl-PL" dirty="0" smtClean="0">
                <a:latin typeface="Comic Sans MS" pitchFamily="66" charset="0"/>
              </a:rPr>
              <a:t>Uncle_Bob_Games</a:t>
            </a:r>
          </a:p>
        </p:txBody>
      </p:sp>
    </p:spTree>
    <p:extLst>
      <p:ext uri="{BB962C8B-B14F-4D97-AF65-F5344CB8AC3E}">
        <p14:creationId xmlns:p14="http://schemas.microsoft.com/office/powerpoint/2010/main" val="257051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4968240" cy="54864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Społeczności/Kontakt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1"/>
            <a:ext cx="5029200" cy="2438400"/>
          </a:xfrm>
        </p:spPr>
        <p:txBody>
          <a:bodyPr/>
          <a:lstStyle/>
          <a:p>
            <a:r>
              <a:rPr lang="pl-PL" dirty="0"/>
              <a:t>GitHub: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github.com/Lewan24</a:t>
            </a:r>
            <a:endParaRPr lang="pl-PL" dirty="0" smtClean="0"/>
          </a:p>
          <a:p>
            <a:r>
              <a:rPr lang="pl-PL" dirty="0" smtClean="0"/>
              <a:t>(Programistyczne forum, moje projekty etc.)</a:t>
            </a:r>
          </a:p>
          <a:p>
            <a:endParaRPr lang="pl-PL" dirty="0" smtClean="0"/>
          </a:p>
          <a:p>
            <a:r>
              <a:rPr lang="pl-PL" dirty="0" smtClean="0"/>
              <a:t>E-Mail: </a:t>
            </a:r>
            <a:r>
              <a:rPr lang="pl-PL" dirty="0" smtClean="0">
                <a:hlinkClick r:id="rId3"/>
              </a:rPr>
              <a:t>LewanMordor@protonmail.com</a:t>
            </a:r>
            <a:r>
              <a:rPr lang="pl-PL" dirty="0" smtClean="0"/>
              <a:t> (Główny)</a:t>
            </a:r>
          </a:p>
          <a:p>
            <a:r>
              <a:rPr lang="pl-PL" dirty="0"/>
              <a:t>	</a:t>
            </a:r>
            <a:r>
              <a:rPr lang="pl-PL" dirty="0" smtClean="0"/>
              <a:t>lub </a:t>
            </a:r>
            <a:r>
              <a:rPr lang="pl-PL" dirty="0" smtClean="0">
                <a:hlinkClick r:id="rId4"/>
              </a:rPr>
              <a:t>lewandowskiartur2@gmail.com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Instagram: lewanmordor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4343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mic Sans MS" pitchFamily="66" charset="0"/>
              </a:rPr>
              <a:t>Dziękuję za uwagę i do zobaczenia potem!</a:t>
            </a:r>
            <a:endParaRPr lang="pl-PL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2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Mikołaj, Jego Historia, przygody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1026" name="Picture 2" descr="C:\Users\Artur\Desktop\screenshots\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3289">
            <a:off x="690093" y="1848052"/>
            <a:ext cx="2835749" cy="2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rtur\Desktop\screenshots\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552">
            <a:off x="5150379" y="1800241"/>
            <a:ext cx="3104792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9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Projekt edukacyjny, a zarazem rozrywkowy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2050" name="Picture 2" descr="C:\Users\Artur\Desktop\screenshots\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199"/>
            <a:ext cx="3004457" cy="223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rtur\Desktop\screenshots\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75647"/>
            <a:ext cx="244610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rtur\Desktop\screenshots\s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2922020" cy="217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8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Ponad 3.000 linijek czystego kodu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3074" name="Picture 2" descr="C:\Users\Artur\Desktop\screenshots\s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1229"/>
            <a:ext cx="2743200" cy="19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tur\Desktop\screenshots\s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13" y="2438400"/>
            <a:ext cx="2754087" cy="19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rtur\Desktop\screenshots\s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93437"/>
            <a:ext cx="3200399" cy="232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Spora ilosc ciekawostek...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r>
              <a:rPr lang="pl-PL" dirty="0" smtClean="0"/>
              <a:t>...które zbiera się poprzez podnoszenie prezentów</a:t>
            </a:r>
            <a:endParaRPr lang="pl-PL" dirty="0"/>
          </a:p>
        </p:txBody>
      </p:sp>
      <p:pic>
        <p:nvPicPr>
          <p:cNvPr id="4098" name="Picture 2" descr="C:\Users\Artur\Desktop\screenshots\s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416300" cy="25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rtur\Desktop\screenshots\s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397"/>
            <a:ext cx="3416300" cy="25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Cutscenki własnej Roboty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5122" name="Picture 2" descr="C:\Users\Artur\Desktop\screenshots\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0714"/>
            <a:ext cx="427226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rtur\Desktop\screenshots\s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60714"/>
            <a:ext cx="4305934" cy="31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28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33400"/>
            <a:ext cx="7520940" cy="106680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A to wszystko przy pomocy innowacyjnych jezyków programowania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981200"/>
            <a:ext cx="3657600" cy="60960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Do projektu użyłem języka C++, wraz z biblioteką SFML,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449285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Comic Sans MS" pitchFamily="66" charset="0"/>
              </a:rPr>
              <a:t>Każda grafika została zaprojektowana i obrobiona w programie Photoshop CC,</a:t>
            </a:r>
            <a:endParaRPr lang="pl-PL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3581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Comic Sans MS" pitchFamily="66" charset="0"/>
              </a:rPr>
              <a:t>A muzyka i dźwięki zostały dopasowane i pobrane bez praw autorskich.</a:t>
            </a:r>
            <a:endParaRPr lang="pl-PL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Animacje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47172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Tworzone klatka po klatce w profesjonalnym programie do obróbki zdjęć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6146" name="Picture 2" descr="C:\Users\Artur\_Kopernik_XXI.w\Resources\Game\frames\fra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451225" cy="25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rtur\_Kopernik_XXI.w\Resources\Game\frames\fram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32857"/>
            <a:ext cx="3494767" cy="26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87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Wiele godzin...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520940" cy="1109172"/>
          </a:xfrm>
        </p:spPr>
        <p:txBody>
          <a:bodyPr>
            <a:normAutofit/>
          </a:bodyPr>
          <a:lstStyle/>
          <a:p>
            <a:r>
              <a:rPr lang="pl-PL" sz="2000" dirty="0" smtClean="0">
                <a:latin typeface="Comic Sans MS" pitchFamily="66" charset="0"/>
              </a:rPr>
              <a:t>...jak i nocy zarwanych przy naprawianiu irytujących błędów, źle narysowanych animacjach, czy szukaniu odpowiedniej ścieżki dźwiękowej do gry.</a:t>
            </a:r>
          </a:p>
        </p:txBody>
      </p:sp>
    </p:spTree>
    <p:extLst>
      <p:ext uri="{BB962C8B-B14F-4D97-AF65-F5344CB8AC3E}">
        <p14:creationId xmlns:p14="http://schemas.microsoft.com/office/powerpoint/2010/main" val="362883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</TotalTime>
  <Words>420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Kopernik i Płaska Ziemia</vt:lpstr>
      <vt:lpstr>Mikołaj, Jego Historia, przygody</vt:lpstr>
      <vt:lpstr>Projekt edukacyjny, a zarazem rozrywkowy</vt:lpstr>
      <vt:lpstr>Ponad 3.000 linijek czystego kodu</vt:lpstr>
      <vt:lpstr>Spora ilosc ciekawostek...</vt:lpstr>
      <vt:lpstr>Cutscenki własnej Roboty</vt:lpstr>
      <vt:lpstr>A to wszystko przy pomocy innowacyjnych jezyków programowania</vt:lpstr>
      <vt:lpstr>Animacje</vt:lpstr>
      <vt:lpstr>Wiele godzin...</vt:lpstr>
      <vt:lpstr>No i testerzy...</vt:lpstr>
      <vt:lpstr>Trochę z jajem, a trochę na poważnie...</vt:lpstr>
      <vt:lpstr>Przyjemność i nauka</vt:lpstr>
      <vt:lpstr>Dziękuję za możliwość wzięcia udziału w konkursie</vt:lpstr>
      <vt:lpstr>Społeczności/Kontakt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Kopernik i Płaska Ziemia</dc:title>
  <dc:creator>Artur</dc:creator>
  <cp:lastModifiedBy>Artur</cp:lastModifiedBy>
  <cp:revision>10</cp:revision>
  <dcterms:created xsi:type="dcterms:W3CDTF">2006-08-16T00:00:00Z</dcterms:created>
  <dcterms:modified xsi:type="dcterms:W3CDTF">2019-05-07T00:01:47Z</dcterms:modified>
</cp:coreProperties>
</file>