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68" r:id="rId6"/>
    <p:sldId id="267" r:id="rId7"/>
    <p:sldId id="269" r:id="rId8"/>
    <p:sldId id="270" r:id="rId9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95" autoAdjust="0"/>
  </p:normalViewPr>
  <p:slideViewPr>
    <p:cSldViewPr>
      <p:cViewPr varScale="1">
        <p:scale>
          <a:sx n="70" d="100"/>
          <a:sy n="70" d="100"/>
        </p:scale>
        <p:origin x="618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15/12/2022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31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6749" y="-531440"/>
            <a:ext cx="8735325" cy="2000251"/>
          </a:xfrm>
        </p:spPr>
        <p:txBody>
          <a:bodyPr rtlCol="0"/>
          <a:lstStyle/>
          <a:p>
            <a:pPr algn="ctr" rtl="0"/>
            <a:r>
              <a:rPr lang="es-ES" dirty="0" err="1">
                <a:latin typeface="Consolas" panose="020B0609020204030204" pitchFamily="49" charset="0"/>
              </a:rPr>
              <a:t>Inheritance</a:t>
            </a:r>
            <a:r>
              <a:rPr lang="es-ES" dirty="0">
                <a:latin typeface="Consolas" panose="020B0609020204030204" pitchFamily="49" charset="0"/>
              </a:rPr>
              <a:t>//Herencia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053852" y="1468811"/>
            <a:ext cx="1876947" cy="576064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¿qué es?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136DEE9-AE11-D2B9-E4FD-21F9AD09333A}"/>
              </a:ext>
            </a:extLst>
          </p:cNvPr>
          <p:cNvSpPr txBox="1"/>
          <p:nvPr/>
        </p:nvSpPr>
        <p:spPr>
          <a:xfrm>
            <a:off x="1989956" y="2132856"/>
            <a:ext cx="8064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La herencia, siendo una de las características principales de la programación orientada a objetos, te permite crear nuevas clases que heredan(reutilizan), modifican y extienden el cuerpo principal.</a:t>
            </a:r>
            <a:r>
              <a:rPr lang="es-419" sz="2800" dirty="0"/>
              <a:t>Siendo la clase base la misma que sus propiedades son heredadas.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053852" y="116632"/>
            <a:ext cx="10360501" cy="5399365"/>
          </a:xfrm>
        </p:spPr>
        <p:txBody>
          <a:bodyPr rtlCol="0"/>
          <a:lstStyle/>
          <a:p>
            <a:r>
              <a:rPr lang="es-ES" sz="2000" dirty="0"/>
              <a:t>Cuando se define una clase para derivar de otra clase, la derivada implícitamente hereda todos los miembros de la clase base excepto  por los constructores y destructores.</a:t>
            </a:r>
          </a:p>
          <a:p>
            <a:r>
              <a:rPr lang="es-ES" sz="2000" dirty="0"/>
              <a:t>Se puede añadir mas propiedades a la misma clase derivada.</a:t>
            </a:r>
          </a:p>
          <a:p>
            <a:pPr marL="0" indent="0">
              <a:buNone/>
            </a:pPr>
            <a:r>
              <a:rPr lang="es-ES" sz="2000" dirty="0"/>
              <a:t>Pequeño ejemplo: Tenemos una clase Suma y resta el cual va a heredar las propiedades de la clase Operación.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20" name="Imagen 19" descr="Pantalla de computadora con letras&#10;&#10;Descripción generada automáticamente">
            <a:extLst>
              <a:ext uri="{FF2B5EF4-FFF2-40B4-BE49-F238E27FC236}">
                <a16:creationId xmlns:a16="http://schemas.microsoft.com/office/drawing/2014/main" id="{95337F7E-5744-99A4-1509-DE96D2CD9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76" y="2509043"/>
            <a:ext cx="4147076" cy="3640010"/>
          </a:xfrm>
          <a:prstGeom prst="rect">
            <a:avLst/>
          </a:prstGeom>
        </p:spPr>
      </p:pic>
      <p:pic>
        <p:nvPicPr>
          <p:cNvPr id="2" name="Imagen 1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E7C58C3D-AC0A-2E11-3E76-9A1BD4AF02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00" y="1788878"/>
            <a:ext cx="2571750" cy="508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Texto&#10;&#10;Descripción generada automáticamente">
            <a:extLst>
              <a:ext uri="{FF2B5EF4-FFF2-40B4-BE49-F238E27FC236}">
                <a16:creationId xmlns:a16="http://schemas.microsoft.com/office/drawing/2014/main" id="{C913162D-B939-55BB-5F4B-FFBC992D4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109" y="1412777"/>
            <a:ext cx="7568605" cy="3816424"/>
          </a:xfr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BD7DB67-276A-5200-172D-6E2D9503FFAF}"/>
              </a:ext>
            </a:extLst>
          </p:cNvPr>
          <p:cNvSpPr txBox="1"/>
          <p:nvPr/>
        </p:nvSpPr>
        <p:spPr>
          <a:xfrm>
            <a:off x="1269876" y="404664"/>
            <a:ext cx="8608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El compilador ejecutará el siguiente bloque, el cual tiene creadas las clases derivadas Suma y Resta.</a:t>
            </a:r>
            <a:endParaRPr lang="es-419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E3D71F6-709A-C59B-D8F9-0BF22F640E46}"/>
              </a:ext>
            </a:extLst>
          </p:cNvPr>
          <p:cNvSpPr txBox="1"/>
          <p:nvPr/>
        </p:nvSpPr>
        <p:spPr>
          <a:xfrm>
            <a:off x="1269876" y="5450389"/>
            <a:ext cx="7128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Al ejecutar el código se muestra el siguiente resultado:</a:t>
            </a:r>
            <a:endParaRPr lang="es-419" sz="16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9347CB4-EAAD-A965-4972-D9394C5C0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1" y="5473965"/>
            <a:ext cx="2019582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 txBox="1">
            <a:spLocks/>
          </p:cNvSpPr>
          <p:nvPr/>
        </p:nvSpPr>
        <p:spPr>
          <a:xfrm>
            <a:off x="909836" y="404664"/>
            <a:ext cx="9937104" cy="57606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cap="all" spc="200" dirty="0">
                <a:solidFill>
                  <a:schemeClr val="accent1"/>
                </a:solidFill>
              </a:rPr>
              <a:t>¿Cómo identificar </a:t>
            </a:r>
            <a:r>
              <a:rPr lang="es-ES" cap="all" spc="200" dirty="0">
                <a:solidFill>
                  <a:schemeClr val="accent1"/>
                </a:solidFill>
              </a:rPr>
              <a:t>cual</a:t>
            </a:r>
            <a:r>
              <a:rPr lang="es-ES" cap="all" spc="200" dirty="0">
                <a:solidFill>
                  <a:schemeClr val="accent1"/>
                </a:solidFill>
              </a:rPr>
              <a:t> clase es la que debe </a:t>
            </a:r>
            <a:r>
              <a:rPr lang="es-ES" cap="all" spc="200" dirty="0" smtClean="0">
                <a:solidFill>
                  <a:schemeClr val="accent1"/>
                </a:solidFill>
              </a:rPr>
              <a:t>heredar?</a:t>
            </a:r>
            <a:endParaRPr lang="es-ES" cap="all" spc="200" dirty="0">
              <a:solidFill>
                <a:schemeClr val="accent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136DEE9-AE11-D2B9-E4FD-21F9AD09333A}"/>
              </a:ext>
            </a:extLst>
          </p:cNvPr>
          <p:cNvSpPr txBox="1"/>
          <p:nvPr/>
        </p:nvSpPr>
        <p:spPr>
          <a:xfrm>
            <a:off x="1269876" y="1268760"/>
            <a:ext cx="99371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Podemos aplicar al principio “ES-UN”, consiste en preguntarse si “Clase 1” ES UN “Clase 2”, si la respuesta es SI, Clase 1 debería de heredar de Clase 2.</a:t>
            </a:r>
          </a:p>
          <a:p>
            <a:r>
              <a:rPr lang="es-AR" sz="2800" dirty="0" smtClean="0"/>
              <a:t>Ejemplo:</a:t>
            </a:r>
            <a:endParaRPr lang="es-AR" sz="2800" dirty="0"/>
          </a:p>
        </p:txBody>
      </p:sp>
      <p:sp>
        <p:nvSpPr>
          <p:cNvPr id="7" name="Rectángulo 6"/>
          <p:cNvSpPr/>
          <p:nvPr/>
        </p:nvSpPr>
        <p:spPr>
          <a:xfrm>
            <a:off x="549796" y="3319861"/>
            <a:ext cx="244827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Suma</a:t>
            </a:r>
            <a:endParaRPr lang="es-PE" sz="2800" dirty="0"/>
          </a:p>
        </p:txBody>
      </p:sp>
      <p:sp>
        <p:nvSpPr>
          <p:cNvPr id="8" name="Flecha derecha 7"/>
          <p:cNvSpPr/>
          <p:nvPr/>
        </p:nvSpPr>
        <p:spPr>
          <a:xfrm>
            <a:off x="3466120" y="3304945"/>
            <a:ext cx="3240360" cy="108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Es una</a:t>
            </a:r>
            <a:endParaRPr lang="es-PE" sz="2800" dirty="0"/>
          </a:p>
        </p:txBody>
      </p:sp>
      <p:sp>
        <p:nvSpPr>
          <p:cNvPr id="9" name="Elipse 8"/>
          <p:cNvSpPr/>
          <p:nvPr/>
        </p:nvSpPr>
        <p:spPr>
          <a:xfrm>
            <a:off x="7174532" y="3060758"/>
            <a:ext cx="3024336" cy="156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Operación?</a:t>
            </a:r>
            <a:endParaRPr lang="es-PE" sz="2800" dirty="0"/>
          </a:p>
        </p:txBody>
      </p:sp>
      <p:sp>
        <p:nvSpPr>
          <p:cNvPr id="10" name="Elipse 9"/>
          <p:cNvSpPr/>
          <p:nvPr/>
        </p:nvSpPr>
        <p:spPr>
          <a:xfrm>
            <a:off x="261764" y="4832029"/>
            <a:ext cx="3024336" cy="156849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Operación</a:t>
            </a:r>
            <a:endParaRPr lang="es-PE" sz="2800" dirty="0"/>
          </a:p>
        </p:txBody>
      </p:sp>
      <p:sp>
        <p:nvSpPr>
          <p:cNvPr id="11" name="Flecha derecha 10"/>
          <p:cNvSpPr/>
          <p:nvPr/>
        </p:nvSpPr>
        <p:spPr>
          <a:xfrm>
            <a:off x="3646140" y="5076216"/>
            <a:ext cx="3240360" cy="108012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Es una</a:t>
            </a:r>
            <a:endParaRPr lang="es-PE" sz="2800" dirty="0"/>
          </a:p>
        </p:txBody>
      </p:sp>
      <p:sp>
        <p:nvSpPr>
          <p:cNvPr id="12" name="Rectángulo 11"/>
          <p:cNvSpPr/>
          <p:nvPr/>
        </p:nvSpPr>
        <p:spPr>
          <a:xfrm>
            <a:off x="7606580" y="5076216"/>
            <a:ext cx="2448272" cy="10801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Suma ?</a:t>
            </a:r>
            <a:endParaRPr lang="es-PE" sz="2800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10656869" y="3431522"/>
            <a:ext cx="1296144" cy="826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Si</a:t>
            </a:r>
            <a:endParaRPr lang="es-PE" sz="28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10558908" y="5202793"/>
            <a:ext cx="1296144" cy="82696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No necesariamente</a:t>
            </a:r>
            <a:endParaRPr lang="es-PE" sz="1200" dirty="0"/>
          </a:p>
        </p:txBody>
      </p:sp>
    </p:spTree>
    <p:extLst>
      <p:ext uri="{BB962C8B-B14F-4D97-AF65-F5344CB8AC3E}">
        <p14:creationId xmlns:p14="http://schemas.microsoft.com/office/powerpoint/2010/main" val="138585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3" y="479343"/>
            <a:ext cx="6747737" cy="634083"/>
          </a:xfrm>
        </p:spPr>
        <p:txBody>
          <a:bodyPr>
            <a:normAutofit fontScale="90000"/>
          </a:bodyPr>
          <a:lstStyle/>
          <a:p>
            <a:r>
              <a:rPr lang="es-MX" sz="2800" cap="all" spc="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Consideraciones</a:t>
            </a:r>
            <a:r>
              <a:rPr lang="es-MX" dirty="0" smtClean="0"/>
              <a:t> </a:t>
            </a:r>
            <a:r>
              <a:rPr lang="es-MX" sz="2800" cap="all" spc="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 tener en cuenta</a:t>
            </a:r>
            <a:endParaRPr lang="es-PE" sz="2800" cap="all" spc="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1583187"/>
          </a:xfrm>
        </p:spPr>
        <p:txBody>
          <a:bodyPr>
            <a:normAutofit fontScale="92500"/>
          </a:bodyPr>
          <a:lstStyle/>
          <a:p>
            <a:r>
              <a:rPr lang="es-MX" dirty="0" smtClean="0"/>
              <a:t>Una clase solo puede heredar una clase, pero varias interfaces</a:t>
            </a:r>
          </a:p>
          <a:p>
            <a:r>
              <a:rPr lang="es-MX" dirty="0" smtClean="0"/>
              <a:t>Si la clase padre tiene un constructor que requiera un parámetro, la clase hija debe de pasar el parámetro mediante la palabra clave base: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3861048"/>
            <a:ext cx="4536504" cy="218698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356" y="3861048"/>
            <a:ext cx="5155540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3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dcmitype/"/>
    <ds:schemaRef ds:uri="http://www.w3.org/XML/1998/namespace"/>
    <ds:schemaRef ds:uri="http://purl.org/dc/elements/1.1/"/>
    <ds:schemaRef ds:uri="http://purl.org/dc/terms/"/>
    <ds:schemaRef ds:uri="4873beb7-5857-4685-be1f-d57550cc96cc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líneas de triple circuito (panorámica)</Template>
  <TotalTime>117</TotalTime>
  <Words>245</Words>
  <Application>Microsoft Office PowerPoint</Application>
  <PresentationFormat>Personalizado</PresentationFormat>
  <Paragraphs>25</Paragraphs>
  <Slides>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Consolas</vt:lpstr>
      <vt:lpstr>Tecnología 16x9</vt:lpstr>
      <vt:lpstr>Inheritance//Herencia</vt:lpstr>
      <vt:lpstr>Presentación de PowerPoint</vt:lpstr>
      <vt:lpstr>Presentación de PowerPoint</vt:lpstr>
      <vt:lpstr>Presentación de PowerPoint</vt:lpstr>
      <vt:lpstr>Consideraciones a tener en cuenta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Inheritance//Herencia</dc:title>
  <dc:creator>Lewandowski Alan</dc:creator>
  <cp:lastModifiedBy>manuel</cp:lastModifiedBy>
  <cp:revision>5</cp:revision>
  <dcterms:created xsi:type="dcterms:W3CDTF">2022-12-15T17:21:26Z</dcterms:created>
  <dcterms:modified xsi:type="dcterms:W3CDTF">2022-12-15T19:43:00Z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