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7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-531440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 err="1">
                <a:latin typeface="Consolas" panose="020B0609020204030204" pitchFamily="49" charset="0"/>
              </a:rPr>
              <a:t>Inheritance</a:t>
            </a:r>
            <a:r>
              <a:rPr lang="es-ES" dirty="0">
                <a:latin typeface="Consolas" panose="020B0609020204030204" pitchFamily="49" charset="0"/>
              </a:rPr>
              <a:t>//Herencia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53852" y="1468811"/>
            <a:ext cx="1876947" cy="5760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989956" y="213285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La herencia, siendo una de las características principales de la programación orientada a objetos, te permite crear nuevas clases que heredan(reutilizan), modifican y extienden el cuerpo principal.</a:t>
            </a:r>
            <a:r>
              <a:rPr lang="es-419" sz="2800" dirty="0"/>
              <a:t>Siendo la clase base la misma que sus propiedades son heredadas.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16632"/>
            <a:ext cx="10360501" cy="5399365"/>
          </a:xfrm>
        </p:spPr>
        <p:txBody>
          <a:bodyPr rtlCol="0"/>
          <a:lstStyle/>
          <a:p>
            <a:r>
              <a:rPr lang="es-ES" dirty="0"/>
              <a:t>Cuando se define una clase para derivar de otra clase, la derivada implícitamente hereda todos los miembros de la clase base excepto  por los constructores y destructores.</a:t>
            </a:r>
          </a:p>
          <a:p>
            <a:r>
              <a:rPr lang="es-ES" dirty="0"/>
              <a:t>Se puede añadir mas propiedades a la misma clase derivada.</a:t>
            </a:r>
          </a:p>
          <a:p>
            <a:pPr marL="0" indent="0">
              <a:buNone/>
            </a:pPr>
            <a:r>
              <a:rPr lang="es-ES" dirty="0"/>
              <a:t>Pequeño ejemplo: Tenemos una clase Suma y resta el cual va a heredar las propiedades de la clase Operación.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86A3195A-6AFA-DA72-44A1-A97C8C73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629801"/>
            <a:ext cx="5298554" cy="2498881"/>
          </a:xfrm>
          <a:prstGeom prst="rect">
            <a:avLst/>
          </a:prstGeom>
        </p:spPr>
      </p:pic>
      <p:pic>
        <p:nvPicPr>
          <p:cNvPr id="20" name="Imagen 19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95337F7E-5744-99A4-1509-DE96D2CD9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15" y="3101358"/>
            <a:ext cx="4147076" cy="36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C913162D-B939-55BB-5F4B-FFBC992D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9" y="1412777"/>
            <a:ext cx="7568605" cy="3816424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BD7DB67-276A-5200-172D-6E2D9503FFAF}"/>
              </a:ext>
            </a:extLst>
          </p:cNvPr>
          <p:cNvSpPr txBox="1"/>
          <p:nvPr/>
        </p:nvSpPr>
        <p:spPr>
          <a:xfrm>
            <a:off x="1269876" y="404664"/>
            <a:ext cx="860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El compilador ejecutará el siguiente bloque, el cual tiene creadas las clases derivadas Suma y Resta.</a:t>
            </a:r>
            <a:endParaRPr lang="es-419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D71F6-709A-C59B-D8F9-0BF22F640E46}"/>
              </a:ext>
            </a:extLst>
          </p:cNvPr>
          <p:cNvSpPr txBox="1"/>
          <p:nvPr/>
        </p:nvSpPr>
        <p:spPr>
          <a:xfrm>
            <a:off x="1269876" y="545038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Al ejecutar el código se muestra el siguiente resultado:</a:t>
            </a:r>
            <a:endParaRPr lang="es-419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9347CB4-EAAD-A965-4972-D9394C5C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5473965"/>
            <a:ext cx="201958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93</TotalTime>
  <Words>144</Words>
  <Application>Microsoft Office PowerPoint</Application>
  <PresentationFormat>Personalizado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Tecnología 16x9</vt:lpstr>
      <vt:lpstr>Inheritance//Herencia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Inheritance//Herencia</dc:title>
  <dc:creator>Lewandowski Alan</dc:creator>
  <cp:lastModifiedBy>Lewandowski Alan</cp:lastModifiedBy>
  <cp:revision>1</cp:revision>
  <dcterms:created xsi:type="dcterms:W3CDTF">2022-12-15T17:21:26Z</dcterms:created>
  <dcterms:modified xsi:type="dcterms:W3CDTF">2022-12-15T18:55:10Z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