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68" r:id="rId6"/>
    <p:sldId id="267" r:id="rId7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15/12/2022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6749" y="-531440"/>
            <a:ext cx="8735325" cy="2000251"/>
          </a:xfrm>
        </p:spPr>
        <p:txBody>
          <a:bodyPr rtlCol="0"/>
          <a:lstStyle/>
          <a:p>
            <a:pPr algn="ctr" rtl="0"/>
            <a:r>
              <a:rPr lang="es-ES" dirty="0" err="1">
                <a:latin typeface="Consolas" panose="020B0609020204030204" pitchFamily="49" charset="0"/>
              </a:rPr>
              <a:t>Inheritance</a:t>
            </a:r>
            <a:r>
              <a:rPr lang="es-ES" dirty="0">
                <a:latin typeface="Consolas" panose="020B0609020204030204" pitchFamily="49" charset="0"/>
              </a:rPr>
              <a:t>//Herencia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53852" y="1468811"/>
            <a:ext cx="1876947" cy="5760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¿qué es?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6DEE9-AE11-D2B9-E4FD-21F9AD09333A}"/>
              </a:ext>
            </a:extLst>
          </p:cNvPr>
          <p:cNvSpPr txBox="1"/>
          <p:nvPr/>
        </p:nvSpPr>
        <p:spPr>
          <a:xfrm>
            <a:off x="1989956" y="2132856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La herencia, siendo una de las características principales de la programación orientada a objetos, te permite crear nuevas clases que heredan(reutilizan), modifican y extienden el cuerpo principal.</a:t>
            </a:r>
            <a:r>
              <a:rPr lang="es-419" sz="2800" dirty="0"/>
              <a:t>Siendo la clase base la misma que sus propiedades son heredadas.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053852" y="116632"/>
            <a:ext cx="10360501" cy="5399365"/>
          </a:xfrm>
        </p:spPr>
        <p:txBody>
          <a:bodyPr rtlCol="0"/>
          <a:lstStyle/>
          <a:p>
            <a:r>
              <a:rPr lang="es-ES" sz="2000" dirty="0"/>
              <a:t>Cuando se define una clase para derivar de otra clase, la derivada implícitamente hereda todos los miembros de la clase base excepto  por los constructores y destructores.</a:t>
            </a:r>
          </a:p>
          <a:p>
            <a:r>
              <a:rPr lang="es-ES" sz="2000" dirty="0"/>
              <a:t>Se puede añadir mas propiedades a la misma clase derivada.</a:t>
            </a:r>
          </a:p>
          <a:p>
            <a:pPr marL="0" indent="0">
              <a:buNone/>
            </a:pPr>
            <a:r>
              <a:rPr lang="es-ES" sz="2000" dirty="0"/>
              <a:t>Pequeño ejemplo: Tenemos una clase Suma y resta el cual va a heredar las propiedades de la clase Operación.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" name="Imagen 19" descr="Pantalla de computadora con letras&#10;&#10;Descripción generada automáticamente">
            <a:extLst>
              <a:ext uri="{FF2B5EF4-FFF2-40B4-BE49-F238E27FC236}">
                <a16:creationId xmlns:a16="http://schemas.microsoft.com/office/drawing/2014/main" id="{95337F7E-5744-99A4-1509-DE96D2CD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509043"/>
            <a:ext cx="4147076" cy="3640010"/>
          </a:xfrm>
          <a:prstGeom prst="rect">
            <a:avLst/>
          </a:prstGeom>
        </p:spPr>
      </p:pic>
      <p:pic>
        <p:nvPicPr>
          <p:cNvPr id="2" name="Imagen 1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E7C58C3D-AC0A-2E11-3E76-9A1BD4AF0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1788878"/>
            <a:ext cx="2571750" cy="50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Texto&#10;&#10;Descripción generada automáticamente">
            <a:extLst>
              <a:ext uri="{FF2B5EF4-FFF2-40B4-BE49-F238E27FC236}">
                <a16:creationId xmlns:a16="http://schemas.microsoft.com/office/drawing/2014/main" id="{C913162D-B939-55BB-5F4B-FFBC992D4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09" y="1412777"/>
            <a:ext cx="7568605" cy="3816424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BD7DB67-276A-5200-172D-6E2D9503FFAF}"/>
              </a:ext>
            </a:extLst>
          </p:cNvPr>
          <p:cNvSpPr txBox="1"/>
          <p:nvPr/>
        </p:nvSpPr>
        <p:spPr>
          <a:xfrm>
            <a:off x="1269876" y="404664"/>
            <a:ext cx="8608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El compilador ejecutará el siguiente bloque, el cual tiene creadas las clases derivadas Suma y Resta.</a:t>
            </a:r>
            <a:endParaRPr lang="es-419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3D71F6-709A-C59B-D8F9-0BF22F640E46}"/>
              </a:ext>
            </a:extLst>
          </p:cNvPr>
          <p:cNvSpPr txBox="1"/>
          <p:nvPr/>
        </p:nvSpPr>
        <p:spPr>
          <a:xfrm>
            <a:off x="1269876" y="5450389"/>
            <a:ext cx="71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Al ejecutar el código se muestra el siguiente resultado:</a:t>
            </a:r>
            <a:endParaRPr lang="es-419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9347CB4-EAAD-A965-4972-D9394C5C0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5473965"/>
            <a:ext cx="2019582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95</TotalTime>
  <Words>144</Words>
  <Application>Microsoft Office PowerPoint</Application>
  <PresentationFormat>Personalizado</PresentationFormat>
  <Paragraphs>11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Tecnología 16x9</vt:lpstr>
      <vt:lpstr>Inheritance//Herencia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Inheritance//Herencia</dc:title>
  <dc:creator>Lewandowski Alan</dc:creator>
  <cp:lastModifiedBy>Lewandowski Alan</cp:lastModifiedBy>
  <cp:revision>2</cp:revision>
  <dcterms:created xsi:type="dcterms:W3CDTF">2022-12-15T17:21:26Z</dcterms:created>
  <dcterms:modified xsi:type="dcterms:W3CDTF">2022-12-15T19:00:34Z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