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259" r:id="rId5"/>
    <p:sldId id="281" r:id="rId6"/>
    <p:sldId id="295" r:id="rId7"/>
    <p:sldId id="294" r:id="rId8"/>
    <p:sldId id="311" r:id="rId9"/>
    <p:sldId id="309" r:id="rId10"/>
    <p:sldId id="296" r:id="rId11"/>
    <p:sldId id="308" r:id="rId12"/>
    <p:sldId id="310" r:id="rId13"/>
    <p:sldId id="313" r:id="rId14"/>
    <p:sldId id="305" r:id="rId15"/>
    <p:sldId id="312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8" autoAdjust="0"/>
  </p:normalViewPr>
  <p:slideViewPr>
    <p:cSldViewPr snapToGrid="0">
      <p:cViewPr varScale="1">
        <p:scale>
          <a:sx n="120" d="100"/>
          <a:sy n="120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6223" y="0"/>
            <a:ext cx="9615777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0539" cy="43891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How </a:t>
            </a:r>
            <a:r>
              <a:rPr lang="en-US" sz="3100" dirty="0" err="1"/>
              <a:t>Workright</a:t>
            </a:r>
            <a:r>
              <a:rPr lang="en-US" sz="3100" dirty="0"/>
              <a:t> delivers the right jobs</a:t>
            </a:r>
            <a:br>
              <a:rPr lang="en-US" sz="31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/>
              <a:t>proof of concept for a user-friendly jobs platform</a:t>
            </a:r>
            <a:br>
              <a:rPr lang="en-US" sz="31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616" y="5719155"/>
            <a:ext cx="3497262" cy="1801812"/>
          </a:xfrm>
        </p:spPr>
        <p:txBody>
          <a:bodyPr/>
          <a:lstStyle/>
          <a:p>
            <a:r>
              <a:rPr lang="en-US" dirty="0"/>
              <a:t>Dustin, Jing, Lewis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76" y="391999"/>
            <a:ext cx="8653007" cy="1382156"/>
          </a:xfrm>
        </p:spPr>
        <p:txBody>
          <a:bodyPr/>
          <a:lstStyle/>
          <a:p>
            <a:r>
              <a:rPr lang="en-US" dirty="0"/>
              <a:t>Difficulty: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12C2-5182-41CE-A07D-11992CF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1F51D-3473-F704-37B1-235EF4437B3E}"/>
              </a:ext>
            </a:extLst>
          </p:cNvPr>
          <p:cNvSpPr txBox="1"/>
          <p:nvPr/>
        </p:nvSpPr>
        <p:spPr>
          <a:xfrm>
            <a:off x="3733862" y="1889593"/>
            <a:ext cx="5448631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controllers, multiple 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Almost 20 static pages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organize project development </a:t>
            </a:r>
            <a:r>
              <a:rPr lang="en-US" b="1" dirty="0"/>
              <a:t>efficiently</a:t>
            </a:r>
            <a:r>
              <a:rPr lang="en-US" dirty="0"/>
              <a:t> + </a:t>
            </a:r>
            <a:r>
              <a:rPr lang="en-US" b="1" dirty="0"/>
              <a:t>realistically</a:t>
            </a:r>
            <a:r>
              <a:rPr lang="en-US" dirty="0"/>
              <a:t>?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6BC33-EA97-6631-DB7E-0DDAAA34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02" y="781358"/>
            <a:ext cx="2571750" cy="344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8F59C-C919-FF7C-CC36-FED1C753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4" y="1822990"/>
            <a:ext cx="2255083" cy="4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7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573158"/>
            <a:ext cx="9906000" cy="1382156"/>
          </a:xfrm>
        </p:spPr>
        <p:txBody>
          <a:bodyPr/>
          <a:lstStyle/>
          <a:p>
            <a:r>
              <a:rPr lang="en-US" dirty="0"/>
              <a:t>Building toward a </a:t>
            </a:r>
            <a:r>
              <a:rPr lang="en-US" dirty="0" err="1"/>
              <a:t>uX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C19BCA-4923-4952-996B-EDA82BCF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267" y="5128557"/>
            <a:ext cx="1963236" cy="365760"/>
          </a:xfrm>
        </p:spPr>
        <p:txBody>
          <a:bodyPr/>
          <a:lstStyle/>
          <a:p>
            <a:r>
              <a:rPr lang="en-US" dirty="0"/>
              <a:t>Rock steady server-side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A0AB77-FE60-4102-A808-335BC24E995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38395" y="3826566"/>
            <a:ext cx="1963236" cy="365760"/>
          </a:xfrm>
        </p:spPr>
        <p:txBody>
          <a:bodyPr/>
          <a:lstStyle/>
          <a:p>
            <a:r>
              <a:rPr lang="en-US" dirty="0"/>
              <a:t>Administrators empowered to facilitate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D7A6FC1-6929-4A5F-90E7-8D66A6079B2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39409" y="2921857"/>
            <a:ext cx="2335292" cy="365760"/>
          </a:xfrm>
        </p:spPr>
        <p:txBody>
          <a:bodyPr/>
          <a:lstStyle/>
          <a:p>
            <a:r>
              <a:rPr lang="en-US" sz="1800" dirty="0"/>
              <a:t>Employers enticed to create accounts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AF93C3-3990-4E16-BC70-CEEBCF7E9B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155715" y="1772434"/>
            <a:ext cx="2511867" cy="365760"/>
          </a:xfrm>
        </p:spPr>
        <p:txBody>
          <a:bodyPr/>
          <a:lstStyle/>
          <a:p>
            <a:r>
              <a:rPr lang="en-US" dirty="0"/>
              <a:t>Job-seekers enjoy a pleasant, low mental overhead search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DA12019-710F-95A3-4E58-C6032ECCFEE9}"/>
              </a:ext>
            </a:extLst>
          </p:cNvPr>
          <p:cNvSpPr/>
          <p:nvPr/>
        </p:nvSpPr>
        <p:spPr>
          <a:xfrm rot="19493337">
            <a:off x="5291438" y="3967496"/>
            <a:ext cx="4030908" cy="1248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8653007" cy="1382156"/>
          </a:xfrm>
        </p:spPr>
        <p:txBody>
          <a:bodyPr/>
          <a:lstStyle/>
          <a:p>
            <a:r>
              <a:rPr lang="en-US" dirty="0"/>
              <a:t>Challenge pages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12C2-5182-41CE-A07D-11992CF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1F51D-3473-F704-37B1-235EF4437B3E}"/>
              </a:ext>
            </a:extLst>
          </p:cNvPr>
          <p:cNvSpPr txBox="1"/>
          <p:nvPr/>
        </p:nvSpPr>
        <p:spPr>
          <a:xfrm>
            <a:off x="1143000" y="1915557"/>
            <a:ext cx="5448631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jobs table is huge, 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multiple roles, many moving parts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Avoiding code duplication while not cutting any corners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EA78AD-1D62-7ADD-E3F5-38A118A8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461" y="1681407"/>
            <a:ext cx="3597181" cy="3336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F9C4B6-9053-DA15-B3ED-80F6C75F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62" y="4150111"/>
            <a:ext cx="2603241" cy="24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5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/>
          <a:p>
            <a:r>
              <a:rPr lang="en-US" dirty="0"/>
              <a:t>An expansive project touching many important aspects of full-stack development and its challenges. </a:t>
            </a:r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-Lewis</a:t>
            </a:r>
          </a:p>
          <a:p>
            <a:r>
              <a:rPr lang="en-US" dirty="0"/>
              <a:t>-Dustin</a:t>
            </a:r>
          </a:p>
          <a:p>
            <a:r>
              <a:rPr lang="en-US" dirty="0"/>
              <a:t>-Jing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7" y="337583"/>
            <a:ext cx="4312934" cy="990285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sz="4900" dirty="0"/>
              <a:t>problem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LinkedIn? Indeed? Monster?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Modern apps and the job search?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Opportunity for a </a:t>
            </a:r>
            <a:r>
              <a:rPr lang="en-US" sz="1800" b="1" dirty="0"/>
              <a:t>low-friction</a:t>
            </a:r>
            <a:r>
              <a:rPr lang="en-US" sz="1800" dirty="0"/>
              <a:t> model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2" y="13849"/>
            <a:ext cx="5355265" cy="162573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workRight</a:t>
            </a:r>
            <a:r>
              <a:rPr lang="en-US" dirty="0"/>
              <a:t> solution</a:t>
            </a:r>
          </a:p>
        </p:txBody>
      </p:sp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AF8FB-FA85-7BE0-E256-1884C3B9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70" y="3152440"/>
            <a:ext cx="7684477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E56BFF-5941-FD5A-0258-C3B21E3E7E76}"/>
              </a:ext>
            </a:extLst>
          </p:cNvPr>
          <p:cNvSpPr txBox="1"/>
          <p:nvPr/>
        </p:nvSpPr>
        <p:spPr>
          <a:xfrm>
            <a:off x="7547775" y="1252041"/>
            <a:ext cx="4344063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Simplifying</a:t>
            </a:r>
            <a:r>
              <a:rPr lang="en-US" dirty="0"/>
              <a:t> the job search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Proximity</a:t>
            </a:r>
            <a:r>
              <a:rPr lang="en-US" dirty="0"/>
              <a:t> is the key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Employers get </a:t>
            </a:r>
            <a:r>
              <a:rPr lang="en-US" b="1" dirty="0"/>
              <a:t>directly</a:t>
            </a:r>
            <a:r>
              <a:rPr lang="en-US" dirty="0"/>
              <a:t> involved; no middlemen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18DECA-747F-80AE-E88E-B7716C524D9D}"/>
              </a:ext>
            </a:extLst>
          </p:cNvPr>
          <p:cNvSpPr txBox="1"/>
          <p:nvPr/>
        </p:nvSpPr>
        <p:spPr>
          <a:xfrm>
            <a:off x="985960" y="3719818"/>
            <a:ext cx="73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with Job Bank Canada, </a:t>
            </a:r>
            <a:r>
              <a:rPr lang="en-US" dirty="0" err="1"/>
              <a:t>JobIllico</a:t>
            </a:r>
            <a:r>
              <a:rPr lang="en-US" dirty="0"/>
              <a:t>, and others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Busy-ness</a:t>
            </a:r>
            <a:r>
              <a:rPr lang="en-US" dirty="0"/>
              <a:t> on home pages especially a deterrent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user interface itself a source of </a:t>
            </a:r>
            <a:r>
              <a:rPr lang="en-US" b="1" dirty="0"/>
              <a:t>“decision fatigue”</a:t>
            </a:r>
            <a:r>
              <a:rPr lang="en-US" dirty="0"/>
              <a:t> ON TOP of the job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E98BA2-39B5-3CC7-E530-EF483DC5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75" y="166509"/>
            <a:ext cx="5937446" cy="3358025"/>
          </a:xfrm>
          <a:prstGeom prst="rect">
            <a:avLst/>
          </a:prstGeom>
        </p:spPr>
      </p:pic>
      <p:sp>
        <p:nvSpPr>
          <p:cNvPr id="22" name="Date Placeholder 180">
            <a:extLst>
              <a:ext uri="{FF2B5EF4-FFF2-40B4-BE49-F238E27FC236}">
                <a16:creationId xmlns:a16="http://schemas.microsoft.com/office/drawing/2014/main" id="{BE8A69F9-22B3-3853-F5F2-5A2AB0DF26E3}"/>
              </a:ext>
            </a:extLst>
          </p:cNvPr>
          <p:cNvSpPr txBox="1">
            <a:spLocks/>
          </p:cNvSpPr>
          <p:nvPr/>
        </p:nvSpPr>
        <p:spPr>
          <a:xfrm>
            <a:off x="10645910" y="6492875"/>
            <a:ext cx="419390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6/13/2023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77E3A94-A526-573A-4698-E06BEE2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32" y="219790"/>
            <a:ext cx="5355265" cy="1625731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trade first impressions</a:t>
            </a:r>
          </a:p>
        </p:txBody>
      </p:sp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96" y="818020"/>
            <a:ext cx="8480722" cy="989541"/>
          </a:xfrm>
        </p:spPr>
        <p:txBody>
          <a:bodyPr>
            <a:noAutofit/>
          </a:bodyPr>
          <a:lstStyle/>
          <a:p>
            <a:r>
              <a:rPr lang="en-US" dirty="0"/>
              <a:t>Implementing a smoother user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8DECA-747F-80AE-E88E-B7716C524D9D}"/>
              </a:ext>
            </a:extLst>
          </p:cNvPr>
          <p:cNvSpPr txBox="1"/>
          <p:nvPr/>
        </p:nvSpPr>
        <p:spPr>
          <a:xfrm>
            <a:off x="695082" y="3854926"/>
            <a:ext cx="5037807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Minimalist</a:t>
            </a:r>
            <a:r>
              <a:rPr lang="en-US" dirty="0"/>
              <a:t> registration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Companies and positions accessible within two clicks</a:t>
            </a:r>
            <a:endParaRPr lang="en-CA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Easy, lightweight search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Preventing user attrition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4373F-25D0-5D3F-A4EA-B02931E0A7D2}"/>
              </a:ext>
            </a:extLst>
          </p:cNvPr>
          <p:cNvSpPr txBox="1">
            <a:spLocks/>
          </p:cNvSpPr>
          <p:nvPr/>
        </p:nvSpPr>
        <p:spPr>
          <a:xfrm>
            <a:off x="10325399" y="6326366"/>
            <a:ext cx="419390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6/13/2023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FE3C9-D93C-E07A-A435-A1B500AC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63" y="1807561"/>
            <a:ext cx="6356820" cy="21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194817C-746E-D47D-23A5-2507E925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1" y="125229"/>
            <a:ext cx="3959313" cy="1431751"/>
          </a:xfrm>
        </p:spPr>
        <p:txBody>
          <a:bodyPr>
            <a:normAutofit/>
          </a:bodyPr>
          <a:lstStyle/>
          <a:p>
            <a:r>
              <a:rPr lang="en-US" dirty="0"/>
              <a:t>Database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D1333-F6AF-ABE3-302F-6C98613EB69F}"/>
              </a:ext>
            </a:extLst>
          </p:cNvPr>
          <p:cNvSpPr txBox="1"/>
          <p:nvPr/>
        </p:nvSpPr>
        <p:spPr>
          <a:xfrm>
            <a:off x="302149" y="2162756"/>
            <a:ext cx="4357316" cy="324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table holds job seekers and employers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Jobs table for active postings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Company information as an addendum to job postings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C8401B-919F-BA65-6D38-C32BD64A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04" y="185833"/>
            <a:ext cx="7230386" cy="62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98" y="0"/>
            <a:ext cx="9906000" cy="138215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Technologies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BFA9D-DA72-BE19-3E02-51687CA7F77F}"/>
              </a:ext>
            </a:extLst>
          </p:cNvPr>
          <p:cNvSpPr txBox="1"/>
          <p:nvPr/>
        </p:nvSpPr>
        <p:spPr>
          <a:xfrm>
            <a:off x="392196" y="2453991"/>
            <a:ext cx="5328402" cy="333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nodemon</a:t>
            </a:r>
            <a:r>
              <a:rPr lang="en-US" dirty="0"/>
              <a:t> allowed for </a:t>
            </a:r>
            <a:r>
              <a:rPr lang="en-US" b="1" dirty="0"/>
              <a:t>rapid debugging </a:t>
            </a:r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run dev” development 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jQuery, very simply easy to use in manipulating DOM for front-end validation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log.info available through </a:t>
            </a:r>
            <a:r>
              <a:rPr lang="en-US" dirty="0" err="1"/>
              <a:t>npmlog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014A41-5D05-2001-E21D-52DA0C6C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593" y="1061620"/>
            <a:ext cx="3291186" cy="445575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2BBE0B-5018-8797-7A24-B01322508305}"/>
              </a:ext>
            </a:extLst>
          </p:cNvPr>
          <p:cNvSpPr/>
          <p:nvPr/>
        </p:nvSpPr>
        <p:spPr>
          <a:xfrm>
            <a:off x="6848944" y="1423426"/>
            <a:ext cx="1532362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8FB6CFA-6C9D-50A0-1EC6-71E6504096D0}"/>
              </a:ext>
            </a:extLst>
          </p:cNvPr>
          <p:cNvSpPr/>
          <p:nvPr/>
        </p:nvSpPr>
        <p:spPr>
          <a:xfrm>
            <a:off x="6766558" y="4717565"/>
            <a:ext cx="1532362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4879C5-FE02-0E8C-35B4-F48C7A02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6" y="5787724"/>
            <a:ext cx="6096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498769-C3F6-8F04-EEC0-3D62B2441DC6}"/>
              </a:ext>
            </a:extLst>
          </p:cNvPr>
          <p:cNvSpPr txBox="1">
            <a:spLocks/>
          </p:cNvSpPr>
          <p:nvPr/>
        </p:nvSpPr>
        <p:spPr>
          <a:xfrm>
            <a:off x="4571453" y="175592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multiplicity of Roles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1367F-0767-721C-F99E-490FAF372DDF}"/>
              </a:ext>
            </a:extLst>
          </p:cNvPr>
          <p:cNvSpPr txBox="1"/>
          <p:nvPr/>
        </p:nvSpPr>
        <p:spPr>
          <a:xfrm>
            <a:off x="5589767" y="2500985"/>
            <a:ext cx="4811317" cy="277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users are job-seekers, but there are also employer roles in the WorkRight 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Challenge of database queries and permissions across different role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8653007" cy="1382156"/>
          </a:xfrm>
        </p:spPr>
        <p:txBody>
          <a:bodyPr/>
          <a:lstStyle/>
          <a:p>
            <a:r>
              <a:rPr lang="en-US" dirty="0"/>
              <a:t>Building a ship a sea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12C2-5182-41CE-A07D-11992CF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6/13/2023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1F51D-3473-F704-37B1-235EF4437B3E}"/>
              </a:ext>
            </a:extLst>
          </p:cNvPr>
          <p:cNvSpPr txBox="1"/>
          <p:nvPr/>
        </p:nvSpPr>
        <p:spPr>
          <a:xfrm>
            <a:off x="1143000" y="1915557"/>
            <a:ext cx="5448631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can be tough to implement after the fact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multiple roles, many moving parts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Avoiding code duplication while not cutting any corners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EA78AD-1D62-7ADD-E3F5-38A118A8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461" y="1681407"/>
            <a:ext cx="3597181" cy="3336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F9C4B6-9053-DA15-B3ED-80F6C75F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62" y="4150111"/>
            <a:ext cx="2603241" cy="24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1003</TotalTime>
  <Words>363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Univers Condensed Light</vt:lpstr>
      <vt:lpstr>Walbaum Display Light</vt:lpstr>
      <vt:lpstr>AngleLinesVTI</vt:lpstr>
      <vt:lpstr> How Workright delivers the right jobs    proof of concept for a user-friendly jobs platform   </vt:lpstr>
      <vt:lpstr>The problem </vt:lpstr>
      <vt:lpstr>The workRight solution</vt:lpstr>
      <vt:lpstr>Let’s trade first impressions</vt:lpstr>
      <vt:lpstr>Implementing a smoother user experience</vt:lpstr>
      <vt:lpstr>Database Structure</vt:lpstr>
      <vt:lpstr>Node Js Technologies</vt:lpstr>
      <vt:lpstr>PowerPoint Presentation</vt:lpstr>
      <vt:lpstr>Building a ship a sea</vt:lpstr>
      <vt:lpstr>Difficulty:</vt:lpstr>
      <vt:lpstr>Building toward a uX</vt:lpstr>
      <vt:lpstr>Challenge pages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Workright delivers the right jobs    proof of concept for a user-friendly jobs platform   </dc:title>
  <dc:creator>Innes-Miller, Lewis</dc:creator>
  <cp:lastModifiedBy>Innes-Miller, Lewis</cp:lastModifiedBy>
  <cp:revision>4</cp:revision>
  <dcterms:created xsi:type="dcterms:W3CDTF">2023-06-12T22:16:30Z</dcterms:created>
  <dcterms:modified xsi:type="dcterms:W3CDTF">2023-10-18T06:57:16Z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