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0" r:id="rId3"/>
    <p:sldId id="259" r:id="rId4"/>
    <p:sldId id="256" r:id="rId5"/>
    <p:sldId id="268" r:id="rId6"/>
    <p:sldId id="263" r:id="rId7"/>
    <p:sldId id="264" r:id="rId8"/>
    <p:sldId id="266" r:id="rId9"/>
    <p:sldId id="285" r:id="rId10"/>
    <p:sldId id="274" r:id="rId11"/>
    <p:sldId id="265" r:id="rId12"/>
    <p:sldId id="286" r:id="rId13"/>
    <p:sldId id="279" r:id="rId14"/>
    <p:sldId id="278" r:id="rId15"/>
    <p:sldId id="290" r:id="rId16"/>
    <p:sldId id="271" r:id="rId17"/>
    <p:sldId id="267" r:id="rId18"/>
    <p:sldId id="270" r:id="rId19"/>
    <p:sldId id="261" r:id="rId20"/>
    <p:sldId id="273" r:id="rId21"/>
    <p:sldId id="287" r:id="rId22"/>
    <p:sldId id="276" r:id="rId23"/>
    <p:sldId id="288" r:id="rId24"/>
    <p:sldId id="289" r:id="rId25"/>
    <p:sldId id="272" r:id="rId26"/>
    <p:sldId id="269" r:id="rId27"/>
    <p:sldId id="277" r:id="rId2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3"/>
    <p:restoredTop sz="94651"/>
  </p:normalViewPr>
  <p:slideViewPr>
    <p:cSldViewPr snapToGrid="0">
      <p:cViewPr>
        <p:scale>
          <a:sx n="98" d="100"/>
          <a:sy n="98" d="100"/>
        </p:scale>
        <p:origin x="1744" y="1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50B-ACD1-334A-AA2C-2AACF631EB5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D06-ED0C-5B4C-A22F-85EB2EBA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Media Vault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Desktop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Mobile Phone User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4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button that lets the user add a new folder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will appear, letting the user pick its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appear, and the user can enter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69726"/>
            <a:ext cx="9828000" cy="7788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PDF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pdf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should be a home button, so the user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8B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eBook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be a home button, so the user can go back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8272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</a:t>
            </a:r>
            <a:r>
              <a:rPr lang="en-AU" sz="2000" dirty="0">
                <a:solidFill>
                  <a:schemeClr val="tx1"/>
                </a:solidFill>
              </a:rPr>
              <a:t>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</a:t>
            </a:r>
            <a:r>
              <a:rPr lang="en-AU" sz="2000" dirty="0">
                <a:solidFill>
                  <a:schemeClr val="tx1"/>
                </a:solidFill>
              </a:rPr>
              <a:t>go back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10B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folder so that I can view its contents.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open once clicked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go back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2135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have website functions that would allow me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Once the user clicks the delete button an “are you sure?” message should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is delete if they clicked yes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remains there if they click no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 I can rename it to a different name.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rename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will be a search box at the 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enter search terms and click ”Search”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Add/Edit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add/edit user friendly meta data to a file I have uploaded so that this file will appear when I search my files with similar meta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 when clicking the “category button”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Epic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4838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use a website so that I can store my files on the 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2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Manually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manual information (meta data) to a file that I am uploading, so that performing a search with similar meta data will reveal these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48593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be asked if they want to add meta data manually once they upload the file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Automatically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automatically add information (meta data) to a file that I am uploading, so that performing a search with similar meta data will reveal these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meta data will automatically be grabbed off the file details that are being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2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Meta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meta data,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sort by meta data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be sorted by the meta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- By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file name,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name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the </a:t>
            </a:r>
            <a:r>
              <a:rPr lang="en-AU" sz="2000" dirty="0" smtClean="0">
                <a:solidFill>
                  <a:schemeClr val="tx1"/>
                </a:solidFill>
              </a:rPr>
              <a:t>name</a:t>
            </a:r>
            <a:endParaRPr lang="en-AU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54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Date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date uploaded,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date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</a:t>
            </a:r>
            <a:r>
              <a:rPr lang="en-AU" sz="2000" dirty="0" smtClean="0">
                <a:solidFill>
                  <a:schemeClr val="tx1"/>
                </a:solidFill>
              </a:rPr>
              <a:t>the date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9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View/Edit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 I can have my credentials up to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can click a button that takes them to see the details of their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edit their email and password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Forgotten Password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a page that requires them to enter their email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can no longer see their files once they have clicked a log out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Duplicate accounts and emails cannot be registered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 I can use it.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Media Vault user will be taken to the main dashboard after logging in with their username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If the details are incorrect, an error message will display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 access them.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74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After login, the Media Vault user will be taken to a webpage that will display all the files they have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only be the files that belong to that 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630090"/>
            <a:ext cx="9828000" cy="11184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local version for when I have no internet.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keep the same name that it has on the website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389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File Explorer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through clicking an upload button that opens a file explorer,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203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upload button, a file explorer will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should only be able to pick one file (not a folder)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That file should now appear in the Media Vault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839096"/>
            <a:ext cx="9828000" cy="9094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by dragging and dropping them into the website,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drag and drop a file to the Media Vault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file will upload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want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6550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1739</Words>
  <Application>Microsoft Macintosh PowerPoint</Application>
  <PresentationFormat>A4 Paper (210x297 mm)</PresentationFormat>
  <Paragraphs>251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38</cp:revision>
  <dcterms:created xsi:type="dcterms:W3CDTF">2011-08-10T11:51:47Z</dcterms:created>
  <dcterms:modified xsi:type="dcterms:W3CDTF">2017-03-26T07:59:34Z</dcterms:modified>
</cp:coreProperties>
</file>