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62" r:id="rId6"/>
    <p:sldId id="268" r:id="rId7"/>
    <p:sldId id="263" r:id="rId8"/>
    <p:sldId id="264" r:id="rId9"/>
    <p:sldId id="266" r:id="rId10"/>
    <p:sldId id="274" r:id="rId11"/>
    <p:sldId id="265" r:id="rId12"/>
    <p:sldId id="279" r:id="rId13"/>
    <p:sldId id="278" r:id="rId14"/>
    <p:sldId id="271" r:id="rId15"/>
    <p:sldId id="267" r:id="rId16"/>
    <p:sldId id="270" r:id="rId17"/>
    <p:sldId id="261" r:id="rId18"/>
    <p:sldId id="275" r:id="rId19"/>
    <p:sldId id="273" r:id="rId20"/>
    <p:sldId id="276" r:id="rId21"/>
    <p:sldId id="272" r:id="rId22"/>
    <p:sldId id="269" r:id="rId23"/>
    <p:sldId id="277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/>
    <p:restoredTop sz="94651"/>
  </p:normalViewPr>
  <p:slideViewPr>
    <p:cSldViewPr snapToGrid="0">
      <p:cViewPr>
        <p:scale>
          <a:sx n="138" d="100"/>
          <a:sy n="138" d="100"/>
        </p:scale>
        <p:origin x="408" y="3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Media Vault User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</a:t>
            </a:r>
            <a:r>
              <a:rPr lang="en-AU" sz="2000" dirty="0" smtClean="0"/>
              <a:t>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file will appear, letting the user pick its name, once the user has clicked the option to create a folder.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PDF/eBook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eBook/pdf should display so that it can be read.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  <a:endParaRPr lang="en-AU" sz="2400" dirty="0" smtClean="0">
              <a:solidFill>
                <a:schemeClr val="tx1"/>
              </a:solidFill>
            </a:endParaRP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no longer be in the Media Vault if the delete button is clicked.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It can have the appropriate credentials;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Search and sort functionality will catch these files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Meta Data from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user friendly meta data to a file I have uploaded so that this file will appear when I search my files with similar meta data.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Meta Data when Uploading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automatic or manual information (meta data) to a file that I am uploading, so that performing a search with similar meta data will reveal these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</a:t>
            </a:r>
            <a:r>
              <a:rPr lang="en-AU" sz="2000" smtClean="0">
                <a:solidFill>
                  <a:schemeClr val="tx1"/>
                </a:solidFill>
              </a:rPr>
              <a:t>the relevant files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a specific criteria, so that I can organise and easily access specific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sort their files in ascending, descending or alphabetical by: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Date, name, file type or meta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keep my account secure; and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Any email correspondence from Media Vault can be sent to the correct email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my Password if Forgotten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can no longer see their files once they have clicked a log out button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Duplicate accounts cannot be made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access my files on Media Vault;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Upload and Download files to and from Media Vault;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View/Edit my account details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that: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I can access my files on Media Vault;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Upload and Download files to and from Media Vault;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View/Edit my account details; and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Log out of my Media Vault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Media Vault user will be taken to the main dashboard after logging in with their username and password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can: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Download a file;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Open a </a:t>
            </a:r>
            <a:r>
              <a:rPr lang="en-AU" sz="2400" dirty="0">
                <a:solidFill>
                  <a:schemeClr val="tx1"/>
                </a:solidFill>
              </a:rPr>
              <a:t>file;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Delete</a:t>
            </a:r>
            <a:r>
              <a:rPr lang="en-AU" sz="2400" dirty="0">
                <a:solidFill>
                  <a:schemeClr val="tx1"/>
                </a:solidFill>
              </a:rPr>
              <a:t> a file</a:t>
            </a:r>
            <a:r>
              <a:rPr lang="en-AU" sz="2400" dirty="0" smtClean="0">
                <a:solidFill>
                  <a:schemeClr val="tx1"/>
                </a:solidFill>
              </a:rPr>
              <a:t>; 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Edit a </a:t>
            </a:r>
            <a:r>
              <a:rPr lang="en-AU" sz="2400" dirty="0" smtClean="0">
                <a:solidFill>
                  <a:schemeClr val="tx1"/>
                </a:solidFill>
              </a:rPr>
              <a:t>file;</a:t>
            </a:r>
            <a:r>
              <a:rPr lang="en-AU" sz="2400" dirty="0">
                <a:solidFill>
                  <a:schemeClr val="tx1"/>
                </a:solidFill>
              </a:rPr>
              <a:t> or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tx1"/>
                </a:solidFill>
              </a:rPr>
              <a:t>Search and Sort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187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After login, the Media Vault user will be taken to a webpage that will display all the files they have uploaded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</a:t>
            </a:r>
            <a:r>
              <a:rPr lang="en-AU" sz="2400" smtClean="0">
                <a:solidFill>
                  <a:schemeClr val="tx1"/>
                </a:solidFill>
              </a:rPr>
              <a:t>local version for when I have no internet.</a:t>
            </a:r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appear in Media Vault once it has uploaded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1343</Words>
  <Application>Microsoft Macintosh PowerPoint</Application>
  <PresentationFormat>A4 Paper (210x297 mm)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17</cp:revision>
  <dcterms:created xsi:type="dcterms:W3CDTF">2011-08-10T11:51:47Z</dcterms:created>
  <dcterms:modified xsi:type="dcterms:W3CDTF">2017-03-22T15:16:40Z</dcterms:modified>
</cp:coreProperties>
</file>