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260" r:id="rId3"/>
    <p:sldId id="259" r:id="rId4"/>
    <p:sldId id="256" r:id="rId5"/>
    <p:sldId id="268" r:id="rId6"/>
    <p:sldId id="263" r:id="rId7"/>
    <p:sldId id="264" r:id="rId8"/>
    <p:sldId id="266" r:id="rId9"/>
    <p:sldId id="274" r:id="rId10"/>
    <p:sldId id="265" r:id="rId11"/>
    <p:sldId id="279" r:id="rId12"/>
    <p:sldId id="278" r:id="rId13"/>
    <p:sldId id="271" r:id="rId14"/>
    <p:sldId id="267" r:id="rId15"/>
    <p:sldId id="270" r:id="rId16"/>
    <p:sldId id="261" r:id="rId17"/>
    <p:sldId id="275" r:id="rId18"/>
    <p:sldId id="273" r:id="rId19"/>
    <p:sldId id="276" r:id="rId20"/>
    <p:sldId id="272" r:id="rId21"/>
    <p:sldId id="269" r:id="rId22"/>
    <p:sldId id="277" r:id="rId23"/>
    <p:sldId id="280" r:id="rId24"/>
    <p:sldId id="281" r:id="rId25"/>
    <p:sldId id="282" r:id="rId26"/>
    <p:sldId id="283" r:id="rId2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0"/>
    <p:restoredTop sz="94651"/>
  </p:normalViewPr>
  <p:slideViewPr>
    <p:cSldViewPr snapToGrid="0">
      <p:cViewPr>
        <p:scale>
          <a:sx n="138" d="100"/>
          <a:sy n="138" d="100"/>
        </p:scale>
        <p:origin x="408" y="39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2050B-ACD1-334A-AA2C-2AACF631EB54}" type="datetimeFigureOut">
              <a:rPr lang="en-US" smtClean="0"/>
              <a:t>3/23/17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82D06-ED0C-5B4C-A22F-85EB2EBA2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25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Role 1</a:t>
            </a:r>
            <a:r>
              <a:rPr lang="en-AU" sz="2000" dirty="0" smtClean="0"/>
              <a:t> – </a:t>
            </a:r>
            <a:r>
              <a:rPr lang="en-AU" sz="2000" dirty="0" smtClean="0"/>
              <a:t>Media Vault User</a:t>
            </a:r>
            <a:endParaRPr lang="en-AU" sz="2000" dirty="0" smtClean="0"/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Role 2</a:t>
            </a:r>
            <a:r>
              <a:rPr lang="en-AU" sz="2000" dirty="0" smtClean="0"/>
              <a:t> – </a:t>
            </a:r>
            <a:r>
              <a:rPr lang="en-AU" sz="2000" dirty="0" smtClean="0"/>
              <a:t>Desktop User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</a:t>
            </a:r>
            <a:r>
              <a:rPr lang="en-AU" sz="2000" u="sng" dirty="0" smtClean="0"/>
              <a:t>3</a:t>
            </a:r>
            <a:r>
              <a:rPr lang="en-AU" sz="2000" dirty="0" smtClean="0"/>
              <a:t> </a:t>
            </a:r>
            <a:r>
              <a:rPr lang="en-AU" sz="2000" dirty="0"/>
              <a:t>– </a:t>
            </a:r>
            <a:r>
              <a:rPr lang="en-AU" sz="2000" dirty="0" smtClean="0"/>
              <a:t>Mobile Phone User</a:t>
            </a:r>
            <a:endParaRPr lang="en-AU" sz="2000" dirty="0"/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Roles</a:t>
            </a:r>
            <a:endParaRPr lang="en-AU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PDF/eBook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file so that I can read the contents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open once clicked, the eBook/pdf should display so that it can be read.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756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Audio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file so that I can </a:t>
            </a:r>
            <a:r>
              <a:rPr lang="en-AU" sz="2400" dirty="0">
                <a:solidFill>
                  <a:schemeClr val="tx1"/>
                </a:solidFill>
              </a:rPr>
              <a:t>l</a:t>
            </a:r>
            <a:r>
              <a:rPr lang="en-AU" sz="2400" dirty="0" smtClean="0">
                <a:solidFill>
                  <a:schemeClr val="tx1"/>
                </a:solidFill>
              </a:rPr>
              <a:t>isten to it</a:t>
            </a:r>
            <a:endParaRPr lang="en-AU" sz="2400" dirty="0" smtClean="0">
              <a:solidFill>
                <a:schemeClr val="tx1"/>
              </a:solidFill>
            </a:endParaRP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open once clicked, music plays.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15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Picture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file so that I can view it.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open once clicked, a picture should display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52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Delete a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delete a file so that I can free up my storage space or remove the file if I no longer need it.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no longer be in the Media Vault if the delete button is clicked.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856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Edit a File Name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edit a file name so that: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400" dirty="0" smtClean="0">
                <a:solidFill>
                  <a:schemeClr val="tx1"/>
                </a:solidFill>
              </a:rPr>
              <a:t>It can have the appropriate credentials; and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400" dirty="0" smtClean="0">
                <a:solidFill>
                  <a:schemeClr val="tx1"/>
                </a:solidFill>
              </a:rPr>
              <a:t>Search and sort functionality will catch these files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name will change upon the user editing it.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368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Search a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search through my files so that I can find specific files quicker.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current view of the files will filter according to the user’s search terms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746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Add Meta Data to Uploaded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add user friendly meta data to a file I have uploaded so that this file will appear when I search my files with similar meta data.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add certain information (meta data) to uploaded files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Performing a search with similar meta data should reveal the relevant files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932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Edit Meta Data from Uploaded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edit user friendly meta data to a file I have uploaded so that this file will appear when I search my files with similar meta data.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add certain information (meta data) to uploaded files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Performing a search with similar meta data should reveal the relevant files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30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Add Meta Data when Uploading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add automatic or manual information (meta data) to a file that I am uploading, so that performing a search with similar meta data will reveal these files.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add certain information (meta data) to uploaded files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Performing a search with similar meta data should reveal </a:t>
            </a:r>
            <a:r>
              <a:rPr lang="en-AU" sz="2000" smtClean="0">
                <a:solidFill>
                  <a:schemeClr val="tx1"/>
                </a:solidFill>
              </a:rPr>
              <a:t>the relevant files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660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Sort my Files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sort my files by a specific criteria, so that I can organise and easily access specific files.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sort their files in ascending, descending or alphabetical by:</a:t>
            </a:r>
          </a:p>
          <a:p>
            <a:pPr marL="636588" lvl="1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Date, name, file type or meta data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38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Epic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48389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use a website so that I can store my files on the cloud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328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View Account Details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update my password and email, so that: 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400" dirty="0" smtClean="0">
                <a:solidFill>
                  <a:schemeClr val="tx1"/>
                </a:solidFill>
              </a:rPr>
              <a:t>I can keep my account secure; and 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400" dirty="0" smtClean="0">
                <a:solidFill>
                  <a:schemeClr val="tx1"/>
                </a:solidFill>
              </a:rPr>
              <a:t>Any email correspondence from Media Vault can be sent to the correct email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home page has a register account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Media Vault user can enter in their email and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verification email will be sent to that email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Media Vault user can log in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47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Reset my Password if Forgotten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03997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reset my password if I have forgotten it, so I can change it to a new password and log into my Media Vault to access my files.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user will receive a reset password link to their email, letting them pick a new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They can then log in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449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20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Log Out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log out of my account, so that nobody else can access my files when I have finished with Media Vault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User can no longer see their files once they have clicked a log out button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245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805" y="2370857"/>
            <a:ext cx="8915400" cy="1143000"/>
          </a:xfrm>
        </p:spPr>
        <p:txBody>
          <a:bodyPr/>
          <a:lstStyle/>
          <a:p>
            <a:r>
              <a:rPr lang="en-US" dirty="0" smtClean="0"/>
              <a:t>Media Vault Desktop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1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21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Access Website on Desktop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access the Media Vault website in a desktop browser friendly context, so that I can view my files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flow of the website should be suitable for a desktop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52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805" y="2370857"/>
            <a:ext cx="8915400" cy="1143000"/>
          </a:xfrm>
        </p:spPr>
        <p:txBody>
          <a:bodyPr/>
          <a:lstStyle/>
          <a:p>
            <a:r>
              <a:rPr lang="en-US" dirty="0" smtClean="0"/>
              <a:t>Media Vault Mobile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5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22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Access Website on Mobile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access the Media Vault website in a mobile browser friendly context, so that I can view my files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flow of the website will be suitable for a mobile phone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73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805" y="2370857"/>
            <a:ext cx="8915400" cy="1143000"/>
          </a:xfrm>
        </p:spPr>
        <p:txBody>
          <a:bodyPr/>
          <a:lstStyle/>
          <a:p>
            <a:r>
              <a:rPr lang="en-US" dirty="0" smtClean="0"/>
              <a:t>Media Vault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8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Account Registration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register for an account so that I can log into Media Vault on any device.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home page has a register account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Media Vault user can enter in their username, email and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verification email will be sent to that email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Media Vault user can log in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Duplicate accounts cannot be made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Media Vault Login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sign in with my account, so that: 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400" dirty="0" smtClean="0">
                <a:solidFill>
                  <a:schemeClr val="tx1"/>
                </a:solidFill>
              </a:rPr>
              <a:t>I can access my files on Media Vault;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400" dirty="0" smtClean="0">
                <a:solidFill>
                  <a:schemeClr val="tx1"/>
                </a:solidFill>
              </a:rPr>
              <a:t>Upload and Download files to and from Media Vault; and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400" dirty="0" smtClean="0">
                <a:solidFill>
                  <a:schemeClr val="tx1"/>
                </a:solidFill>
              </a:rPr>
              <a:t>View/Edit my account details; and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400" dirty="0" smtClean="0">
                <a:solidFill>
                  <a:schemeClr val="tx1"/>
                </a:solidFill>
              </a:rPr>
              <a:t>Log out of my Media Vault</a:t>
            </a:r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Media Vault user will be taken to the main dashboard after logging in with their username and password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44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View my Files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7729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see all my files that I have uploaded to Media Vault, so that I can: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400" dirty="0" smtClean="0">
                <a:solidFill>
                  <a:schemeClr val="tx1"/>
                </a:solidFill>
              </a:rPr>
              <a:t>Download a file; 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400" dirty="0" smtClean="0">
                <a:solidFill>
                  <a:schemeClr val="tx1"/>
                </a:solidFill>
              </a:rPr>
              <a:t>Open a </a:t>
            </a:r>
            <a:r>
              <a:rPr lang="en-AU" sz="2400" dirty="0">
                <a:solidFill>
                  <a:schemeClr val="tx1"/>
                </a:solidFill>
              </a:rPr>
              <a:t>file;</a:t>
            </a:r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AU" sz="2400" dirty="0" smtClean="0">
                <a:solidFill>
                  <a:schemeClr val="tx1"/>
                </a:solidFill>
              </a:rPr>
              <a:t>Delete</a:t>
            </a:r>
            <a:r>
              <a:rPr lang="en-AU" sz="2400" dirty="0">
                <a:solidFill>
                  <a:schemeClr val="tx1"/>
                </a:solidFill>
              </a:rPr>
              <a:t> a file</a:t>
            </a:r>
            <a:r>
              <a:rPr lang="en-AU" sz="2400" dirty="0" smtClean="0">
                <a:solidFill>
                  <a:schemeClr val="tx1"/>
                </a:solidFill>
              </a:rPr>
              <a:t>; 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400" dirty="0">
                <a:solidFill>
                  <a:schemeClr val="tx1"/>
                </a:solidFill>
              </a:rPr>
              <a:t>Edit a </a:t>
            </a:r>
            <a:r>
              <a:rPr lang="en-AU" sz="2400" dirty="0" smtClean="0">
                <a:solidFill>
                  <a:schemeClr val="tx1"/>
                </a:solidFill>
              </a:rPr>
              <a:t>file;</a:t>
            </a:r>
            <a:r>
              <a:rPr lang="en-AU" sz="2400" dirty="0">
                <a:solidFill>
                  <a:schemeClr val="tx1"/>
                </a:solidFill>
              </a:rPr>
              <a:t> or</a:t>
            </a:r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AU" sz="2400" dirty="0" smtClean="0">
                <a:solidFill>
                  <a:schemeClr val="tx1"/>
                </a:solidFill>
              </a:rPr>
              <a:t>Search and Sort</a:t>
            </a: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768436"/>
            <a:ext cx="9828000" cy="1187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After login, the Media Vault user will be taken to a webpage that will display all the files they have uploaded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78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Download my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download a file that I have uploaded, so that I can keep a </a:t>
            </a:r>
            <a:r>
              <a:rPr lang="en-AU" sz="2400" smtClean="0">
                <a:solidFill>
                  <a:schemeClr val="tx1"/>
                </a:solidFill>
              </a:rPr>
              <a:t>local version for when I have no internet.</a:t>
            </a:r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file will have a download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After clicking the download button, the file will download to the Media Vault user’s device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719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Upload a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upload a file so that I can access this file from any device using the Media Vault website.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appear in Media Vault once it has uploaded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75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Add a folder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add a folder so that I can organise my files.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file will appear, letting the user pick its name, once the user has clicked the option to create a folder.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51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1370</Words>
  <Application>Microsoft Macintosh PowerPoint</Application>
  <PresentationFormat>A4 Paper (210x297 mm)</PresentationFormat>
  <Paragraphs>219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Calibri</vt:lpstr>
      <vt:lpstr>Arial</vt:lpstr>
      <vt:lpstr>Office Theme</vt:lpstr>
      <vt:lpstr>PowerPoint Presentation</vt:lpstr>
      <vt:lpstr>PowerPoint Presentation</vt:lpstr>
      <vt:lpstr>Media Vault User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Media Vault Desktop User</vt:lpstr>
      <vt:lpstr>PowerPoint Presentation</vt:lpstr>
      <vt:lpstr>Media Vault Mobile User</vt:lpstr>
      <vt:lpstr>PowerPoint Presentation</vt:lpstr>
    </vt:vector>
  </TitlesOfParts>
  <Company>Thomaco Consultancies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Lewis Tracy</cp:lastModifiedBy>
  <cp:revision>20</cp:revision>
  <dcterms:created xsi:type="dcterms:W3CDTF">2011-08-10T11:51:47Z</dcterms:created>
  <dcterms:modified xsi:type="dcterms:W3CDTF">2017-03-23T00:33:39Z</dcterms:modified>
</cp:coreProperties>
</file>