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1" r:id="rId2"/>
    <p:sldId id="292" r:id="rId3"/>
    <p:sldId id="258" r:id="rId4"/>
    <p:sldId id="259" r:id="rId5"/>
    <p:sldId id="256" r:id="rId6"/>
    <p:sldId id="268" r:id="rId7"/>
    <p:sldId id="263" r:id="rId8"/>
    <p:sldId id="264" r:id="rId9"/>
    <p:sldId id="266" r:id="rId10"/>
    <p:sldId id="285" r:id="rId11"/>
    <p:sldId id="274" r:id="rId12"/>
    <p:sldId id="265" r:id="rId13"/>
    <p:sldId id="286" r:id="rId14"/>
    <p:sldId id="279" r:id="rId15"/>
    <p:sldId id="278" r:id="rId16"/>
    <p:sldId id="290" r:id="rId17"/>
    <p:sldId id="271" r:id="rId18"/>
    <p:sldId id="267" r:id="rId19"/>
    <p:sldId id="270" r:id="rId20"/>
    <p:sldId id="261" r:id="rId21"/>
    <p:sldId id="273" r:id="rId22"/>
    <p:sldId id="287" r:id="rId23"/>
    <p:sldId id="276" r:id="rId24"/>
    <p:sldId id="288" r:id="rId25"/>
    <p:sldId id="289" r:id="rId26"/>
    <p:sldId id="272" r:id="rId27"/>
    <p:sldId id="269" r:id="rId28"/>
    <p:sldId id="277" r:id="rId2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19"/>
    <p:restoredTop sz="94617"/>
  </p:normalViewPr>
  <p:slideViewPr>
    <p:cSldViewPr snapToGrid="0">
      <p:cViewPr>
        <p:scale>
          <a:sx n="98" d="100"/>
          <a:sy n="98" d="100"/>
        </p:scale>
        <p:origin x="3120" y="126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2050B-ACD1-334A-AA2C-2AACF631EB54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82D06-ED0C-5B4C-A22F-85EB2EBA2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2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28/3/17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28/3/17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28/3/17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28/3/17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28/3/17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28/3/17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28/3/17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28/3/17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28/3/17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28/3/17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28/3/17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28/3/17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Vault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6B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Upload a File </a:t>
            </a:r>
            <a:r>
              <a:rPr lang="mr-IN" sz="2800" dirty="0" smtClean="0"/>
              <a:t>–</a:t>
            </a:r>
            <a:r>
              <a:rPr lang="en-AU" sz="2800" dirty="0" smtClean="0"/>
              <a:t> drag and drop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upload a file by dragging and dropping them into the website, so that I can access this file from any device using the Media Vault website.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drag and drop a file to the Media Vault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This file will upload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ANY ERRORS SHOULD BE DISPLAYED IN A USER FRIENDLY CONTEXT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want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865503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Add a folder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add a folder so that I can organise my files.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224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button that lets the user add a new folder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file will appear, letting the user pick its name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folder will appear, and the user can enter 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969726"/>
            <a:ext cx="9828000" cy="7788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542512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PDF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PDF file so that I can read the contents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the pdf should display so that it can be read.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There should be a home button, so the user can go back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771756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8B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eBook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eBook file so that I can read the contents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the eBook should display so that it can be read.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There should be a home button, so the user can go back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582726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Audio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file so that I can </a:t>
            </a:r>
            <a:r>
              <a:rPr lang="en-AU" sz="2400" dirty="0">
                <a:solidFill>
                  <a:schemeClr val="tx1"/>
                </a:solidFill>
              </a:rPr>
              <a:t>l</a:t>
            </a:r>
            <a:r>
              <a:rPr lang="en-AU" sz="2400" dirty="0" smtClean="0">
                <a:solidFill>
                  <a:schemeClr val="tx1"/>
                </a:solidFill>
              </a:rPr>
              <a:t>isten to it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music plays.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There should a home button, so that the </a:t>
            </a:r>
            <a:r>
              <a:rPr lang="en-AU" sz="2000" dirty="0" smtClean="0">
                <a:solidFill>
                  <a:schemeClr val="tx1"/>
                </a:solidFill>
              </a:rPr>
              <a:t>user</a:t>
            </a:r>
            <a:r>
              <a:rPr lang="en-AU" sz="2000" dirty="0">
                <a:solidFill>
                  <a:schemeClr val="tx1"/>
                </a:solidFill>
              </a:rPr>
              <a:t> can go back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441015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Picture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file so that I can view it.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a picture should display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There should a home button, so that the </a:t>
            </a:r>
            <a:r>
              <a:rPr lang="en-AU" sz="2000" dirty="0" smtClean="0">
                <a:solidFill>
                  <a:schemeClr val="tx1"/>
                </a:solidFill>
              </a:rPr>
              <a:t>user can </a:t>
            </a:r>
            <a:r>
              <a:rPr lang="en-AU" sz="2000" dirty="0">
                <a:solidFill>
                  <a:schemeClr val="tx1"/>
                </a:solidFill>
              </a:rPr>
              <a:t>go back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520526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10B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Folder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folder so that I can view its contents.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folder will open once clicked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There should a home button, so that the </a:t>
            </a:r>
            <a:r>
              <a:rPr lang="en-AU" sz="2000" dirty="0" smtClean="0">
                <a:solidFill>
                  <a:schemeClr val="tx1"/>
                </a:solidFill>
              </a:rPr>
              <a:t>user can go back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821357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Delete a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have website functions that would allow me to delete a file so that I can free up my storage space or remove the file if I no longer need it.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Once the user clicks the delete button an “are you sure?” message should appear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is delete if they clicked yes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remains there if they click no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089856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Edit a File Name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edit a file name so that I can rename it to a different name.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click a rename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name will change upon the user editing 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538368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Search a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search through my files so that I can find specific files quicker.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There will be a search box at the top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enter search terms and click ”Search”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current view of the files will filter according to the user’s search terms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57674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Media Vault is an online file storage website where you can use and download any files you have uploaded, from any device.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27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Add/Edit Meta Data to Uploaded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add/edit user friendly meta data to a file I have uploaded so that this file will appear when I search my files with similar meta data.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add certain information (meta data) to uploaded files when clicking the “category button”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Performing a search with similar meta data should reveal the relevant files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32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Manually Add Meta Data when Uploading File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add manual information (meta data) to a file that I am uploading, so that performing a search with similar meta data will reveal these files.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48593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be asked if they want to add meta data manually once they upload the file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Performing a search with similar meta data should reveal the relevant files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660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16B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Automatically Add Meta Data when Uploading File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automatically add information (meta data) to a file that I am uploading, so that performing a search with similar meta data will reveal these files.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meta data will automatically be grabbed off the file details that are being uploaded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Performing a search with similar meta data should reveal the relevant files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425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Sort my Files </a:t>
            </a:r>
            <a:r>
              <a:rPr lang="mr-IN" sz="2800" dirty="0" smtClean="0"/>
              <a:t>–</a:t>
            </a:r>
            <a:r>
              <a:rPr lang="en-AU" sz="2800" dirty="0" smtClean="0"/>
              <a:t> By Meta Data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sort my files by meta data, so that I can organise and easily access specific files.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click a sort by meta data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files should be sorted by the meta 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86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17B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Sort my Files - By Name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sort my files by file name, so that I can organise and easily access specific files.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user will click a sort by </a:t>
            </a:r>
            <a:r>
              <a:rPr lang="en-AU" sz="2000" dirty="0" smtClean="0">
                <a:solidFill>
                  <a:schemeClr val="tx1"/>
                </a:solidFill>
              </a:rPr>
              <a:t>name button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files should be sorted by the </a:t>
            </a:r>
            <a:r>
              <a:rPr lang="en-AU" sz="2000" dirty="0" smtClean="0">
                <a:solidFill>
                  <a:schemeClr val="tx1"/>
                </a:solidFill>
              </a:rPr>
              <a:t>name</a:t>
            </a:r>
            <a:endParaRPr lang="en-AU" sz="2000" dirty="0">
              <a:solidFill>
                <a:schemeClr val="tx1"/>
              </a:solidFill>
            </a:endParaRPr>
          </a:p>
          <a:p>
            <a:pPr marL="636588" lvl="1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654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17C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Sort my Files </a:t>
            </a:r>
            <a:r>
              <a:rPr lang="mr-IN" sz="2800" dirty="0" smtClean="0"/>
              <a:t>–</a:t>
            </a:r>
            <a:r>
              <a:rPr lang="en-AU" sz="2800" dirty="0" smtClean="0"/>
              <a:t> By Date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sort my files by date uploaded, so that I can organise and easily access specific files.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user will click a sort by </a:t>
            </a:r>
            <a:r>
              <a:rPr lang="en-AU" sz="2000" dirty="0" smtClean="0">
                <a:solidFill>
                  <a:schemeClr val="tx1"/>
                </a:solidFill>
              </a:rPr>
              <a:t>date button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files should be sorted by </a:t>
            </a:r>
            <a:r>
              <a:rPr lang="en-AU" sz="2000" dirty="0" smtClean="0">
                <a:solidFill>
                  <a:schemeClr val="tx1"/>
                </a:solidFill>
              </a:rPr>
              <a:t>the date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998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View/Edit Account Details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update my password and email, so that I can have my credentials up to date.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can click a button that takes them to see the details of their 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edit their email and password here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47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Reset Forgotten Password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03997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reset my password if I have forgotten it, so I can change it to a new password and log into my Media Vault to access my files.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click a button that takes them to a page that requires them to enter their email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receive a reset password link to their email, letting them pick a new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They can then log 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49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20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Log Out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log out of my account, so that nobody else can access my files when I have finished with Media Vault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can no longer see their </a:t>
            </a:r>
            <a:r>
              <a:rPr lang="en-AU" sz="2000" dirty="0" smtClean="0">
                <a:solidFill>
                  <a:schemeClr val="tx1"/>
                </a:solidFill>
              </a:rPr>
              <a:t>files and access their account </a:t>
            </a:r>
            <a:r>
              <a:rPr lang="en-AU" sz="2000" dirty="0" smtClean="0">
                <a:solidFill>
                  <a:schemeClr val="tx1"/>
                </a:solidFill>
              </a:rPr>
              <a:t>once they have clicked a log out </a:t>
            </a:r>
            <a:r>
              <a:rPr lang="en-AU" sz="2000" dirty="0" smtClean="0">
                <a:solidFill>
                  <a:schemeClr val="tx1"/>
                </a:solidFill>
              </a:rPr>
              <a:t>button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4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Role 1</a:t>
            </a:r>
            <a:r>
              <a:rPr lang="en-AU" sz="2000" dirty="0" smtClean="0"/>
              <a:t> – Media Vault User</a:t>
            </a:r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805" y="2370857"/>
            <a:ext cx="8915400" cy="1143000"/>
          </a:xfrm>
        </p:spPr>
        <p:txBody>
          <a:bodyPr/>
          <a:lstStyle/>
          <a:p>
            <a:r>
              <a:rPr lang="en-US" dirty="0" smtClean="0"/>
              <a:t>Media Vault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8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Registration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register for an account so that I can log into Media Vault on any device.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home page has a register account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Media Vault user can enter in their username, email and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verification email will be sent to that email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Media Vault user can log 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Duplicate accounts and emails cannot be registered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Media Vault Login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sign in with my account, so that I can use it.</a:t>
            </a: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Media Vault user will be taken to the main dashboard after logging in with their username and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If the details are incorrect, an error message will display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need to be able to make an account first, story card 1 needs to be complete</a:t>
            </a:r>
          </a:p>
        </p:txBody>
      </p:sp>
    </p:spTree>
    <p:extLst>
      <p:ext uri="{BB962C8B-B14F-4D97-AF65-F5344CB8AC3E}">
        <p14:creationId xmlns:p14="http://schemas.microsoft.com/office/powerpoint/2010/main" val="147844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View my Files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7729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see all my files that I have uploaded to Media Vault, so that I can access them.</a:t>
            </a: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768436"/>
            <a:ext cx="9828000" cy="174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After login, the Media Vault user will be taken to a webpage that will display all the files they have uploaded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files should only be the files that belong to that user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630090"/>
            <a:ext cx="9828000" cy="11184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r>
              <a:rPr lang="en-AU" sz="2000" dirty="0">
                <a:solidFill>
                  <a:schemeClr val="tx1"/>
                </a:solidFill>
              </a:rPr>
              <a:t>The user will need to be able to make an account first, story card 1 needs to be complete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8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Download my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download a file that I have uploaded, so that I can keep a local version for when I have no internet.</a:t>
            </a: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file will have a download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After clicking the download button, the file will download to the Media Vault user’s device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keep the same name that it has on the website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3671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0389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Upload a File </a:t>
            </a:r>
            <a:r>
              <a:rPr lang="mr-IN" sz="2800" dirty="0" smtClean="0"/>
              <a:t>–</a:t>
            </a:r>
            <a:r>
              <a:rPr lang="en-AU" sz="2800" dirty="0" smtClean="0"/>
              <a:t> File Explorer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upload a file through clicking an upload button that opens a file explorer, so that I can access this file from any device using the Media Vault website.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29"/>
            <a:ext cx="9828000" cy="2203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After clicking the upload button, a file explorer will appear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should only be able to pick one file (not a folder)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That file should now appear in the Media Vault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ANY ERRORS SHOULD BE DISPLAYED IN A USER FRIENDLY CONTEXT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839096"/>
            <a:ext cx="9828000" cy="90949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1407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1729</Words>
  <Application>Microsoft Macintosh PowerPoint</Application>
  <PresentationFormat>A4 Paper (210x297 mm)</PresentationFormat>
  <Paragraphs>243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Mangal</vt:lpstr>
      <vt:lpstr>Arial</vt:lpstr>
      <vt:lpstr>Office Theme</vt:lpstr>
      <vt:lpstr>Media Vault</vt:lpstr>
      <vt:lpstr>What is it?</vt:lpstr>
      <vt:lpstr>PowerPoint Presentation</vt:lpstr>
      <vt:lpstr>Media Vault User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Lewis Tracy</cp:lastModifiedBy>
  <cp:revision>40</cp:revision>
  <dcterms:created xsi:type="dcterms:W3CDTF">2011-08-10T11:51:47Z</dcterms:created>
  <dcterms:modified xsi:type="dcterms:W3CDTF">2017-03-28T12:45:16Z</dcterms:modified>
</cp:coreProperties>
</file>