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85" r:id="rId10"/>
    <p:sldId id="274" r:id="rId11"/>
    <p:sldId id="265" r:id="rId12"/>
    <p:sldId id="286" r:id="rId13"/>
    <p:sldId id="279" r:id="rId14"/>
    <p:sldId id="278" r:id="rId15"/>
    <p:sldId id="290" r:id="rId16"/>
    <p:sldId id="271" r:id="rId17"/>
    <p:sldId id="267" r:id="rId18"/>
    <p:sldId id="270" r:id="rId19"/>
    <p:sldId id="261" r:id="rId20"/>
    <p:sldId id="273" r:id="rId21"/>
    <p:sldId id="287" r:id="rId22"/>
    <p:sldId id="276" r:id="rId23"/>
    <p:sldId id="288" r:id="rId24"/>
    <p:sldId id="289" r:id="rId25"/>
    <p:sldId id="272" r:id="rId26"/>
    <p:sldId id="269" r:id="rId27"/>
    <p:sldId id="277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0"/>
    <p:restoredTop sz="94651"/>
  </p:normalViewPr>
  <p:slideViewPr>
    <p:cSldViewPr snapToGrid="0">
      <p:cViewPr>
        <p:scale>
          <a:sx n="98" d="100"/>
          <a:sy n="98" d="100"/>
        </p:scale>
        <p:origin x="1688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Media Vault User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</a:t>
            </a:r>
            <a:r>
              <a:rPr lang="en-AU" sz="2000" dirty="0" smtClean="0"/>
              <a:t>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  <a:endParaRPr lang="en-AU" sz="2400" dirty="0" smtClean="0">
              <a:solidFill>
                <a:schemeClr val="tx1"/>
              </a:solidFill>
            </a:endParaRP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</a:t>
            </a:r>
            <a:r>
              <a:rPr lang="en-AU" sz="2000" dirty="0">
                <a:solidFill>
                  <a:schemeClr val="tx1"/>
                </a:solidFill>
              </a:rPr>
              <a:t>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</a:t>
            </a:r>
            <a:r>
              <a:rPr lang="en-AU" sz="2000" dirty="0">
                <a:solidFill>
                  <a:schemeClr val="tx1"/>
                </a:solidFill>
              </a:rPr>
              <a:t>go back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folder so that I can view its contents.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open once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go back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48593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View/Edit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Forgotten Password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no longer see their files once they have clicked a log out button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File Explorer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1739</Words>
  <Application>Microsoft Macintosh PowerPoint</Application>
  <PresentationFormat>A4 Paper (210x297 mm)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36</cp:revision>
  <dcterms:created xsi:type="dcterms:W3CDTF">2011-08-10T11:51:47Z</dcterms:created>
  <dcterms:modified xsi:type="dcterms:W3CDTF">2017-03-23T05:59:56Z</dcterms:modified>
</cp:coreProperties>
</file>