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307" r:id="rId7"/>
    <p:sldId id="308" r:id="rId8"/>
    <p:sldId id="309" r:id="rId9"/>
    <p:sldId id="303" r:id="rId10"/>
    <p:sldId id="304" r:id="rId11"/>
    <p:sldId id="305" r:id="rId12"/>
    <p:sldId id="306" r:id="rId13"/>
    <p:sldId id="261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erriweather" panose="02020500000000000000" charset="0"/>
      <p:regular r:id="rId20"/>
      <p:bold r:id="rId21"/>
      <p:italic r:id="rId22"/>
      <p:boldItalic r:id="rId23"/>
    </p:embeddedFont>
    <p:embeddedFont>
      <p:font typeface="Roboto Slab" panose="02020500000000000000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34D16-1FF2-4A9A-9B01-566C8AF27766}">
  <a:tblStyle styleId="{7EC34D16-1FF2-4A9A-9B01-566C8AF27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964853f0b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964853f0b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59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29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74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64853f0b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64853f0b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944b53b16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944b53b16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64853f0b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64853f0b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964853f0b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964853f0b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1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50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65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64853f0b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64853f0b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2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3099" y="1163750"/>
            <a:ext cx="523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3150" y="3135350"/>
            <a:ext cx="52377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970647" y="157271"/>
            <a:ext cx="753375" cy="662275"/>
            <a:chOff x="7814372" y="-58967"/>
            <a:chExt cx="753375" cy="6622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/>
          <p:nvPr/>
        </p:nvSpPr>
        <p:spPr>
          <a:xfrm>
            <a:off x="7756000" y="469175"/>
            <a:ext cx="488400" cy="48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1039147" y="4079046"/>
            <a:ext cx="753375" cy="662275"/>
            <a:chOff x="7814372" y="-58967"/>
            <a:chExt cx="753375" cy="662275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26;p2"/>
          <p:cNvSpPr/>
          <p:nvPr/>
        </p:nvSpPr>
        <p:spPr>
          <a:xfrm>
            <a:off x="1894700" y="4485950"/>
            <a:ext cx="357300" cy="3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bg>
      <p:bgPr>
        <a:solidFill>
          <a:schemeClr val="lt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1"/>
          <p:cNvGrpSpPr/>
          <p:nvPr/>
        </p:nvGrpSpPr>
        <p:grpSpPr>
          <a:xfrm flipH="1">
            <a:off x="2746024" y="3915328"/>
            <a:ext cx="716754" cy="688630"/>
            <a:chOff x="8124549" y="177128"/>
            <a:chExt cx="716754" cy="688630"/>
          </a:xfrm>
        </p:grpSpPr>
        <p:grpSp>
          <p:nvGrpSpPr>
            <p:cNvPr id="597" name="Google Shape;597;p31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98" name="Google Shape;598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01" name="Google Shape;601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31"/>
          <p:cNvSpPr/>
          <p:nvPr/>
        </p:nvSpPr>
        <p:spPr>
          <a:xfrm>
            <a:off x="3375000" y="4300450"/>
            <a:ext cx="776700" cy="77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31"/>
          <p:cNvGrpSpPr/>
          <p:nvPr/>
        </p:nvGrpSpPr>
        <p:grpSpPr>
          <a:xfrm>
            <a:off x="4795649" y="123891"/>
            <a:ext cx="716754" cy="688630"/>
            <a:chOff x="8124549" y="177128"/>
            <a:chExt cx="716754" cy="688630"/>
          </a:xfrm>
        </p:grpSpPr>
        <p:grpSp>
          <p:nvGrpSpPr>
            <p:cNvPr id="605" name="Google Shape;605;p31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06" name="Google Shape;606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31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09" name="Google Shape;609;p31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1" name="Google Shape;611;p31"/>
          <p:cNvSpPr/>
          <p:nvPr/>
        </p:nvSpPr>
        <p:spPr>
          <a:xfrm>
            <a:off x="4348350" y="436525"/>
            <a:ext cx="447300" cy="447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126050" y="1214850"/>
            <a:ext cx="1174500" cy="1174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7812375" y="2801800"/>
            <a:ext cx="1707000" cy="1707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2">
    <p:bg>
      <p:bgPr>
        <a:solidFill>
          <a:schemeClr val="lt2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5_1_2">
    <p:bg>
      <p:bgPr>
        <a:solidFill>
          <a:schemeClr val="lt2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3"/>
          <p:cNvGrpSpPr/>
          <p:nvPr/>
        </p:nvGrpSpPr>
        <p:grpSpPr>
          <a:xfrm rot="10800000" flipH="1">
            <a:off x="8254824" y="1632646"/>
            <a:ext cx="716754" cy="688630"/>
            <a:chOff x="8124549" y="177128"/>
            <a:chExt cx="716754" cy="688630"/>
          </a:xfrm>
        </p:grpSpPr>
        <p:grpSp>
          <p:nvGrpSpPr>
            <p:cNvPr id="617" name="Google Shape;617;p3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18" name="Google Shape;618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3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21" name="Google Shape;621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3" name="Google Shape;623;p33"/>
          <p:cNvSpPr/>
          <p:nvPr/>
        </p:nvSpPr>
        <p:spPr>
          <a:xfrm rot="10800000" flipH="1">
            <a:off x="7579175" y="419653"/>
            <a:ext cx="1145700" cy="114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33"/>
          <p:cNvGrpSpPr/>
          <p:nvPr/>
        </p:nvGrpSpPr>
        <p:grpSpPr>
          <a:xfrm rot="10800000" flipH="1">
            <a:off x="809849" y="4237621"/>
            <a:ext cx="716754" cy="688630"/>
            <a:chOff x="8124549" y="177128"/>
            <a:chExt cx="716754" cy="688630"/>
          </a:xfrm>
        </p:grpSpPr>
        <p:grpSp>
          <p:nvGrpSpPr>
            <p:cNvPr id="625" name="Google Shape;625;p3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26" name="Google Shape;626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3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29" name="Google Shape;629;p3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1" name="Google Shape;631;p33"/>
          <p:cNvSpPr/>
          <p:nvPr/>
        </p:nvSpPr>
        <p:spPr>
          <a:xfrm rot="10800000" flipH="1">
            <a:off x="354900" y="3765179"/>
            <a:ext cx="716700" cy="71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6">
  <p:cSld name="CUSTOM_5_1_1_1">
    <p:bg>
      <p:bgPr>
        <a:solidFill>
          <a:schemeClr val="lt2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3" name="Google Shape;633;p34"/>
          <p:cNvGrpSpPr/>
          <p:nvPr/>
        </p:nvGrpSpPr>
        <p:grpSpPr>
          <a:xfrm>
            <a:off x="6182647" y="3915328"/>
            <a:ext cx="716754" cy="688630"/>
            <a:chOff x="8124549" y="177128"/>
            <a:chExt cx="716754" cy="688630"/>
          </a:xfrm>
        </p:grpSpPr>
        <p:grpSp>
          <p:nvGrpSpPr>
            <p:cNvPr id="634" name="Google Shape;634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35" name="Google Shape;635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38" name="Google Shape;638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0" name="Google Shape;640;p34"/>
          <p:cNvSpPr/>
          <p:nvPr/>
        </p:nvSpPr>
        <p:spPr>
          <a:xfrm flipH="1">
            <a:off x="5493725" y="4300450"/>
            <a:ext cx="776700" cy="77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34"/>
          <p:cNvGrpSpPr/>
          <p:nvPr/>
        </p:nvGrpSpPr>
        <p:grpSpPr>
          <a:xfrm flipH="1">
            <a:off x="4133022" y="123891"/>
            <a:ext cx="716754" cy="688630"/>
            <a:chOff x="8124549" y="177128"/>
            <a:chExt cx="716754" cy="688630"/>
          </a:xfrm>
        </p:grpSpPr>
        <p:grpSp>
          <p:nvGrpSpPr>
            <p:cNvPr id="642" name="Google Shape;642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43" name="Google Shape;64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46" name="Google Shape;646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8" name="Google Shape;648;p34"/>
          <p:cNvSpPr/>
          <p:nvPr/>
        </p:nvSpPr>
        <p:spPr>
          <a:xfrm flipH="1">
            <a:off x="4849775" y="436525"/>
            <a:ext cx="447300" cy="44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4"/>
          <p:cNvSpPr/>
          <p:nvPr/>
        </p:nvSpPr>
        <p:spPr>
          <a:xfrm flipH="1">
            <a:off x="8344875" y="1214850"/>
            <a:ext cx="1174500" cy="117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4"/>
          <p:cNvSpPr/>
          <p:nvPr/>
        </p:nvSpPr>
        <p:spPr>
          <a:xfrm flipH="1">
            <a:off x="126050" y="2801800"/>
            <a:ext cx="1707000" cy="170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34"/>
          <p:cNvGrpSpPr/>
          <p:nvPr/>
        </p:nvGrpSpPr>
        <p:grpSpPr>
          <a:xfrm>
            <a:off x="8268947" y="392066"/>
            <a:ext cx="716754" cy="688630"/>
            <a:chOff x="8124549" y="177128"/>
            <a:chExt cx="716754" cy="688630"/>
          </a:xfrm>
        </p:grpSpPr>
        <p:grpSp>
          <p:nvGrpSpPr>
            <p:cNvPr id="652" name="Google Shape;652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53" name="Google Shape;65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56" name="Google Shape;656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8" name="Google Shape;658;p34"/>
          <p:cNvGrpSpPr/>
          <p:nvPr/>
        </p:nvGrpSpPr>
        <p:grpSpPr>
          <a:xfrm flipH="1">
            <a:off x="1791022" y="4034016"/>
            <a:ext cx="716754" cy="688630"/>
            <a:chOff x="8124549" y="177128"/>
            <a:chExt cx="716754" cy="688630"/>
          </a:xfrm>
        </p:grpSpPr>
        <p:grpSp>
          <p:nvGrpSpPr>
            <p:cNvPr id="659" name="Google Shape;659;p34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660" name="Google Shape;660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4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325" y="3301187"/>
            <a:ext cx="77178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317150" y="2079388"/>
            <a:ext cx="2510100" cy="13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13225" y="3920311"/>
            <a:ext cx="7717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rot="10800000">
            <a:off x="579347" y="4345921"/>
            <a:ext cx="753375" cy="662275"/>
            <a:chOff x="7814372" y="-58967"/>
            <a:chExt cx="753375" cy="662275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38;p3"/>
          <p:cNvSpPr/>
          <p:nvPr/>
        </p:nvSpPr>
        <p:spPr>
          <a:xfrm>
            <a:off x="8285525" y="3760975"/>
            <a:ext cx="502800" cy="5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576150" y="4129975"/>
            <a:ext cx="274200" cy="274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7719522" y="3186996"/>
            <a:ext cx="753375" cy="662275"/>
            <a:chOff x="7814372" y="-58967"/>
            <a:chExt cx="753375" cy="662275"/>
          </a:xfrm>
        </p:grpSpPr>
        <p:grpSp>
          <p:nvGrpSpPr>
            <p:cNvPr id="41" name="Google Shape;41;p3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50" y="1112200"/>
            <a:ext cx="7717500" cy="3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grpSp>
        <p:nvGrpSpPr>
          <p:cNvPr id="50" name="Google Shape;50;p4"/>
          <p:cNvGrpSpPr/>
          <p:nvPr/>
        </p:nvGrpSpPr>
        <p:grpSpPr>
          <a:xfrm>
            <a:off x="7133797" y="158121"/>
            <a:ext cx="753375" cy="662275"/>
            <a:chOff x="7814372" y="-58967"/>
            <a:chExt cx="753375" cy="662275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57;p4"/>
          <p:cNvSpPr/>
          <p:nvPr/>
        </p:nvSpPr>
        <p:spPr>
          <a:xfrm>
            <a:off x="8064750" y="239525"/>
            <a:ext cx="366000" cy="36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-239050" y="2869500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8602450" y="3925600"/>
            <a:ext cx="366000" cy="36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75122" y="3473696"/>
            <a:ext cx="753375" cy="662275"/>
            <a:chOff x="7814372" y="-58967"/>
            <a:chExt cx="753375" cy="662275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248775" y="1762725"/>
            <a:ext cx="41820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248775" y="2242475"/>
            <a:ext cx="4182000" cy="13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6096424" y="4379903"/>
            <a:ext cx="716754" cy="688630"/>
            <a:chOff x="6096424" y="4379903"/>
            <a:chExt cx="716754" cy="688630"/>
          </a:xfrm>
        </p:grpSpPr>
        <p:grpSp>
          <p:nvGrpSpPr>
            <p:cNvPr id="115" name="Google Shape;115;p7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116" name="Google Shape;116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7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119" name="Google Shape;119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7"/>
          <p:cNvSpPr/>
          <p:nvPr/>
        </p:nvSpPr>
        <p:spPr>
          <a:xfrm>
            <a:off x="5425625" y="4457625"/>
            <a:ext cx="431100" cy="43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7"/>
          <p:cNvGrpSpPr/>
          <p:nvPr/>
        </p:nvGrpSpPr>
        <p:grpSpPr>
          <a:xfrm>
            <a:off x="7890524" y="381153"/>
            <a:ext cx="716754" cy="688630"/>
            <a:chOff x="8124549" y="177128"/>
            <a:chExt cx="716754" cy="688630"/>
          </a:xfrm>
        </p:grpSpPr>
        <p:grpSp>
          <p:nvGrpSpPr>
            <p:cNvPr id="123" name="Google Shape;123;p7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124" name="Google Shape;124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7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127" name="Google Shape;127;p7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" name="Google Shape;129;p7"/>
          <p:cNvSpPr/>
          <p:nvPr/>
        </p:nvSpPr>
        <p:spPr>
          <a:xfrm>
            <a:off x="6902125" y="181150"/>
            <a:ext cx="716700" cy="71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2"/>
          </p:nvPr>
        </p:nvSpPr>
        <p:spPr>
          <a:xfrm flipH="1">
            <a:off x="713225" y="1231200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 flipH="1">
            <a:off x="713225" y="1517673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696625" y="1231200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4"/>
          </p:nvPr>
        </p:nvSpPr>
        <p:spPr>
          <a:xfrm flipH="1">
            <a:off x="713225" y="1930532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5"/>
          </p:nvPr>
        </p:nvSpPr>
        <p:spPr>
          <a:xfrm flipH="1">
            <a:off x="713225" y="2217005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96625" y="1930531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7"/>
          </p:nvPr>
        </p:nvSpPr>
        <p:spPr>
          <a:xfrm flipH="1">
            <a:off x="713225" y="2629863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8"/>
          </p:nvPr>
        </p:nvSpPr>
        <p:spPr>
          <a:xfrm flipH="1">
            <a:off x="713225" y="2916337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696625" y="2629863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3"/>
          </p:nvPr>
        </p:nvSpPr>
        <p:spPr>
          <a:xfrm flipH="1">
            <a:off x="713225" y="3329195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4"/>
          </p:nvPr>
        </p:nvSpPr>
        <p:spPr>
          <a:xfrm flipH="1">
            <a:off x="713225" y="3615668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5696625" y="3329194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16"/>
          </p:nvPr>
        </p:nvSpPr>
        <p:spPr>
          <a:xfrm flipH="1">
            <a:off x="713225" y="4028527"/>
            <a:ext cx="49833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7"/>
          </p:nvPr>
        </p:nvSpPr>
        <p:spPr>
          <a:xfrm flipH="1">
            <a:off x="713225" y="4315000"/>
            <a:ext cx="49833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5696625" y="4028525"/>
            <a:ext cx="7503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-64911" y="2360003"/>
            <a:ext cx="716754" cy="688630"/>
            <a:chOff x="6096424" y="4379903"/>
            <a:chExt cx="716754" cy="688630"/>
          </a:xfrm>
        </p:grpSpPr>
        <p:grpSp>
          <p:nvGrpSpPr>
            <p:cNvPr id="215" name="Google Shape;215;p13"/>
            <p:cNvGrpSpPr/>
            <p:nvPr/>
          </p:nvGrpSpPr>
          <p:grpSpPr>
            <a:xfrm>
              <a:off x="6096424" y="4379903"/>
              <a:ext cx="411292" cy="538553"/>
              <a:chOff x="1920201" y="869774"/>
              <a:chExt cx="2965338" cy="3882865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3"/>
            <p:cNvGrpSpPr/>
            <p:nvPr/>
          </p:nvGrpSpPr>
          <p:grpSpPr>
            <a:xfrm>
              <a:off x="6553711" y="4728783"/>
              <a:ext cx="259467" cy="339751"/>
              <a:chOff x="1920201" y="869774"/>
              <a:chExt cx="2965338" cy="3882865"/>
            </a:xfrm>
          </p:grpSpPr>
          <p:sp>
            <p:nvSpPr>
              <p:cNvPr id="219" name="Google Shape;219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" name="Google Shape;221;p13"/>
          <p:cNvSpPr/>
          <p:nvPr/>
        </p:nvSpPr>
        <p:spPr>
          <a:xfrm>
            <a:off x="177825" y="3141175"/>
            <a:ext cx="231300" cy="23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13"/>
          <p:cNvGrpSpPr/>
          <p:nvPr/>
        </p:nvGrpSpPr>
        <p:grpSpPr>
          <a:xfrm>
            <a:off x="6446924" y="195191"/>
            <a:ext cx="716754" cy="688630"/>
            <a:chOff x="8124549" y="177128"/>
            <a:chExt cx="716754" cy="688630"/>
          </a:xfrm>
        </p:grpSpPr>
        <p:grpSp>
          <p:nvGrpSpPr>
            <p:cNvPr id="223" name="Google Shape;223;p13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3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227" name="Google Shape;227;p13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13"/>
          <p:cNvSpPr/>
          <p:nvPr/>
        </p:nvSpPr>
        <p:spPr>
          <a:xfrm>
            <a:off x="5862675" y="280850"/>
            <a:ext cx="347700" cy="347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solidFill>
          <a:schemeClr val="lt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 idx="2"/>
          </p:nvPr>
        </p:nvSpPr>
        <p:spPr>
          <a:xfrm flipH="1">
            <a:off x="713249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713250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title" idx="3"/>
          </p:nvPr>
        </p:nvSpPr>
        <p:spPr>
          <a:xfrm flipH="1">
            <a:off x="3431537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4"/>
          </p:nvPr>
        </p:nvSpPr>
        <p:spPr>
          <a:xfrm flipH="1">
            <a:off x="3431537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title" idx="5"/>
          </p:nvPr>
        </p:nvSpPr>
        <p:spPr>
          <a:xfrm flipH="1">
            <a:off x="6149825" y="3607456"/>
            <a:ext cx="2280900" cy="4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subTitle" idx="6"/>
          </p:nvPr>
        </p:nvSpPr>
        <p:spPr>
          <a:xfrm flipH="1">
            <a:off x="6149825" y="3862425"/>
            <a:ext cx="2280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 rot="10800000">
            <a:off x="-40128" y="2621858"/>
            <a:ext cx="753375" cy="662275"/>
            <a:chOff x="7814372" y="-58967"/>
            <a:chExt cx="753375" cy="662275"/>
          </a:xfrm>
        </p:grpSpPr>
        <p:grpSp>
          <p:nvGrpSpPr>
            <p:cNvPr id="239" name="Google Shape;239;p1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0" name="Google Shape;240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1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43" name="Google Shape;243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" name="Google Shape;245;p14"/>
          <p:cNvSpPr/>
          <p:nvPr/>
        </p:nvSpPr>
        <p:spPr>
          <a:xfrm>
            <a:off x="39475" y="2234302"/>
            <a:ext cx="268800" cy="26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3079075" y="4775449"/>
            <a:ext cx="268800" cy="26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14"/>
          <p:cNvGrpSpPr/>
          <p:nvPr/>
        </p:nvGrpSpPr>
        <p:grpSpPr>
          <a:xfrm>
            <a:off x="7814372" y="-58967"/>
            <a:ext cx="753375" cy="662275"/>
            <a:chOff x="7814372" y="-58967"/>
            <a:chExt cx="753375" cy="662275"/>
          </a:xfrm>
        </p:grpSpPr>
        <p:grpSp>
          <p:nvGrpSpPr>
            <p:cNvPr id="248" name="Google Shape;248;p14"/>
            <p:cNvGrpSpPr/>
            <p:nvPr/>
          </p:nvGrpSpPr>
          <p:grpSpPr>
            <a:xfrm>
              <a:off x="7814372" y="82616"/>
              <a:ext cx="397652" cy="520692"/>
              <a:chOff x="1920201" y="869774"/>
              <a:chExt cx="2965338" cy="3882865"/>
            </a:xfrm>
          </p:grpSpPr>
          <p:sp>
            <p:nvSpPr>
              <p:cNvPr id="249" name="Google Shape;249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8293749" y="-58967"/>
              <a:ext cx="273997" cy="358777"/>
              <a:chOff x="1920201" y="869774"/>
              <a:chExt cx="2965338" cy="3882865"/>
            </a:xfrm>
          </p:grpSpPr>
          <p:sp>
            <p:nvSpPr>
              <p:cNvPr id="252" name="Google Shape;252;p14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14"/>
          <p:cNvSpPr/>
          <p:nvPr/>
        </p:nvSpPr>
        <p:spPr>
          <a:xfrm>
            <a:off x="8347075" y="569048"/>
            <a:ext cx="513600" cy="51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bg>
      <p:bgPr>
        <a:solidFill>
          <a:schemeClr val="lt1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bg>
      <p:bgPr>
        <a:solidFill>
          <a:schemeClr val="lt1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30"/>
          <p:cNvGrpSpPr/>
          <p:nvPr/>
        </p:nvGrpSpPr>
        <p:grpSpPr>
          <a:xfrm>
            <a:off x="8254824" y="3329428"/>
            <a:ext cx="716754" cy="688630"/>
            <a:chOff x="8124549" y="177128"/>
            <a:chExt cx="716754" cy="688630"/>
          </a:xfrm>
        </p:grpSpPr>
        <p:grpSp>
          <p:nvGrpSpPr>
            <p:cNvPr id="580" name="Google Shape;580;p30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81" name="Google Shape;581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30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584" name="Google Shape;584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6" name="Google Shape;586;p30"/>
          <p:cNvSpPr/>
          <p:nvPr/>
        </p:nvSpPr>
        <p:spPr>
          <a:xfrm>
            <a:off x="7579175" y="4085351"/>
            <a:ext cx="1145700" cy="1145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0"/>
          <p:cNvGrpSpPr/>
          <p:nvPr/>
        </p:nvGrpSpPr>
        <p:grpSpPr>
          <a:xfrm>
            <a:off x="809849" y="724453"/>
            <a:ext cx="716754" cy="688630"/>
            <a:chOff x="8124549" y="177128"/>
            <a:chExt cx="716754" cy="688630"/>
          </a:xfrm>
        </p:grpSpPr>
        <p:grpSp>
          <p:nvGrpSpPr>
            <p:cNvPr id="588" name="Google Shape;588;p30"/>
            <p:cNvGrpSpPr/>
            <p:nvPr/>
          </p:nvGrpSpPr>
          <p:grpSpPr>
            <a:xfrm rot="10800000">
              <a:off x="8430011" y="327205"/>
              <a:ext cx="411292" cy="538553"/>
              <a:chOff x="1920201" y="869774"/>
              <a:chExt cx="2965338" cy="3882865"/>
            </a:xfrm>
          </p:grpSpPr>
          <p:sp>
            <p:nvSpPr>
              <p:cNvPr id="589" name="Google Shape;589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0"/>
            <p:cNvGrpSpPr/>
            <p:nvPr/>
          </p:nvGrpSpPr>
          <p:grpSpPr>
            <a:xfrm rot="10800000">
              <a:off x="8124549" y="177128"/>
              <a:ext cx="259467" cy="339751"/>
              <a:chOff x="1920201" y="869774"/>
              <a:chExt cx="2965338" cy="388286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1920201" y="869774"/>
                <a:ext cx="1597805" cy="3827050"/>
              </a:xfrm>
              <a:custGeom>
                <a:avLst/>
                <a:gdLst/>
                <a:ahLst/>
                <a:cxnLst/>
                <a:rect l="l" t="t" r="r" b="b"/>
                <a:pathLst>
                  <a:path w="84708" h="202892" extrusionOk="0">
                    <a:moveTo>
                      <a:pt x="78604" y="0"/>
                    </a:moveTo>
                    <a:cubicBezTo>
                      <a:pt x="35141" y="0"/>
                      <a:pt x="0" y="46053"/>
                      <a:pt x="0" y="102833"/>
                    </a:cubicBezTo>
                    <a:cubicBezTo>
                      <a:pt x="0" y="151290"/>
                      <a:pt x="25708" y="191980"/>
                      <a:pt x="60109" y="202892"/>
                    </a:cubicBezTo>
                    <a:cubicBezTo>
                      <a:pt x="65842" y="190315"/>
                      <a:pt x="72316" y="162942"/>
                      <a:pt x="72316" y="102833"/>
                    </a:cubicBezTo>
                    <a:cubicBezTo>
                      <a:pt x="72316" y="53636"/>
                      <a:pt x="76385" y="19790"/>
                      <a:pt x="84707" y="370"/>
                    </a:cubicBezTo>
                    <a:cubicBezTo>
                      <a:pt x="82673" y="185"/>
                      <a:pt x="80638" y="0"/>
                      <a:pt x="786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3273777" y="918610"/>
                <a:ext cx="1611763" cy="3834029"/>
              </a:xfrm>
              <a:custGeom>
                <a:avLst/>
                <a:gdLst/>
                <a:ahLst/>
                <a:cxnLst/>
                <a:rect l="l" t="t" r="r" b="b"/>
                <a:pathLst>
                  <a:path w="85448" h="203262" extrusionOk="0">
                    <a:moveTo>
                      <a:pt x="24599" y="0"/>
                    </a:moveTo>
                    <a:cubicBezTo>
                      <a:pt x="18496" y="12577"/>
                      <a:pt x="12023" y="39950"/>
                      <a:pt x="12023" y="100244"/>
                    </a:cubicBezTo>
                    <a:cubicBezTo>
                      <a:pt x="12023" y="149441"/>
                      <a:pt x="8139" y="183287"/>
                      <a:pt x="1" y="202707"/>
                    </a:cubicBezTo>
                    <a:cubicBezTo>
                      <a:pt x="2220" y="203077"/>
                      <a:pt x="4440" y="203077"/>
                      <a:pt x="6844" y="203262"/>
                    </a:cubicBezTo>
                    <a:cubicBezTo>
                      <a:pt x="50307" y="203262"/>
                      <a:pt x="85448" y="157209"/>
                      <a:pt x="85448" y="100244"/>
                    </a:cubicBezTo>
                    <a:cubicBezTo>
                      <a:pt x="85448" y="51417"/>
                      <a:pt x="59370" y="10543"/>
                      <a:pt x="245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0"/>
          <p:cNvSpPr/>
          <p:nvPr/>
        </p:nvSpPr>
        <p:spPr>
          <a:xfrm>
            <a:off x="-596325" y="1346525"/>
            <a:ext cx="2194200" cy="219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sz="2800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○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■"/>
              <a:defRPr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59" r:id="rId6"/>
    <p:sldLayoutId id="2147483660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7"/>
          <p:cNvSpPr/>
          <p:nvPr/>
        </p:nvSpPr>
        <p:spPr>
          <a:xfrm>
            <a:off x="7668800" y="2989325"/>
            <a:ext cx="1752000" cy="175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7"/>
          <p:cNvSpPr txBox="1">
            <a:spLocks noGrp="1"/>
          </p:cNvSpPr>
          <p:nvPr>
            <p:ph type="ctrTitle"/>
          </p:nvPr>
        </p:nvSpPr>
        <p:spPr>
          <a:xfrm>
            <a:off x="1953124" y="1163750"/>
            <a:ext cx="523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two teensy4.0</a:t>
            </a:r>
            <a:endParaRPr dirty="0"/>
          </a:p>
        </p:txBody>
      </p:sp>
      <p:sp>
        <p:nvSpPr>
          <p:cNvPr id="695" name="Google Shape;695;p37"/>
          <p:cNvSpPr/>
          <p:nvPr/>
        </p:nvSpPr>
        <p:spPr>
          <a:xfrm>
            <a:off x="6970655" y="3222495"/>
            <a:ext cx="2062" cy="37"/>
          </a:xfrm>
          <a:custGeom>
            <a:avLst/>
            <a:gdLst/>
            <a:ahLst/>
            <a:cxnLst/>
            <a:rect l="l" t="t" r="r" b="b"/>
            <a:pathLst>
              <a:path w="56" h="1" extrusionOk="0">
                <a:moveTo>
                  <a:pt x="55" y="0"/>
                </a:move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3B50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04F286-E7F2-408F-B317-DEF12048A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124" y="3300779"/>
            <a:ext cx="5237700" cy="357300"/>
          </a:xfrm>
        </p:spPr>
        <p:txBody>
          <a:bodyPr/>
          <a:lstStyle/>
          <a:p>
            <a:r>
              <a:rPr lang="en-US" altLang="zh-TW" dirty="0"/>
              <a:t>Use  I2C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Slave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519A7-3624-4CCE-AAA6-749C53824F9A}"/>
              </a:ext>
            </a:extLst>
          </p:cNvPr>
          <p:cNvSpPr txBox="1"/>
          <p:nvPr/>
        </p:nvSpPr>
        <p:spPr>
          <a:xfrm>
            <a:off x="313843" y="90995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Step3: send the data to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th</a:t>
            </a:r>
            <a:r>
              <a:rPr lang="en-US" altLang="zh-TW" sz="1800" dirty="0">
                <a:solidFill>
                  <a:srgbClr val="B49450">
                    <a:lumMod val="40000"/>
                    <a:lumOff val="60000"/>
                  </a:srgbClr>
                </a:solidFill>
                <a:latin typeface="Consolas" panose="020B0609020204030204" pitchFamily="49" charset="0"/>
              </a:rPr>
              <a:t>e bus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B49450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8847D4-356B-4DF1-B982-BD3B6E42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39" y="1358627"/>
            <a:ext cx="3171825" cy="17430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8AEDCF-1B29-45C3-B8D9-548BB5D4911A}"/>
              </a:ext>
            </a:extLst>
          </p:cNvPr>
          <p:cNvSpPr txBox="1"/>
          <p:nvPr/>
        </p:nvSpPr>
        <p:spPr>
          <a:xfrm>
            <a:off x="313842" y="3365060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Note: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Wire.write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() do not support float,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use cast to convert d[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i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] to int 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(Master board use float to get </a:t>
            </a:r>
            <a:r>
              <a:rPr kumimoji="0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th</a:t>
            </a:r>
            <a:r>
              <a:rPr lang="en-US" altLang="zh-TW" sz="1800" dirty="0">
                <a:solidFill>
                  <a:srgbClr val="B49450">
                    <a:lumMod val="40000"/>
                    <a:lumOff val="60000"/>
                  </a:srgbClr>
                </a:solidFill>
                <a:latin typeface="Consolas" panose="020B0609020204030204" pitchFamily="49" charset="0"/>
              </a:rPr>
              <a:t>e data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)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B49450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1F6C28-0B60-42C9-AAE6-AAAA2C3EA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69" y="3997750"/>
            <a:ext cx="2705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3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Slave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519A7-3624-4CCE-AAA6-749C53824F9A}"/>
              </a:ext>
            </a:extLst>
          </p:cNvPr>
          <p:cNvSpPr txBox="1"/>
          <p:nvPr/>
        </p:nvSpPr>
        <p:spPr>
          <a:xfrm>
            <a:off x="313843" y="909951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Step4: update the data of the plane 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B49450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B17F69-34C5-4C85-8A24-65037713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" y="1381590"/>
            <a:ext cx="51816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5357643" y="185319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Slave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6361F1-6B75-4CA8-B009-AC36E19A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5" y="114245"/>
            <a:ext cx="4545348" cy="27116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11E3DA-0BA8-4C3B-A33F-5C1477C7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396" y="2329142"/>
            <a:ext cx="5266989" cy="271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2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2"/>
          <p:cNvSpPr txBox="1">
            <a:spLocks noGrp="1"/>
          </p:cNvSpPr>
          <p:nvPr>
            <p:ph type="title"/>
          </p:nvPr>
        </p:nvSpPr>
        <p:spPr>
          <a:xfrm>
            <a:off x="385186" y="918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nsolas" panose="020B0609020204030204" pitchFamily="49" charset="0"/>
              </a:rPr>
              <a:t>Result</a:t>
            </a:r>
            <a:r>
              <a:rPr lang="en" dirty="0">
                <a:latin typeface="Consolas" panose="020B0609020204030204" pitchFamily="49" charset="0"/>
              </a:rPr>
              <a:t>:</a:t>
            </a:r>
            <a:endParaRPr dirty="0">
              <a:latin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5ABDB9E-1F89-462A-A58E-534095D1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77" y="1259681"/>
            <a:ext cx="6860246" cy="26241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用品 的圖片&#10;&#10;自動產生的描述">
            <a:extLst>
              <a:ext uri="{FF2B5EF4-FFF2-40B4-BE49-F238E27FC236}">
                <a16:creationId xmlns:a16="http://schemas.microsoft.com/office/drawing/2014/main" id="{26475910-0A19-460E-8ED8-65E00C81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81683" y="214019"/>
            <a:ext cx="4294196" cy="47154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6035C9-3038-428C-9B55-318F8B75DC59}"/>
              </a:ext>
            </a:extLst>
          </p:cNvPr>
          <p:cNvSpPr/>
          <p:nvPr/>
        </p:nvSpPr>
        <p:spPr>
          <a:xfrm>
            <a:off x="4207669" y="2793207"/>
            <a:ext cx="1343025" cy="41433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39"/>
          <p:cNvGrpSpPr/>
          <p:nvPr/>
        </p:nvGrpSpPr>
        <p:grpSpPr>
          <a:xfrm>
            <a:off x="6775775" y="1292900"/>
            <a:ext cx="3249300" cy="3699900"/>
            <a:chOff x="6775775" y="1292900"/>
            <a:chExt cx="3249300" cy="3699900"/>
          </a:xfrm>
        </p:grpSpPr>
        <p:sp>
          <p:nvSpPr>
            <p:cNvPr id="713" name="Google Shape;713;p39"/>
            <p:cNvSpPr/>
            <p:nvPr/>
          </p:nvSpPr>
          <p:spPr>
            <a:xfrm>
              <a:off x="6775775" y="1292900"/>
              <a:ext cx="3249300" cy="324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7023925" y="4473800"/>
              <a:ext cx="519000" cy="519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9"/>
          <p:cNvGrpSpPr/>
          <p:nvPr/>
        </p:nvGrpSpPr>
        <p:grpSpPr>
          <a:xfrm rot="5400000">
            <a:off x="6127422" y="1843470"/>
            <a:ext cx="3570156" cy="1950913"/>
            <a:chOff x="1930675" y="3199875"/>
            <a:chExt cx="4066700" cy="2222250"/>
          </a:xfrm>
        </p:grpSpPr>
        <p:sp>
          <p:nvSpPr>
            <p:cNvPr id="732" name="Google Shape;732;p39"/>
            <p:cNvSpPr/>
            <p:nvPr/>
          </p:nvSpPr>
          <p:spPr>
            <a:xfrm>
              <a:off x="2822050" y="3455450"/>
              <a:ext cx="2149750" cy="1966675"/>
            </a:xfrm>
            <a:custGeom>
              <a:avLst/>
              <a:gdLst/>
              <a:ahLst/>
              <a:cxnLst/>
              <a:rect l="l" t="t" r="r" b="b"/>
              <a:pathLst>
                <a:path w="85990" h="78667" extrusionOk="0">
                  <a:moveTo>
                    <a:pt x="83197" y="2536"/>
                  </a:moveTo>
                  <a:lnTo>
                    <a:pt x="83197" y="2536"/>
                  </a:lnTo>
                  <a:cubicBezTo>
                    <a:pt x="77720" y="34686"/>
                    <a:pt x="62001" y="57580"/>
                    <a:pt x="37683" y="68753"/>
                  </a:cubicBezTo>
                  <a:cubicBezTo>
                    <a:pt x="26957" y="73633"/>
                    <a:pt x="15339" y="76150"/>
                    <a:pt x="3599" y="76150"/>
                  </a:cubicBezTo>
                  <a:cubicBezTo>
                    <a:pt x="3349" y="76150"/>
                    <a:pt x="3099" y="76149"/>
                    <a:pt x="2849" y="76147"/>
                  </a:cubicBezTo>
                  <a:cubicBezTo>
                    <a:pt x="10845" y="36603"/>
                    <a:pt x="32425" y="18748"/>
                    <a:pt x="49184" y="10697"/>
                  </a:cubicBezTo>
                  <a:cubicBezTo>
                    <a:pt x="59810" y="5603"/>
                    <a:pt x="71421" y="2810"/>
                    <a:pt x="83197" y="2536"/>
                  </a:cubicBezTo>
                  <a:close/>
                  <a:moveTo>
                    <a:pt x="83457" y="1"/>
                  </a:moveTo>
                  <a:cubicBezTo>
                    <a:pt x="79119" y="1"/>
                    <a:pt x="64461" y="562"/>
                    <a:pt x="48199" y="8342"/>
                  </a:cubicBezTo>
                  <a:cubicBezTo>
                    <a:pt x="30672" y="16776"/>
                    <a:pt x="8107" y="35507"/>
                    <a:pt x="56" y="77078"/>
                  </a:cubicBezTo>
                  <a:cubicBezTo>
                    <a:pt x="1" y="77461"/>
                    <a:pt x="110" y="77790"/>
                    <a:pt x="330" y="78064"/>
                  </a:cubicBezTo>
                  <a:cubicBezTo>
                    <a:pt x="549" y="78392"/>
                    <a:pt x="877" y="78557"/>
                    <a:pt x="1206" y="78611"/>
                  </a:cubicBezTo>
                  <a:cubicBezTo>
                    <a:pt x="1370" y="78611"/>
                    <a:pt x="2520" y="78666"/>
                    <a:pt x="4383" y="78666"/>
                  </a:cubicBezTo>
                  <a:cubicBezTo>
                    <a:pt x="16213" y="78557"/>
                    <a:pt x="27879" y="75982"/>
                    <a:pt x="38669" y="71053"/>
                  </a:cubicBezTo>
                  <a:cubicBezTo>
                    <a:pt x="70928" y="56265"/>
                    <a:pt x="82156" y="25046"/>
                    <a:pt x="85935" y="1495"/>
                  </a:cubicBezTo>
                  <a:cubicBezTo>
                    <a:pt x="85990" y="1112"/>
                    <a:pt x="85880" y="783"/>
                    <a:pt x="85661" y="509"/>
                  </a:cubicBezTo>
                  <a:cubicBezTo>
                    <a:pt x="85442" y="181"/>
                    <a:pt x="85114" y="16"/>
                    <a:pt x="84730" y="16"/>
                  </a:cubicBezTo>
                  <a:cubicBezTo>
                    <a:pt x="84627" y="16"/>
                    <a:pt x="84189" y="1"/>
                    <a:pt x="83457" y="1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854925" y="3487350"/>
              <a:ext cx="2084025" cy="1901900"/>
            </a:xfrm>
            <a:custGeom>
              <a:avLst/>
              <a:gdLst/>
              <a:ahLst/>
              <a:cxnLst/>
              <a:rect l="l" t="t" r="r" b="b"/>
              <a:pathLst>
                <a:path w="83361" h="76076" extrusionOk="0">
                  <a:moveTo>
                    <a:pt x="81991" y="0"/>
                  </a:moveTo>
                  <a:lnTo>
                    <a:pt x="75857" y="5696"/>
                  </a:lnTo>
                  <a:cubicBezTo>
                    <a:pt x="75747" y="5587"/>
                    <a:pt x="75638" y="5587"/>
                    <a:pt x="75473" y="5532"/>
                  </a:cubicBezTo>
                  <a:lnTo>
                    <a:pt x="58221" y="3998"/>
                  </a:lnTo>
                  <a:cubicBezTo>
                    <a:pt x="56961" y="4382"/>
                    <a:pt x="55647" y="4820"/>
                    <a:pt x="54332" y="5368"/>
                  </a:cubicBezTo>
                  <a:lnTo>
                    <a:pt x="74269" y="7175"/>
                  </a:lnTo>
                  <a:lnTo>
                    <a:pt x="60686" y="19608"/>
                  </a:lnTo>
                  <a:lnTo>
                    <a:pt x="60576" y="19608"/>
                  </a:lnTo>
                  <a:lnTo>
                    <a:pt x="33191" y="17088"/>
                  </a:lnTo>
                  <a:cubicBezTo>
                    <a:pt x="32589" y="17581"/>
                    <a:pt x="31931" y="18129"/>
                    <a:pt x="31329" y="18622"/>
                  </a:cubicBezTo>
                  <a:lnTo>
                    <a:pt x="59042" y="21141"/>
                  </a:lnTo>
                  <a:lnTo>
                    <a:pt x="51375" y="27988"/>
                  </a:lnTo>
                  <a:cubicBezTo>
                    <a:pt x="51210" y="27988"/>
                    <a:pt x="50991" y="28042"/>
                    <a:pt x="50882" y="28207"/>
                  </a:cubicBezTo>
                  <a:cubicBezTo>
                    <a:pt x="50717" y="28316"/>
                    <a:pt x="50663" y="28481"/>
                    <a:pt x="50608" y="28700"/>
                  </a:cubicBezTo>
                  <a:lnTo>
                    <a:pt x="46062" y="32917"/>
                  </a:lnTo>
                  <a:lnTo>
                    <a:pt x="19608" y="30507"/>
                  </a:lnTo>
                  <a:cubicBezTo>
                    <a:pt x="19170" y="31000"/>
                    <a:pt x="18787" y="31548"/>
                    <a:pt x="18403" y="32095"/>
                  </a:cubicBezTo>
                  <a:lnTo>
                    <a:pt x="44364" y="34451"/>
                  </a:lnTo>
                  <a:lnTo>
                    <a:pt x="32260" y="45514"/>
                  </a:lnTo>
                  <a:cubicBezTo>
                    <a:pt x="32150" y="45405"/>
                    <a:pt x="32041" y="45350"/>
                    <a:pt x="31877" y="45350"/>
                  </a:cubicBezTo>
                  <a:lnTo>
                    <a:pt x="11119" y="43488"/>
                  </a:lnTo>
                  <a:cubicBezTo>
                    <a:pt x="10845" y="44035"/>
                    <a:pt x="10571" y="44528"/>
                    <a:pt x="10297" y="45076"/>
                  </a:cubicBezTo>
                  <a:lnTo>
                    <a:pt x="30672" y="46938"/>
                  </a:lnTo>
                  <a:lnTo>
                    <a:pt x="17089" y="59371"/>
                  </a:lnTo>
                  <a:lnTo>
                    <a:pt x="16979" y="59371"/>
                  </a:lnTo>
                  <a:lnTo>
                    <a:pt x="4711" y="58275"/>
                  </a:lnTo>
                  <a:cubicBezTo>
                    <a:pt x="4546" y="58768"/>
                    <a:pt x="4382" y="59316"/>
                    <a:pt x="4163" y="59864"/>
                  </a:cubicBezTo>
                  <a:lnTo>
                    <a:pt x="15446" y="60904"/>
                  </a:lnTo>
                  <a:lnTo>
                    <a:pt x="274" y="74761"/>
                  </a:lnTo>
                  <a:cubicBezTo>
                    <a:pt x="165" y="75145"/>
                    <a:pt x="55" y="75583"/>
                    <a:pt x="0" y="76021"/>
                  </a:cubicBezTo>
                  <a:cubicBezTo>
                    <a:pt x="0" y="76021"/>
                    <a:pt x="439" y="76076"/>
                    <a:pt x="1260" y="76076"/>
                  </a:cubicBezTo>
                  <a:lnTo>
                    <a:pt x="23059" y="56194"/>
                  </a:lnTo>
                  <a:lnTo>
                    <a:pt x="23497" y="73392"/>
                  </a:lnTo>
                  <a:lnTo>
                    <a:pt x="25195" y="72899"/>
                  </a:lnTo>
                  <a:lnTo>
                    <a:pt x="24702" y="54661"/>
                  </a:lnTo>
                  <a:lnTo>
                    <a:pt x="37956" y="42556"/>
                  </a:lnTo>
                  <a:lnTo>
                    <a:pt x="38613" y="67805"/>
                  </a:lnTo>
                  <a:cubicBezTo>
                    <a:pt x="39161" y="67532"/>
                    <a:pt x="39709" y="67258"/>
                    <a:pt x="40256" y="66984"/>
                  </a:cubicBezTo>
                  <a:lnTo>
                    <a:pt x="39599" y="41078"/>
                  </a:lnTo>
                  <a:lnTo>
                    <a:pt x="50663" y="30945"/>
                  </a:lnTo>
                  <a:lnTo>
                    <a:pt x="51429" y="59535"/>
                  </a:lnTo>
                  <a:cubicBezTo>
                    <a:pt x="51429" y="59645"/>
                    <a:pt x="51429" y="59699"/>
                    <a:pt x="51484" y="59809"/>
                  </a:cubicBezTo>
                  <a:cubicBezTo>
                    <a:pt x="52032" y="59371"/>
                    <a:pt x="52525" y="58987"/>
                    <a:pt x="53073" y="58549"/>
                  </a:cubicBezTo>
                  <a:lnTo>
                    <a:pt x="52306" y="29412"/>
                  </a:lnTo>
                  <a:lnTo>
                    <a:pt x="66053" y="16869"/>
                  </a:lnTo>
                  <a:lnTo>
                    <a:pt x="66765" y="43761"/>
                  </a:lnTo>
                  <a:cubicBezTo>
                    <a:pt x="67313" y="42995"/>
                    <a:pt x="67860" y="42173"/>
                    <a:pt x="68353" y="41352"/>
                  </a:cubicBezTo>
                  <a:lnTo>
                    <a:pt x="67696" y="15336"/>
                  </a:lnTo>
                  <a:lnTo>
                    <a:pt x="83196" y="1205"/>
                  </a:lnTo>
                  <a:lnTo>
                    <a:pt x="83360" y="0"/>
                  </a:ln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930675" y="3199875"/>
              <a:ext cx="2022400" cy="992650"/>
            </a:xfrm>
            <a:custGeom>
              <a:avLst/>
              <a:gdLst/>
              <a:ahLst/>
              <a:cxnLst/>
              <a:rect l="l" t="t" r="r" b="b"/>
              <a:pathLst>
                <a:path w="80896" h="39706" extrusionOk="0">
                  <a:moveTo>
                    <a:pt x="55271" y="2417"/>
                  </a:moveTo>
                  <a:cubicBezTo>
                    <a:pt x="62923" y="2417"/>
                    <a:pt x="70493" y="3897"/>
                    <a:pt x="77610" y="6734"/>
                  </a:cubicBezTo>
                  <a:cubicBezTo>
                    <a:pt x="64465" y="26616"/>
                    <a:pt x="47924" y="36912"/>
                    <a:pt x="28317" y="37296"/>
                  </a:cubicBezTo>
                  <a:cubicBezTo>
                    <a:pt x="28056" y="37299"/>
                    <a:pt x="27795" y="37301"/>
                    <a:pt x="27535" y="37301"/>
                  </a:cubicBezTo>
                  <a:cubicBezTo>
                    <a:pt x="19200" y="37301"/>
                    <a:pt x="10935" y="35603"/>
                    <a:pt x="3287" y="32257"/>
                  </a:cubicBezTo>
                  <a:cubicBezTo>
                    <a:pt x="16760" y="13197"/>
                    <a:pt x="33465" y="3174"/>
                    <a:pt x="52963" y="2462"/>
                  </a:cubicBezTo>
                  <a:cubicBezTo>
                    <a:pt x="53733" y="2432"/>
                    <a:pt x="54503" y="2417"/>
                    <a:pt x="55271" y="2417"/>
                  </a:cubicBezTo>
                  <a:close/>
                  <a:moveTo>
                    <a:pt x="55214" y="0"/>
                  </a:moveTo>
                  <a:cubicBezTo>
                    <a:pt x="39215" y="0"/>
                    <a:pt x="18153" y="6150"/>
                    <a:pt x="384" y="32038"/>
                  </a:cubicBezTo>
                  <a:cubicBezTo>
                    <a:pt x="1" y="32695"/>
                    <a:pt x="165" y="33517"/>
                    <a:pt x="877" y="33900"/>
                  </a:cubicBezTo>
                  <a:cubicBezTo>
                    <a:pt x="9093" y="37734"/>
                    <a:pt x="18075" y="39706"/>
                    <a:pt x="27167" y="39706"/>
                  </a:cubicBezTo>
                  <a:cubicBezTo>
                    <a:pt x="43159" y="39706"/>
                    <a:pt x="63643" y="33243"/>
                    <a:pt x="80513" y="6844"/>
                  </a:cubicBezTo>
                  <a:cubicBezTo>
                    <a:pt x="80896" y="6241"/>
                    <a:pt x="80677" y="5365"/>
                    <a:pt x="80020" y="5036"/>
                  </a:cubicBezTo>
                  <a:cubicBezTo>
                    <a:pt x="79813" y="4933"/>
                    <a:pt x="69544" y="0"/>
                    <a:pt x="55214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966275" y="3231300"/>
              <a:ext cx="1949850" cy="932475"/>
            </a:xfrm>
            <a:custGeom>
              <a:avLst/>
              <a:gdLst/>
              <a:ahLst/>
              <a:cxnLst/>
              <a:rect l="l" t="t" r="r" b="b"/>
              <a:pathLst>
                <a:path w="77994" h="37299" extrusionOk="0">
                  <a:moveTo>
                    <a:pt x="57016" y="0"/>
                  </a:moveTo>
                  <a:lnTo>
                    <a:pt x="69832" y="7011"/>
                  </a:lnTo>
                  <a:lnTo>
                    <a:pt x="57126" y="11338"/>
                  </a:lnTo>
                  <a:lnTo>
                    <a:pt x="57071" y="11338"/>
                  </a:lnTo>
                  <a:lnTo>
                    <a:pt x="39435" y="1643"/>
                  </a:lnTo>
                  <a:cubicBezTo>
                    <a:pt x="38833" y="1808"/>
                    <a:pt x="38285" y="1972"/>
                    <a:pt x="37682" y="2136"/>
                  </a:cubicBezTo>
                  <a:lnTo>
                    <a:pt x="55592" y="11885"/>
                  </a:lnTo>
                  <a:lnTo>
                    <a:pt x="48472" y="14295"/>
                  </a:lnTo>
                  <a:cubicBezTo>
                    <a:pt x="48401" y="14267"/>
                    <a:pt x="48327" y="14253"/>
                    <a:pt x="48253" y="14253"/>
                  </a:cubicBezTo>
                  <a:cubicBezTo>
                    <a:pt x="48039" y="14253"/>
                    <a:pt x="47827" y="14366"/>
                    <a:pt x="47705" y="14569"/>
                  </a:cubicBezTo>
                  <a:lnTo>
                    <a:pt x="43433" y="16048"/>
                  </a:lnTo>
                  <a:lnTo>
                    <a:pt x="26400" y="6737"/>
                  </a:lnTo>
                  <a:lnTo>
                    <a:pt x="25140" y="7394"/>
                  </a:lnTo>
                  <a:lnTo>
                    <a:pt x="41900" y="16596"/>
                  </a:lnTo>
                  <a:lnTo>
                    <a:pt x="30562" y="20429"/>
                  </a:lnTo>
                  <a:cubicBezTo>
                    <a:pt x="30508" y="20375"/>
                    <a:pt x="30398" y="20320"/>
                    <a:pt x="30343" y="20265"/>
                  </a:cubicBezTo>
                  <a:lnTo>
                    <a:pt x="16979" y="12926"/>
                  </a:lnTo>
                  <a:cubicBezTo>
                    <a:pt x="16651" y="13200"/>
                    <a:pt x="16322" y="13474"/>
                    <a:pt x="15939" y="13802"/>
                  </a:cubicBezTo>
                  <a:lnTo>
                    <a:pt x="29084" y="20977"/>
                  </a:lnTo>
                  <a:lnTo>
                    <a:pt x="16322" y="25304"/>
                  </a:lnTo>
                  <a:lnTo>
                    <a:pt x="16267" y="25249"/>
                  </a:lnTo>
                  <a:lnTo>
                    <a:pt x="8381" y="20922"/>
                  </a:lnTo>
                  <a:lnTo>
                    <a:pt x="7559" y="21908"/>
                  </a:lnTo>
                  <a:lnTo>
                    <a:pt x="14789" y="25852"/>
                  </a:lnTo>
                  <a:lnTo>
                    <a:pt x="548" y="30726"/>
                  </a:lnTo>
                  <a:cubicBezTo>
                    <a:pt x="384" y="31000"/>
                    <a:pt x="165" y="31219"/>
                    <a:pt x="1" y="31493"/>
                  </a:cubicBezTo>
                  <a:cubicBezTo>
                    <a:pt x="1" y="31493"/>
                    <a:pt x="275" y="31657"/>
                    <a:pt x="822" y="31931"/>
                  </a:cubicBezTo>
                  <a:lnTo>
                    <a:pt x="21251" y="24921"/>
                  </a:lnTo>
                  <a:lnTo>
                    <a:pt x="16541" y="36587"/>
                  </a:lnTo>
                  <a:lnTo>
                    <a:pt x="17746" y="36751"/>
                  </a:lnTo>
                  <a:lnTo>
                    <a:pt x="22785" y="24428"/>
                  </a:lnTo>
                  <a:lnTo>
                    <a:pt x="35163" y="20156"/>
                  </a:lnTo>
                  <a:lnTo>
                    <a:pt x="28262" y="37299"/>
                  </a:lnTo>
                  <a:lnTo>
                    <a:pt x="29631" y="37189"/>
                  </a:lnTo>
                  <a:lnTo>
                    <a:pt x="36751" y="19663"/>
                  </a:lnTo>
                  <a:lnTo>
                    <a:pt x="47103" y="16103"/>
                  </a:lnTo>
                  <a:lnTo>
                    <a:pt x="39271" y="35491"/>
                  </a:lnTo>
                  <a:cubicBezTo>
                    <a:pt x="39216" y="35546"/>
                    <a:pt x="39216" y="35601"/>
                    <a:pt x="39216" y="35655"/>
                  </a:cubicBezTo>
                  <a:cubicBezTo>
                    <a:pt x="39709" y="35546"/>
                    <a:pt x="40147" y="35436"/>
                    <a:pt x="40640" y="35272"/>
                  </a:cubicBezTo>
                  <a:lnTo>
                    <a:pt x="48636" y="15555"/>
                  </a:lnTo>
                  <a:lnTo>
                    <a:pt x="61507" y="11119"/>
                  </a:lnTo>
                  <a:lnTo>
                    <a:pt x="54168" y="29357"/>
                  </a:lnTo>
                  <a:cubicBezTo>
                    <a:pt x="54716" y="29028"/>
                    <a:pt x="55318" y="28645"/>
                    <a:pt x="55921" y="28262"/>
                  </a:cubicBezTo>
                  <a:lnTo>
                    <a:pt x="63041" y="10626"/>
                  </a:lnTo>
                  <a:lnTo>
                    <a:pt x="77555" y="5642"/>
                  </a:lnTo>
                  <a:cubicBezTo>
                    <a:pt x="77719" y="5422"/>
                    <a:pt x="77884" y="5203"/>
                    <a:pt x="77993" y="4930"/>
                  </a:cubicBezTo>
                  <a:cubicBezTo>
                    <a:pt x="77993" y="4930"/>
                    <a:pt x="77719" y="4765"/>
                    <a:pt x="77117" y="4491"/>
                  </a:cubicBezTo>
                  <a:lnTo>
                    <a:pt x="71311" y="6518"/>
                  </a:lnTo>
                  <a:cubicBezTo>
                    <a:pt x="71256" y="6408"/>
                    <a:pt x="71202" y="6354"/>
                    <a:pt x="71092" y="6299"/>
                  </a:cubicBezTo>
                  <a:lnTo>
                    <a:pt x="60029" y="219"/>
                  </a:lnTo>
                  <a:cubicBezTo>
                    <a:pt x="59043" y="110"/>
                    <a:pt x="58057" y="55"/>
                    <a:pt x="57016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641800" y="3297025"/>
              <a:ext cx="1355575" cy="1504825"/>
            </a:xfrm>
            <a:custGeom>
              <a:avLst/>
              <a:gdLst/>
              <a:ahLst/>
              <a:cxnLst/>
              <a:rect l="l" t="t" r="r" b="b"/>
              <a:pathLst>
                <a:path w="54223" h="60193" extrusionOk="0">
                  <a:moveTo>
                    <a:pt x="25249" y="3177"/>
                  </a:moveTo>
                  <a:lnTo>
                    <a:pt x="25249" y="3177"/>
                  </a:lnTo>
                  <a:cubicBezTo>
                    <a:pt x="47595" y="30233"/>
                    <a:pt x="31712" y="51977"/>
                    <a:pt x="27440" y="56961"/>
                  </a:cubicBezTo>
                  <a:cubicBezTo>
                    <a:pt x="6463" y="29795"/>
                    <a:pt x="21141" y="8216"/>
                    <a:pt x="25249" y="3177"/>
                  </a:cubicBezTo>
                  <a:close/>
                  <a:moveTo>
                    <a:pt x="25249" y="0"/>
                  </a:moveTo>
                  <a:cubicBezTo>
                    <a:pt x="24921" y="0"/>
                    <a:pt x="24537" y="110"/>
                    <a:pt x="24318" y="384"/>
                  </a:cubicBezTo>
                  <a:cubicBezTo>
                    <a:pt x="24099" y="657"/>
                    <a:pt x="0" y="26947"/>
                    <a:pt x="26345" y="59699"/>
                  </a:cubicBezTo>
                  <a:cubicBezTo>
                    <a:pt x="26564" y="59973"/>
                    <a:pt x="26947" y="60138"/>
                    <a:pt x="27276" y="60192"/>
                  </a:cubicBezTo>
                  <a:lnTo>
                    <a:pt x="27331" y="60192"/>
                  </a:lnTo>
                  <a:cubicBezTo>
                    <a:pt x="27659" y="60192"/>
                    <a:pt x="27988" y="60028"/>
                    <a:pt x="28207" y="59809"/>
                  </a:cubicBezTo>
                  <a:cubicBezTo>
                    <a:pt x="28481" y="59535"/>
                    <a:pt x="54223" y="33026"/>
                    <a:pt x="26180" y="438"/>
                  </a:cubicBezTo>
                  <a:cubicBezTo>
                    <a:pt x="25961" y="164"/>
                    <a:pt x="25633" y="0"/>
                    <a:pt x="25249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025175" y="3327150"/>
              <a:ext cx="568275" cy="1443200"/>
            </a:xfrm>
            <a:custGeom>
              <a:avLst/>
              <a:gdLst/>
              <a:ahLst/>
              <a:cxnLst/>
              <a:rect l="l" t="t" r="r" b="b"/>
              <a:pathLst>
                <a:path w="22731" h="57728" extrusionOk="0">
                  <a:moveTo>
                    <a:pt x="9969" y="0"/>
                  </a:moveTo>
                  <a:cubicBezTo>
                    <a:pt x="9969" y="0"/>
                    <a:pt x="9805" y="219"/>
                    <a:pt x="9476" y="548"/>
                  </a:cubicBezTo>
                  <a:lnTo>
                    <a:pt x="9640" y="4820"/>
                  </a:lnTo>
                  <a:cubicBezTo>
                    <a:pt x="9586" y="4875"/>
                    <a:pt x="9531" y="4875"/>
                    <a:pt x="9476" y="4929"/>
                  </a:cubicBezTo>
                  <a:lnTo>
                    <a:pt x="3178" y="11173"/>
                  </a:lnTo>
                  <a:cubicBezTo>
                    <a:pt x="2904" y="11776"/>
                    <a:pt x="2630" y="12433"/>
                    <a:pt x="2411" y="13145"/>
                  </a:cubicBezTo>
                  <a:lnTo>
                    <a:pt x="9695" y="5915"/>
                  </a:lnTo>
                  <a:lnTo>
                    <a:pt x="10024" y="15336"/>
                  </a:lnTo>
                  <a:lnTo>
                    <a:pt x="1" y="25249"/>
                  </a:lnTo>
                  <a:lnTo>
                    <a:pt x="1" y="26454"/>
                  </a:lnTo>
                  <a:lnTo>
                    <a:pt x="10133" y="16486"/>
                  </a:lnTo>
                  <a:lnTo>
                    <a:pt x="10243" y="21744"/>
                  </a:lnTo>
                  <a:cubicBezTo>
                    <a:pt x="10188" y="21853"/>
                    <a:pt x="10188" y="21908"/>
                    <a:pt x="10188" y="22018"/>
                  </a:cubicBezTo>
                  <a:cubicBezTo>
                    <a:pt x="10188" y="22127"/>
                    <a:pt x="10243" y="22237"/>
                    <a:pt x="10298" y="22292"/>
                  </a:cubicBezTo>
                  <a:lnTo>
                    <a:pt x="10407" y="25468"/>
                  </a:lnTo>
                  <a:lnTo>
                    <a:pt x="713" y="34998"/>
                  </a:lnTo>
                  <a:cubicBezTo>
                    <a:pt x="768" y="35327"/>
                    <a:pt x="877" y="35655"/>
                    <a:pt x="932" y="35984"/>
                  </a:cubicBezTo>
                  <a:lnTo>
                    <a:pt x="10462" y="26618"/>
                  </a:lnTo>
                  <a:lnTo>
                    <a:pt x="10791" y="34998"/>
                  </a:lnTo>
                  <a:cubicBezTo>
                    <a:pt x="10681" y="34998"/>
                    <a:pt x="10626" y="35053"/>
                    <a:pt x="10571" y="35108"/>
                  </a:cubicBezTo>
                  <a:lnTo>
                    <a:pt x="3013" y="42611"/>
                  </a:lnTo>
                  <a:cubicBezTo>
                    <a:pt x="3123" y="42885"/>
                    <a:pt x="3232" y="43159"/>
                    <a:pt x="3342" y="43433"/>
                  </a:cubicBezTo>
                  <a:lnTo>
                    <a:pt x="10791" y="36094"/>
                  </a:lnTo>
                  <a:lnTo>
                    <a:pt x="11174" y="45514"/>
                  </a:lnTo>
                  <a:lnTo>
                    <a:pt x="11119" y="45514"/>
                  </a:lnTo>
                  <a:lnTo>
                    <a:pt x="6628" y="49950"/>
                  </a:lnTo>
                  <a:cubicBezTo>
                    <a:pt x="6792" y="50169"/>
                    <a:pt x="6957" y="50443"/>
                    <a:pt x="7066" y="50717"/>
                  </a:cubicBezTo>
                  <a:lnTo>
                    <a:pt x="11174" y="46609"/>
                  </a:lnTo>
                  <a:lnTo>
                    <a:pt x="11612" y="57180"/>
                  </a:lnTo>
                  <a:lnTo>
                    <a:pt x="11996" y="57728"/>
                  </a:lnTo>
                  <a:cubicBezTo>
                    <a:pt x="11996" y="57728"/>
                    <a:pt x="12160" y="57563"/>
                    <a:pt x="12488" y="57235"/>
                  </a:cubicBezTo>
                  <a:lnTo>
                    <a:pt x="11886" y="42173"/>
                  </a:lnTo>
                  <a:lnTo>
                    <a:pt x="18732" y="47705"/>
                  </a:lnTo>
                  <a:cubicBezTo>
                    <a:pt x="18842" y="47431"/>
                    <a:pt x="19006" y="47157"/>
                    <a:pt x="19116" y="46883"/>
                  </a:cubicBezTo>
                  <a:lnTo>
                    <a:pt x="11831" y="41023"/>
                  </a:lnTo>
                  <a:lnTo>
                    <a:pt x="11503" y="31876"/>
                  </a:lnTo>
                  <a:lnTo>
                    <a:pt x="11503" y="31876"/>
                  </a:lnTo>
                  <a:lnTo>
                    <a:pt x="21580" y="39927"/>
                  </a:lnTo>
                  <a:cubicBezTo>
                    <a:pt x="21635" y="39654"/>
                    <a:pt x="21745" y="39325"/>
                    <a:pt x="21799" y="38996"/>
                  </a:cubicBezTo>
                  <a:lnTo>
                    <a:pt x="11448" y="30671"/>
                  </a:lnTo>
                  <a:lnTo>
                    <a:pt x="11174" y="23004"/>
                  </a:lnTo>
                  <a:lnTo>
                    <a:pt x="22621" y="32205"/>
                  </a:lnTo>
                  <a:cubicBezTo>
                    <a:pt x="22621" y="32205"/>
                    <a:pt x="22676" y="32260"/>
                    <a:pt x="22730" y="32260"/>
                  </a:cubicBezTo>
                  <a:cubicBezTo>
                    <a:pt x="22730" y="31931"/>
                    <a:pt x="22730" y="31548"/>
                    <a:pt x="22730" y="31219"/>
                  </a:cubicBezTo>
                  <a:lnTo>
                    <a:pt x="11119" y="21908"/>
                  </a:lnTo>
                  <a:lnTo>
                    <a:pt x="10736" y="12378"/>
                  </a:lnTo>
                  <a:lnTo>
                    <a:pt x="21525" y="20977"/>
                  </a:lnTo>
                  <a:cubicBezTo>
                    <a:pt x="21416" y="20484"/>
                    <a:pt x="21252" y="20046"/>
                    <a:pt x="21142" y="19553"/>
                  </a:cubicBezTo>
                  <a:lnTo>
                    <a:pt x="10736" y="11228"/>
                  </a:lnTo>
                  <a:lnTo>
                    <a:pt x="10352" y="493"/>
                  </a:lnTo>
                  <a:cubicBezTo>
                    <a:pt x="10243" y="329"/>
                    <a:pt x="10079" y="164"/>
                    <a:pt x="9969" y="0"/>
                  </a:cubicBezTo>
                  <a:close/>
                </a:path>
              </a:pathLst>
            </a:custGeom>
            <a:solidFill>
              <a:srgbClr val="B494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7" name="圖片 706" descr="一張含有 文字, 電子用品, 電路 的圖片&#10;&#10;自動產生的描述">
            <a:extLst>
              <a:ext uri="{FF2B5EF4-FFF2-40B4-BE49-F238E27FC236}">
                <a16:creationId xmlns:a16="http://schemas.microsoft.com/office/drawing/2014/main" id="{824EE98F-8262-40BC-8A9E-E04F46DD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562" y="1889943"/>
            <a:ext cx="3244835" cy="1838740"/>
          </a:xfrm>
          <a:prstGeom prst="rect">
            <a:avLst/>
          </a:prstGeom>
        </p:spPr>
      </p:pic>
      <p:pic>
        <p:nvPicPr>
          <p:cNvPr id="62" name="圖片 61" descr="一張含有 文字, 電子用品, 電路 的圖片&#10;&#10;自動產生的描述">
            <a:extLst>
              <a:ext uri="{FF2B5EF4-FFF2-40B4-BE49-F238E27FC236}">
                <a16:creationId xmlns:a16="http://schemas.microsoft.com/office/drawing/2014/main" id="{7C35EBD2-BCFB-404E-9389-2EA58A17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83448" y="1915969"/>
            <a:ext cx="3244835" cy="1838740"/>
          </a:xfrm>
          <a:prstGeom prst="rect">
            <a:avLst/>
          </a:prstGeom>
        </p:spPr>
      </p:pic>
      <p:cxnSp>
        <p:nvCxnSpPr>
          <p:cNvPr id="709" name="接點: 肘形 708">
            <a:extLst>
              <a:ext uri="{FF2B5EF4-FFF2-40B4-BE49-F238E27FC236}">
                <a16:creationId xmlns:a16="http://schemas.microsoft.com/office/drawing/2014/main" id="{B76CC2A9-6A0D-4133-ABC2-81171BE11727}"/>
              </a:ext>
            </a:extLst>
          </p:cNvPr>
          <p:cNvCxnSpPr>
            <a:cxnSpLocks/>
          </p:cNvCxnSpPr>
          <p:nvPr/>
        </p:nvCxnSpPr>
        <p:spPr>
          <a:xfrm flipV="1">
            <a:off x="2271713" y="2436019"/>
            <a:ext cx="4694192" cy="764381"/>
          </a:xfrm>
          <a:prstGeom prst="bentConnector3">
            <a:avLst>
              <a:gd name="adj1" fmla="val 7708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接點: 肘形 65">
            <a:extLst>
              <a:ext uri="{FF2B5EF4-FFF2-40B4-BE49-F238E27FC236}">
                <a16:creationId xmlns:a16="http://schemas.microsoft.com/office/drawing/2014/main" id="{B1F98B4B-161F-444C-A039-1554F45298AF}"/>
              </a:ext>
            </a:extLst>
          </p:cNvPr>
          <p:cNvCxnSpPr>
            <a:cxnSpLocks/>
          </p:cNvCxnSpPr>
          <p:nvPr/>
        </p:nvCxnSpPr>
        <p:spPr>
          <a:xfrm flipV="1">
            <a:off x="2243708" y="2621756"/>
            <a:ext cx="4722197" cy="414611"/>
          </a:xfrm>
          <a:prstGeom prst="bentConnector3">
            <a:avLst>
              <a:gd name="adj1" fmla="val 25342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5D39AB17-F240-43CA-9914-AC8541E6E484}"/>
              </a:ext>
            </a:extLst>
          </p:cNvPr>
          <p:cNvCxnSpPr/>
          <p:nvPr/>
        </p:nvCxnSpPr>
        <p:spPr>
          <a:xfrm>
            <a:off x="1618855" y="4249399"/>
            <a:ext cx="0" cy="6655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4A412FE9-FEF0-42A2-BF09-FD41D1D74F02}"/>
              </a:ext>
            </a:extLst>
          </p:cNvPr>
          <p:cNvCxnSpPr>
            <a:cxnSpLocks/>
          </p:cNvCxnSpPr>
          <p:nvPr/>
        </p:nvCxnSpPr>
        <p:spPr>
          <a:xfrm flipH="1">
            <a:off x="1618855" y="4914900"/>
            <a:ext cx="288170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BB77200-02F7-4291-AA24-B956141E0C28}"/>
              </a:ext>
            </a:extLst>
          </p:cNvPr>
          <p:cNvCxnSpPr>
            <a:cxnSpLocks/>
          </p:cNvCxnSpPr>
          <p:nvPr/>
        </p:nvCxnSpPr>
        <p:spPr>
          <a:xfrm>
            <a:off x="4500563" y="678656"/>
            <a:ext cx="0" cy="423624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0FD43E6-0DDA-4FFE-9BD3-2730EA108AAA}"/>
              </a:ext>
            </a:extLst>
          </p:cNvPr>
          <p:cNvCxnSpPr>
            <a:cxnSpLocks/>
          </p:cNvCxnSpPr>
          <p:nvPr/>
        </p:nvCxnSpPr>
        <p:spPr>
          <a:xfrm flipH="1">
            <a:off x="4500563" y="685743"/>
            <a:ext cx="3042362" cy="24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6EA7753-1498-48B4-A826-272EDB5CE603}"/>
              </a:ext>
            </a:extLst>
          </p:cNvPr>
          <p:cNvCxnSpPr/>
          <p:nvPr/>
        </p:nvCxnSpPr>
        <p:spPr>
          <a:xfrm>
            <a:off x="7542530" y="678656"/>
            <a:ext cx="0" cy="6655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D82658B-46AD-4F99-A211-648825F47694}"/>
              </a:ext>
            </a:extLst>
          </p:cNvPr>
          <p:cNvSpPr txBox="1"/>
          <p:nvPr/>
        </p:nvSpPr>
        <p:spPr>
          <a:xfrm>
            <a:off x="3896916" y="944047"/>
            <a:ext cx="12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GND</a:t>
            </a:r>
            <a:endParaRPr lang="zh-TW" altLang="en-US" sz="2000" b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AEE704B3-F26C-4DBF-B3B9-96B897718FBB}"/>
              </a:ext>
            </a:extLst>
          </p:cNvPr>
          <p:cNvSpPr txBox="1"/>
          <p:nvPr/>
        </p:nvSpPr>
        <p:spPr>
          <a:xfrm>
            <a:off x="3406720" y="2257668"/>
            <a:ext cx="12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SCL</a:t>
            </a:r>
            <a:endParaRPr lang="zh-TW" alt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D4C6EB8-C708-46E3-8451-7BEE0BD4BD51}"/>
              </a:ext>
            </a:extLst>
          </p:cNvPr>
          <p:cNvSpPr txBox="1"/>
          <p:nvPr/>
        </p:nvSpPr>
        <p:spPr>
          <a:xfrm>
            <a:off x="5067937" y="3133884"/>
            <a:ext cx="1207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SDA</a:t>
            </a:r>
            <a:endParaRPr lang="zh-TW" altLang="en-US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/>
          <p:nvPr/>
        </p:nvSpPr>
        <p:spPr>
          <a:xfrm>
            <a:off x="7039075" y="539500"/>
            <a:ext cx="1391700" cy="139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0"/>
          <p:cNvGrpSpPr/>
          <p:nvPr/>
        </p:nvGrpSpPr>
        <p:grpSpPr>
          <a:xfrm flipH="1">
            <a:off x="6633054" y="-44133"/>
            <a:ext cx="2302664" cy="2681740"/>
            <a:chOff x="-74523" y="421741"/>
            <a:chExt cx="2302664" cy="2681740"/>
          </a:xfrm>
        </p:grpSpPr>
        <p:sp>
          <p:nvSpPr>
            <p:cNvPr id="749" name="Google Shape;749;p40"/>
            <p:cNvSpPr/>
            <p:nvPr/>
          </p:nvSpPr>
          <p:spPr>
            <a:xfrm flipH="1">
              <a:off x="682398" y="596425"/>
              <a:ext cx="1545743" cy="760100"/>
            </a:xfrm>
            <a:custGeom>
              <a:avLst/>
              <a:gdLst/>
              <a:ahLst/>
              <a:cxnLst/>
              <a:rect l="l" t="t" r="r" b="b"/>
              <a:pathLst>
                <a:path w="121211" h="59604" extrusionOk="0">
                  <a:moveTo>
                    <a:pt x="82436" y="3593"/>
                  </a:moveTo>
                  <a:cubicBezTo>
                    <a:pt x="94084" y="3593"/>
                    <a:pt x="105613" y="5816"/>
                    <a:pt x="116444" y="10133"/>
                  </a:cubicBezTo>
                  <a:cubicBezTo>
                    <a:pt x="96722" y="39963"/>
                    <a:pt x="71905" y="55412"/>
                    <a:pt x="42486" y="55988"/>
                  </a:cubicBezTo>
                  <a:cubicBezTo>
                    <a:pt x="42094" y="55993"/>
                    <a:pt x="41703" y="55995"/>
                    <a:pt x="41312" y="55995"/>
                  </a:cubicBezTo>
                  <a:cubicBezTo>
                    <a:pt x="28808" y="55995"/>
                    <a:pt x="16406" y="53448"/>
                    <a:pt x="4931" y="48427"/>
                  </a:cubicBezTo>
                  <a:cubicBezTo>
                    <a:pt x="25146" y="19830"/>
                    <a:pt x="50210" y="4792"/>
                    <a:pt x="79465" y="3641"/>
                  </a:cubicBezTo>
                  <a:cubicBezTo>
                    <a:pt x="80456" y="3609"/>
                    <a:pt x="81447" y="3593"/>
                    <a:pt x="82436" y="3593"/>
                  </a:cubicBezTo>
                  <a:close/>
                  <a:moveTo>
                    <a:pt x="82796" y="0"/>
                  </a:moveTo>
                  <a:cubicBezTo>
                    <a:pt x="58796" y="0"/>
                    <a:pt x="27219" y="9238"/>
                    <a:pt x="576" y="48099"/>
                  </a:cubicBezTo>
                  <a:cubicBezTo>
                    <a:pt x="0" y="49085"/>
                    <a:pt x="247" y="50317"/>
                    <a:pt x="1315" y="50893"/>
                  </a:cubicBezTo>
                  <a:cubicBezTo>
                    <a:pt x="13642" y="56645"/>
                    <a:pt x="27119" y="59603"/>
                    <a:pt x="40760" y="59603"/>
                  </a:cubicBezTo>
                  <a:cubicBezTo>
                    <a:pt x="64755" y="59603"/>
                    <a:pt x="95489" y="49989"/>
                    <a:pt x="120800" y="10298"/>
                  </a:cubicBezTo>
                  <a:cubicBezTo>
                    <a:pt x="121128" y="9887"/>
                    <a:pt x="121210" y="9311"/>
                    <a:pt x="121046" y="8818"/>
                  </a:cubicBezTo>
                  <a:cubicBezTo>
                    <a:pt x="120882" y="8243"/>
                    <a:pt x="120553" y="7832"/>
                    <a:pt x="120060" y="7586"/>
                  </a:cubicBezTo>
                  <a:cubicBezTo>
                    <a:pt x="119749" y="7430"/>
                    <a:pt x="104320" y="0"/>
                    <a:pt x="82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 flipH="1">
              <a:off x="708592" y="620846"/>
              <a:ext cx="1492298" cy="712622"/>
            </a:xfrm>
            <a:custGeom>
              <a:avLst/>
              <a:gdLst/>
              <a:ahLst/>
              <a:cxnLst/>
              <a:rect l="l" t="t" r="r" b="b"/>
              <a:pathLst>
                <a:path w="117020" h="55881" extrusionOk="0">
                  <a:moveTo>
                    <a:pt x="85546" y="1"/>
                  </a:moveTo>
                  <a:lnTo>
                    <a:pt x="104775" y="10519"/>
                  </a:lnTo>
                  <a:lnTo>
                    <a:pt x="85710" y="17011"/>
                  </a:lnTo>
                  <a:lnTo>
                    <a:pt x="85628" y="17011"/>
                  </a:lnTo>
                  <a:lnTo>
                    <a:pt x="59167" y="2466"/>
                  </a:lnTo>
                  <a:cubicBezTo>
                    <a:pt x="58263" y="2712"/>
                    <a:pt x="57441" y="2959"/>
                    <a:pt x="56537" y="3205"/>
                  </a:cubicBezTo>
                  <a:lnTo>
                    <a:pt x="83409" y="17833"/>
                  </a:lnTo>
                  <a:lnTo>
                    <a:pt x="72726" y="21449"/>
                  </a:lnTo>
                  <a:cubicBezTo>
                    <a:pt x="72620" y="21406"/>
                    <a:pt x="72508" y="21386"/>
                    <a:pt x="72397" y="21386"/>
                  </a:cubicBezTo>
                  <a:cubicBezTo>
                    <a:pt x="72077" y="21386"/>
                    <a:pt x="71758" y="21555"/>
                    <a:pt x="71576" y="21859"/>
                  </a:cubicBezTo>
                  <a:lnTo>
                    <a:pt x="65166" y="24078"/>
                  </a:lnTo>
                  <a:lnTo>
                    <a:pt x="39609" y="10108"/>
                  </a:lnTo>
                  <a:lnTo>
                    <a:pt x="37719" y="11094"/>
                  </a:lnTo>
                  <a:lnTo>
                    <a:pt x="62865" y="24900"/>
                  </a:lnTo>
                  <a:lnTo>
                    <a:pt x="45772" y="30735"/>
                  </a:lnTo>
                  <a:cubicBezTo>
                    <a:pt x="45690" y="30570"/>
                    <a:pt x="45608" y="30488"/>
                    <a:pt x="45526" y="30406"/>
                  </a:cubicBezTo>
                  <a:lnTo>
                    <a:pt x="25475" y="19394"/>
                  </a:lnTo>
                  <a:lnTo>
                    <a:pt x="23913" y="20709"/>
                  </a:lnTo>
                  <a:lnTo>
                    <a:pt x="43553" y="31474"/>
                  </a:lnTo>
                  <a:lnTo>
                    <a:pt x="24489" y="37966"/>
                  </a:lnTo>
                  <a:lnTo>
                    <a:pt x="24406" y="37884"/>
                  </a:lnTo>
                  <a:lnTo>
                    <a:pt x="12573" y="31474"/>
                  </a:lnTo>
                  <a:lnTo>
                    <a:pt x="11340" y="32871"/>
                  </a:lnTo>
                  <a:lnTo>
                    <a:pt x="22188" y="38870"/>
                  </a:lnTo>
                  <a:lnTo>
                    <a:pt x="822" y="46102"/>
                  </a:lnTo>
                  <a:cubicBezTo>
                    <a:pt x="575" y="46512"/>
                    <a:pt x="247" y="46841"/>
                    <a:pt x="0" y="47252"/>
                  </a:cubicBezTo>
                  <a:cubicBezTo>
                    <a:pt x="0" y="47252"/>
                    <a:pt x="411" y="47499"/>
                    <a:pt x="1233" y="47909"/>
                  </a:cubicBezTo>
                  <a:lnTo>
                    <a:pt x="31884" y="37391"/>
                  </a:lnTo>
                  <a:lnTo>
                    <a:pt x="24817" y="54894"/>
                  </a:lnTo>
                  <a:cubicBezTo>
                    <a:pt x="25475" y="54977"/>
                    <a:pt x="26050" y="55059"/>
                    <a:pt x="26707" y="55141"/>
                  </a:cubicBezTo>
                  <a:lnTo>
                    <a:pt x="34185" y="36651"/>
                  </a:lnTo>
                  <a:lnTo>
                    <a:pt x="52839" y="30241"/>
                  </a:lnTo>
                  <a:lnTo>
                    <a:pt x="52839" y="30241"/>
                  </a:lnTo>
                  <a:lnTo>
                    <a:pt x="42485" y="55881"/>
                  </a:lnTo>
                  <a:lnTo>
                    <a:pt x="44540" y="55798"/>
                  </a:lnTo>
                  <a:lnTo>
                    <a:pt x="55058" y="29420"/>
                  </a:lnTo>
                  <a:lnTo>
                    <a:pt x="70672" y="24160"/>
                  </a:lnTo>
                  <a:lnTo>
                    <a:pt x="58920" y="53251"/>
                  </a:lnTo>
                  <a:cubicBezTo>
                    <a:pt x="58838" y="53333"/>
                    <a:pt x="58838" y="53415"/>
                    <a:pt x="58838" y="53497"/>
                  </a:cubicBezTo>
                  <a:cubicBezTo>
                    <a:pt x="59578" y="53333"/>
                    <a:pt x="60235" y="53087"/>
                    <a:pt x="60975" y="52922"/>
                  </a:cubicBezTo>
                  <a:lnTo>
                    <a:pt x="72973" y="23339"/>
                  </a:lnTo>
                  <a:lnTo>
                    <a:pt x="92284" y="16682"/>
                  </a:lnTo>
                  <a:lnTo>
                    <a:pt x="92284" y="16682"/>
                  </a:lnTo>
                  <a:lnTo>
                    <a:pt x="81272" y="44047"/>
                  </a:lnTo>
                  <a:cubicBezTo>
                    <a:pt x="82094" y="43554"/>
                    <a:pt x="82998" y="42979"/>
                    <a:pt x="83902" y="42404"/>
                  </a:cubicBezTo>
                  <a:lnTo>
                    <a:pt x="94585" y="15943"/>
                  </a:lnTo>
                  <a:lnTo>
                    <a:pt x="116362" y="8465"/>
                  </a:lnTo>
                  <a:cubicBezTo>
                    <a:pt x="116608" y="8136"/>
                    <a:pt x="116855" y="7807"/>
                    <a:pt x="117019" y="7396"/>
                  </a:cubicBezTo>
                  <a:cubicBezTo>
                    <a:pt x="117019" y="7396"/>
                    <a:pt x="116608" y="7150"/>
                    <a:pt x="115704" y="6739"/>
                  </a:cubicBezTo>
                  <a:lnTo>
                    <a:pt x="106994" y="9780"/>
                  </a:lnTo>
                  <a:cubicBezTo>
                    <a:pt x="106911" y="9615"/>
                    <a:pt x="106829" y="9533"/>
                    <a:pt x="106665" y="9451"/>
                  </a:cubicBezTo>
                  <a:lnTo>
                    <a:pt x="89983" y="329"/>
                  </a:lnTo>
                  <a:cubicBezTo>
                    <a:pt x="88586" y="165"/>
                    <a:pt x="87025" y="83"/>
                    <a:pt x="8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 flipH="1">
              <a:off x="-74523" y="901944"/>
              <a:ext cx="1037480" cy="1151921"/>
            </a:xfrm>
            <a:custGeom>
              <a:avLst/>
              <a:gdLst/>
              <a:ahLst/>
              <a:cxnLst/>
              <a:rect l="l" t="t" r="r" b="b"/>
              <a:pathLst>
                <a:path w="81355" h="90329" extrusionOk="0">
                  <a:moveTo>
                    <a:pt x="37883" y="4782"/>
                  </a:moveTo>
                  <a:lnTo>
                    <a:pt x="37883" y="4782"/>
                  </a:lnTo>
                  <a:cubicBezTo>
                    <a:pt x="71411" y="45378"/>
                    <a:pt x="47580" y="78084"/>
                    <a:pt x="41170" y="85480"/>
                  </a:cubicBezTo>
                  <a:cubicBezTo>
                    <a:pt x="9697" y="44720"/>
                    <a:pt x="31720" y="12343"/>
                    <a:pt x="37883" y="4782"/>
                  </a:cubicBezTo>
                  <a:close/>
                  <a:moveTo>
                    <a:pt x="37747" y="0"/>
                  </a:moveTo>
                  <a:cubicBezTo>
                    <a:pt x="37264" y="0"/>
                    <a:pt x="36844" y="234"/>
                    <a:pt x="36486" y="591"/>
                  </a:cubicBezTo>
                  <a:cubicBezTo>
                    <a:pt x="36158" y="920"/>
                    <a:pt x="0" y="40447"/>
                    <a:pt x="39527" y="89589"/>
                  </a:cubicBezTo>
                  <a:cubicBezTo>
                    <a:pt x="39856" y="89999"/>
                    <a:pt x="40349" y="90246"/>
                    <a:pt x="40924" y="90328"/>
                  </a:cubicBezTo>
                  <a:lnTo>
                    <a:pt x="41006" y="90328"/>
                  </a:lnTo>
                  <a:cubicBezTo>
                    <a:pt x="41581" y="90328"/>
                    <a:pt x="42074" y="90082"/>
                    <a:pt x="42403" y="89753"/>
                  </a:cubicBezTo>
                  <a:cubicBezTo>
                    <a:pt x="42732" y="89342"/>
                    <a:pt x="81355" y="49569"/>
                    <a:pt x="39363" y="674"/>
                  </a:cubicBezTo>
                  <a:cubicBezTo>
                    <a:pt x="38952" y="263"/>
                    <a:pt x="38459" y="16"/>
                    <a:pt x="37966" y="16"/>
                  </a:cubicBezTo>
                  <a:cubicBezTo>
                    <a:pt x="37891" y="6"/>
                    <a:pt x="37818" y="0"/>
                    <a:pt x="37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 flipH="1">
              <a:off x="234623" y="925205"/>
              <a:ext cx="435957" cy="1103499"/>
            </a:xfrm>
            <a:custGeom>
              <a:avLst/>
              <a:gdLst/>
              <a:ahLst/>
              <a:cxnLst/>
              <a:rect l="l" t="t" r="r" b="b"/>
              <a:pathLst>
                <a:path w="34186" h="86532" extrusionOk="0">
                  <a:moveTo>
                    <a:pt x="14956" y="0"/>
                  </a:moveTo>
                  <a:cubicBezTo>
                    <a:pt x="14956" y="0"/>
                    <a:pt x="14710" y="329"/>
                    <a:pt x="14299" y="822"/>
                  </a:cubicBezTo>
                  <a:lnTo>
                    <a:pt x="14545" y="7232"/>
                  </a:lnTo>
                  <a:cubicBezTo>
                    <a:pt x="14463" y="7314"/>
                    <a:pt x="14381" y="7314"/>
                    <a:pt x="14299" y="7396"/>
                  </a:cubicBezTo>
                  <a:lnTo>
                    <a:pt x="4767" y="16764"/>
                  </a:lnTo>
                  <a:cubicBezTo>
                    <a:pt x="4356" y="17668"/>
                    <a:pt x="4027" y="18654"/>
                    <a:pt x="3616" y="19722"/>
                  </a:cubicBezTo>
                  <a:lnTo>
                    <a:pt x="14545" y="8957"/>
                  </a:lnTo>
                  <a:lnTo>
                    <a:pt x="15121" y="23092"/>
                  </a:lnTo>
                  <a:lnTo>
                    <a:pt x="15039" y="23092"/>
                  </a:lnTo>
                  <a:lnTo>
                    <a:pt x="0" y="37883"/>
                  </a:lnTo>
                  <a:lnTo>
                    <a:pt x="0" y="39774"/>
                  </a:lnTo>
                  <a:lnTo>
                    <a:pt x="15203" y="24735"/>
                  </a:lnTo>
                  <a:lnTo>
                    <a:pt x="15449" y="32624"/>
                  </a:lnTo>
                  <a:cubicBezTo>
                    <a:pt x="15367" y="32789"/>
                    <a:pt x="15367" y="32871"/>
                    <a:pt x="15367" y="33035"/>
                  </a:cubicBezTo>
                  <a:cubicBezTo>
                    <a:pt x="15367" y="33199"/>
                    <a:pt x="15449" y="33364"/>
                    <a:pt x="15532" y="33446"/>
                  </a:cubicBezTo>
                  <a:lnTo>
                    <a:pt x="15696" y="38212"/>
                  </a:lnTo>
                  <a:lnTo>
                    <a:pt x="1151" y="52511"/>
                  </a:lnTo>
                  <a:cubicBezTo>
                    <a:pt x="1233" y="53004"/>
                    <a:pt x="1397" y="53579"/>
                    <a:pt x="1479" y="53990"/>
                  </a:cubicBezTo>
                  <a:lnTo>
                    <a:pt x="15778" y="39938"/>
                  </a:lnTo>
                  <a:lnTo>
                    <a:pt x="16271" y="52511"/>
                  </a:lnTo>
                  <a:cubicBezTo>
                    <a:pt x="16107" y="52593"/>
                    <a:pt x="16025" y="52593"/>
                    <a:pt x="15942" y="52675"/>
                  </a:cubicBezTo>
                  <a:lnTo>
                    <a:pt x="4602" y="63933"/>
                  </a:lnTo>
                  <a:cubicBezTo>
                    <a:pt x="4767" y="64344"/>
                    <a:pt x="4931" y="64755"/>
                    <a:pt x="5095" y="65166"/>
                  </a:cubicBezTo>
                  <a:lnTo>
                    <a:pt x="16271" y="54154"/>
                  </a:lnTo>
                  <a:lnTo>
                    <a:pt x="16846" y="68289"/>
                  </a:lnTo>
                  <a:lnTo>
                    <a:pt x="16764" y="68289"/>
                  </a:lnTo>
                  <a:lnTo>
                    <a:pt x="10026" y="74945"/>
                  </a:lnTo>
                  <a:cubicBezTo>
                    <a:pt x="10272" y="75274"/>
                    <a:pt x="10519" y="75685"/>
                    <a:pt x="10683" y="76096"/>
                  </a:cubicBezTo>
                  <a:lnTo>
                    <a:pt x="16846" y="69932"/>
                  </a:lnTo>
                  <a:lnTo>
                    <a:pt x="17504" y="85792"/>
                  </a:lnTo>
                  <a:lnTo>
                    <a:pt x="18079" y="86532"/>
                  </a:lnTo>
                  <a:cubicBezTo>
                    <a:pt x="18079" y="86532"/>
                    <a:pt x="18326" y="86285"/>
                    <a:pt x="18736" y="85792"/>
                  </a:cubicBezTo>
                  <a:lnTo>
                    <a:pt x="17915" y="63194"/>
                  </a:lnTo>
                  <a:lnTo>
                    <a:pt x="28187" y="71411"/>
                  </a:lnTo>
                  <a:cubicBezTo>
                    <a:pt x="28351" y="71083"/>
                    <a:pt x="28598" y="70672"/>
                    <a:pt x="28762" y="70261"/>
                  </a:cubicBezTo>
                  <a:lnTo>
                    <a:pt x="17833" y="61468"/>
                  </a:lnTo>
                  <a:lnTo>
                    <a:pt x="17339" y="47662"/>
                  </a:lnTo>
                  <a:lnTo>
                    <a:pt x="32460" y="59907"/>
                  </a:lnTo>
                  <a:cubicBezTo>
                    <a:pt x="32542" y="59414"/>
                    <a:pt x="32706" y="59003"/>
                    <a:pt x="32789" y="58510"/>
                  </a:cubicBezTo>
                  <a:lnTo>
                    <a:pt x="17257" y="46019"/>
                  </a:lnTo>
                  <a:lnTo>
                    <a:pt x="16846" y="34514"/>
                  </a:lnTo>
                  <a:lnTo>
                    <a:pt x="34021" y="48320"/>
                  </a:lnTo>
                  <a:cubicBezTo>
                    <a:pt x="34021" y="48320"/>
                    <a:pt x="34103" y="48402"/>
                    <a:pt x="34186" y="48402"/>
                  </a:cubicBezTo>
                  <a:cubicBezTo>
                    <a:pt x="34186" y="47827"/>
                    <a:pt x="34186" y="47334"/>
                    <a:pt x="34186" y="46841"/>
                  </a:cubicBezTo>
                  <a:lnTo>
                    <a:pt x="16764" y="32871"/>
                  </a:lnTo>
                  <a:lnTo>
                    <a:pt x="16189" y="18572"/>
                  </a:lnTo>
                  <a:lnTo>
                    <a:pt x="32378" y="31474"/>
                  </a:lnTo>
                  <a:cubicBezTo>
                    <a:pt x="32213" y="30734"/>
                    <a:pt x="31967" y="30077"/>
                    <a:pt x="31802" y="29337"/>
                  </a:cubicBezTo>
                  <a:lnTo>
                    <a:pt x="16189" y="16846"/>
                  </a:lnTo>
                  <a:lnTo>
                    <a:pt x="15532" y="740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102886" y="421741"/>
              <a:ext cx="1853831" cy="2506721"/>
            </a:xfrm>
            <a:custGeom>
              <a:avLst/>
              <a:gdLst/>
              <a:ahLst/>
              <a:cxnLst/>
              <a:rect l="l" t="t" r="r" b="b"/>
              <a:pathLst>
                <a:path w="145370" h="196567" extrusionOk="0">
                  <a:moveTo>
                    <a:pt x="142987" y="0"/>
                  </a:moveTo>
                  <a:cubicBezTo>
                    <a:pt x="117183" y="19229"/>
                    <a:pt x="93024" y="40595"/>
                    <a:pt x="70754" y="63769"/>
                  </a:cubicBezTo>
                  <a:cubicBezTo>
                    <a:pt x="23009" y="113814"/>
                    <a:pt x="0" y="158518"/>
                    <a:pt x="2383" y="196566"/>
                  </a:cubicBezTo>
                  <a:lnTo>
                    <a:pt x="2383" y="196566"/>
                  </a:lnTo>
                  <a:lnTo>
                    <a:pt x="6492" y="196237"/>
                  </a:lnTo>
                  <a:cubicBezTo>
                    <a:pt x="3616" y="150383"/>
                    <a:pt x="41499" y="100502"/>
                    <a:pt x="73712" y="66645"/>
                  </a:cubicBezTo>
                  <a:cubicBezTo>
                    <a:pt x="95818" y="43636"/>
                    <a:pt x="119813" y="22434"/>
                    <a:pt x="145370" y="3369"/>
                  </a:cubicBezTo>
                  <a:lnTo>
                    <a:pt x="1429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1195916" y="1596501"/>
              <a:ext cx="223209" cy="223209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0" y="3206"/>
                    <a:pt x="0" y="7150"/>
                  </a:cubicBezTo>
                  <a:cubicBezTo>
                    <a:pt x="0" y="11177"/>
                    <a:pt x="3205" y="14382"/>
                    <a:pt x="7232" y="14382"/>
                  </a:cubicBezTo>
                  <a:cubicBezTo>
                    <a:pt x="11176" y="14382"/>
                    <a:pt x="14381" y="11177"/>
                    <a:pt x="14381" y="7150"/>
                  </a:cubicBezTo>
                  <a:cubicBezTo>
                    <a:pt x="14381" y="3206"/>
                    <a:pt x="11176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 flipH="1">
              <a:off x="1287071" y="1399475"/>
              <a:ext cx="223220" cy="223233"/>
            </a:xfrm>
            <a:custGeom>
              <a:avLst/>
              <a:gdLst/>
              <a:ahLst/>
              <a:cxnLst/>
              <a:rect l="l" t="t" r="r" b="b"/>
              <a:pathLst>
                <a:path w="17504" h="17505" extrusionOk="0">
                  <a:moveTo>
                    <a:pt x="8711" y="1"/>
                  </a:moveTo>
                  <a:cubicBezTo>
                    <a:pt x="3945" y="1"/>
                    <a:pt x="0" y="3945"/>
                    <a:pt x="0" y="8794"/>
                  </a:cubicBezTo>
                  <a:cubicBezTo>
                    <a:pt x="0" y="13560"/>
                    <a:pt x="3945" y="17504"/>
                    <a:pt x="8711" y="17504"/>
                  </a:cubicBezTo>
                  <a:cubicBezTo>
                    <a:pt x="13559" y="17504"/>
                    <a:pt x="17504" y="13560"/>
                    <a:pt x="17504" y="8794"/>
                  </a:cubicBezTo>
                  <a:cubicBezTo>
                    <a:pt x="17504" y="3945"/>
                    <a:pt x="13559" y="1"/>
                    <a:pt x="8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 flipH="1">
              <a:off x="1845339" y="2463637"/>
              <a:ext cx="223233" cy="223220"/>
            </a:xfrm>
            <a:custGeom>
              <a:avLst/>
              <a:gdLst/>
              <a:ahLst/>
              <a:cxnLst/>
              <a:rect l="l" t="t" r="r" b="b"/>
              <a:pathLst>
                <a:path w="17505" h="17504" extrusionOk="0">
                  <a:moveTo>
                    <a:pt x="8711" y="0"/>
                  </a:moveTo>
                  <a:cubicBezTo>
                    <a:pt x="3945" y="0"/>
                    <a:pt x="1" y="3945"/>
                    <a:pt x="1" y="8793"/>
                  </a:cubicBezTo>
                  <a:cubicBezTo>
                    <a:pt x="1" y="13559"/>
                    <a:pt x="3945" y="17504"/>
                    <a:pt x="8711" y="17504"/>
                  </a:cubicBezTo>
                  <a:cubicBezTo>
                    <a:pt x="13560" y="17504"/>
                    <a:pt x="17504" y="13559"/>
                    <a:pt x="17504" y="8793"/>
                  </a:cubicBezTo>
                  <a:cubicBezTo>
                    <a:pt x="17504" y="3945"/>
                    <a:pt x="13560" y="0"/>
                    <a:pt x="8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 flipH="1">
              <a:off x="1431684" y="1596489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232" y="1"/>
                  </a:moveTo>
                  <a:cubicBezTo>
                    <a:pt x="3205" y="1"/>
                    <a:pt x="1" y="3206"/>
                    <a:pt x="1" y="7150"/>
                  </a:cubicBezTo>
                  <a:cubicBezTo>
                    <a:pt x="1" y="11177"/>
                    <a:pt x="3205" y="14382"/>
                    <a:pt x="7232" y="14382"/>
                  </a:cubicBezTo>
                  <a:cubicBezTo>
                    <a:pt x="11177" y="14382"/>
                    <a:pt x="14381" y="11177"/>
                    <a:pt x="14381" y="7150"/>
                  </a:cubicBezTo>
                  <a:cubicBezTo>
                    <a:pt x="14381" y="3206"/>
                    <a:pt x="11177" y="1"/>
                    <a:pt x="7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 flipH="1">
              <a:off x="1575252" y="2133050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5" y="0"/>
                  </a:moveTo>
                  <a:cubicBezTo>
                    <a:pt x="2301" y="0"/>
                    <a:pt x="0" y="2301"/>
                    <a:pt x="0" y="5177"/>
                  </a:cubicBezTo>
                  <a:cubicBezTo>
                    <a:pt x="0" y="7971"/>
                    <a:pt x="2301" y="10272"/>
                    <a:pt x="5095" y="10272"/>
                  </a:cubicBezTo>
                  <a:cubicBezTo>
                    <a:pt x="7971" y="10272"/>
                    <a:pt x="10272" y="7971"/>
                    <a:pt x="10272" y="5177"/>
                  </a:cubicBezTo>
                  <a:cubicBezTo>
                    <a:pt x="10272" y="2301"/>
                    <a:pt x="7971" y="0"/>
                    <a:pt x="5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 flipH="1">
              <a:off x="1169697" y="1465495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8" y="1"/>
                  </a:moveTo>
                  <a:cubicBezTo>
                    <a:pt x="2301" y="1"/>
                    <a:pt x="0" y="2302"/>
                    <a:pt x="0" y="5096"/>
                  </a:cubicBezTo>
                  <a:cubicBezTo>
                    <a:pt x="0" y="7972"/>
                    <a:pt x="2301" y="10273"/>
                    <a:pt x="5178" y="10273"/>
                  </a:cubicBezTo>
                  <a:cubicBezTo>
                    <a:pt x="7972" y="10273"/>
                    <a:pt x="10273" y="7972"/>
                    <a:pt x="10273" y="5096"/>
                  </a:cubicBezTo>
                  <a:cubicBezTo>
                    <a:pt x="10273" y="2302"/>
                    <a:pt x="7972" y="1"/>
                    <a:pt x="5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 flipH="1">
              <a:off x="1772265" y="2723044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77" y="1"/>
                  </a:moveTo>
                  <a:cubicBezTo>
                    <a:pt x="2301" y="1"/>
                    <a:pt x="0" y="2301"/>
                    <a:pt x="0" y="5095"/>
                  </a:cubicBezTo>
                  <a:cubicBezTo>
                    <a:pt x="0" y="7972"/>
                    <a:pt x="2301" y="10273"/>
                    <a:pt x="5177" y="10273"/>
                  </a:cubicBezTo>
                  <a:cubicBezTo>
                    <a:pt x="7971" y="10273"/>
                    <a:pt x="10272" y="7972"/>
                    <a:pt x="10272" y="5095"/>
                  </a:cubicBezTo>
                  <a:cubicBezTo>
                    <a:pt x="10272" y="2301"/>
                    <a:pt x="7971" y="1"/>
                    <a:pt x="5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 flipH="1">
              <a:off x="1746071" y="2120476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 flipH="1">
              <a:off x="1680052" y="2002056"/>
              <a:ext cx="131006" cy="131006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096" y="0"/>
                  </a:moveTo>
                  <a:cubicBezTo>
                    <a:pt x="2302" y="0"/>
                    <a:pt x="1" y="2301"/>
                    <a:pt x="1" y="5177"/>
                  </a:cubicBezTo>
                  <a:cubicBezTo>
                    <a:pt x="1" y="7971"/>
                    <a:pt x="2302" y="10272"/>
                    <a:pt x="5096" y="10272"/>
                  </a:cubicBezTo>
                  <a:cubicBezTo>
                    <a:pt x="7972" y="10272"/>
                    <a:pt x="10273" y="7971"/>
                    <a:pt x="10273" y="5177"/>
                  </a:cubicBezTo>
                  <a:cubicBezTo>
                    <a:pt x="10273" y="2301"/>
                    <a:pt x="7972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 flipH="1">
              <a:off x="1615078" y="2251470"/>
              <a:ext cx="183406" cy="183394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6" y="0"/>
                    <a:pt x="1" y="3205"/>
                    <a:pt x="1" y="7149"/>
                  </a:cubicBezTo>
                  <a:cubicBezTo>
                    <a:pt x="1" y="11176"/>
                    <a:pt x="3206" y="14381"/>
                    <a:pt x="7232" y="14381"/>
                  </a:cubicBezTo>
                  <a:cubicBezTo>
                    <a:pt x="11177" y="14381"/>
                    <a:pt x="14382" y="11176"/>
                    <a:pt x="14382" y="7149"/>
                  </a:cubicBezTo>
                  <a:cubicBezTo>
                    <a:pt x="14382" y="3205"/>
                    <a:pt x="11177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 flipH="1">
              <a:off x="1889639" y="2723044"/>
              <a:ext cx="183406" cy="183406"/>
            </a:xfrm>
            <a:custGeom>
              <a:avLst/>
              <a:gdLst/>
              <a:ahLst/>
              <a:cxnLst/>
              <a:rect l="l" t="t" r="r" b="b"/>
              <a:pathLst>
                <a:path w="14382" h="14382" extrusionOk="0">
                  <a:moveTo>
                    <a:pt x="7150" y="1"/>
                  </a:moveTo>
                  <a:cubicBezTo>
                    <a:pt x="3205" y="1"/>
                    <a:pt x="1" y="3205"/>
                    <a:pt x="1" y="7150"/>
                  </a:cubicBezTo>
                  <a:cubicBezTo>
                    <a:pt x="1" y="11177"/>
                    <a:pt x="3205" y="14381"/>
                    <a:pt x="7150" y="14381"/>
                  </a:cubicBezTo>
                  <a:cubicBezTo>
                    <a:pt x="11094" y="14381"/>
                    <a:pt x="14381" y="11177"/>
                    <a:pt x="14381" y="7150"/>
                  </a:cubicBezTo>
                  <a:cubicBezTo>
                    <a:pt x="14381" y="3205"/>
                    <a:pt x="11094" y="1"/>
                    <a:pt x="7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 flipH="1">
              <a:off x="1772292" y="2880252"/>
              <a:ext cx="223209" cy="223229"/>
            </a:xfrm>
            <a:custGeom>
              <a:avLst/>
              <a:gdLst/>
              <a:ahLst/>
              <a:cxnLst/>
              <a:rect l="l" t="t" r="r" b="b"/>
              <a:pathLst>
                <a:path w="14382" h="14381" extrusionOk="0">
                  <a:moveTo>
                    <a:pt x="7232" y="0"/>
                  </a:moveTo>
                  <a:cubicBezTo>
                    <a:pt x="3205" y="0"/>
                    <a:pt x="0" y="3205"/>
                    <a:pt x="0" y="7149"/>
                  </a:cubicBezTo>
                  <a:cubicBezTo>
                    <a:pt x="0" y="11176"/>
                    <a:pt x="3205" y="14381"/>
                    <a:pt x="7232" y="14381"/>
                  </a:cubicBezTo>
                  <a:cubicBezTo>
                    <a:pt x="11176" y="14381"/>
                    <a:pt x="14381" y="11176"/>
                    <a:pt x="14381" y="7149"/>
                  </a:cubicBezTo>
                  <a:cubicBezTo>
                    <a:pt x="14381" y="3205"/>
                    <a:pt x="11176" y="0"/>
                    <a:pt x="7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9F3D5A-1C34-4542-872D-43E6577D734B}"/>
              </a:ext>
            </a:extLst>
          </p:cNvPr>
          <p:cNvSpPr txBox="1"/>
          <p:nvPr/>
        </p:nvSpPr>
        <p:spPr>
          <a:xfrm>
            <a:off x="385691" y="248991"/>
            <a:ext cx="170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Library: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C88C46-A99F-4464-B90E-11C60BF58C21}"/>
              </a:ext>
            </a:extLst>
          </p:cNvPr>
          <p:cNvSpPr txBox="1"/>
          <p:nvPr/>
        </p:nvSpPr>
        <p:spPr>
          <a:xfrm>
            <a:off x="596503" y="849057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https://github.com/Richard-Gemmell/teensy4_i2c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9EA3541-FD55-4A59-BD76-ED84B1A2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21" y="1440401"/>
            <a:ext cx="7174365" cy="3522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Architecture</a:t>
            </a:r>
            <a:r>
              <a:rPr lang="en-US" altLang="zh-TW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endParaRPr lang="zh-TW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5D18C4-21EB-4674-978A-F1B76D8DAEB5}"/>
              </a:ext>
            </a:extLst>
          </p:cNvPr>
          <p:cNvSpPr txBox="1"/>
          <p:nvPr/>
        </p:nvSpPr>
        <p:spPr>
          <a:xfrm>
            <a:off x="287674" y="1625080"/>
            <a:ext cx="157767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Slave Board</a:t>
            </a:r>
            <a:endParaRPr lang="zh-TW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43D1017-8311-44AB-AA3E-0DB8A43D3522}"/>
              </a:ext>
            </a:extLst>
          </p:cNvPr>
          <p:cNvSpPr txBox="1"/>
          <p:nvPr/>
        </p:nvSpPr>
        <p:spPr>
          <a:xfrm>
            <a:off x="6490831" y="1625080"/>
            <a:ext cx="1704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Master Board</a:t>
            </a:r>
            <a:endParaRPr lang="zh-TW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A2F09143-9B27-4057-AFDE-A5513E79D4AA}"/>
              </a:ext>
            </a:extLst>
          </p:cNvPr>
          <p:cNvCxnSpPr>
            <a:cxnSpLocks/>
            <a:stCxn id="30" idx="0"/>
            <a:endCxn id="29" idx="0"/>
          </p:cNvCxnSpPr>
          <p:nvPr/>
        </p:nvCxnSpPr>
        <p:spPr>
          <a:xfrm rot="16200000" flipV="1">
            <a:off x="4209750" y="-1508158"/>
            <a:ext cx="12700" cy="626647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5E14B1-DEBF-48A7-A8E6-758972DB57C4}"/>
              </a:ext>
            </a:extLst>
          </p:cNvPr>
          <p:cNvSpPr txBox="1"/>
          <p:nvPr/>
        </p:nvSpPr>
        <p:spPr>
          <a:xfrm>
            <a:off x="3659613" y="991861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Step1: request data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41B99F5-8350-472E-B170-880E4299DC98}"/>
              </a:ext>
            </a:extLst>
          </p:cNvPr>
          <p:cNvCxnSpPr>
            <a:cxnSpLocks/>
            <a:stCxn id="29" idx="2"/>
            <a:endCxn id="30" idx="2"/>
          </p:cNvCxnSpPr>
          <p:nvPr/>
        </p:nvCxnSpPr>
        <p:spPr>
          <a:xfrm rot="16200000" flipH="1">
            <a:off x="4209750" y="-1138826"/>
            <a:ext cx="12700" cy="6266476"/>
          </a:xfrm>
          <a:prstGeom prst="bentConnector3">
            <a:avLst>
              <a:gd name="adj1" fmla="val 3206252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3AA298B-599F-44D2-A41A-16C96250C044}"/>
              </a:ext>
            </a:extLst>
          </p:cNvPr>
          <p:cNvSpPr txBox="1"/>
          <p:nvPr/>
        </p:nvSpPr>
        <p:spPr>
          <a:xfrm>
            <a:off x="3179598" y="2496266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Step2: write data</a:t>
            </a:r>
            <a:endParaRPr lang="zh-TW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B7458D9-01C1-4546-AB29-7C842D19D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3142739"/>
            <a:ext cx="3991237" cy="1902800"/>
          </a:xfrm>
          <a:prstGeom prst="rect">
            <a:avLst/>
          </a:prstGeom>
        </p:spPr>
      </p:pic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0C9C65CF-CABE-4D80-9379-6452D614C5E4}"/>
              </a:ext>
            </a:extLst>
          </p:cNvPr>
          <p:cNvCxnSpPr>
            <a:cxnSpLocks/>
            <a:stCxn id="30" idx="3"/>
            <a:endCxn id="21" idx="3"/>
          </p:cNvCxnSpPr>
          <p:nvPr/>
        </p:nvCxnSpPr>
        <p:spPr>
          <a:xfrm flipH="1">
            <a:off x="4919925" y="1809746"/>
            <a:ext cx="3275219" cy="2284393"/>
          </a:xfrm>
          <a:prstGeom prst="bentConnector3">
            <a:avLst>
              <a:gd name="adj1" fmla="val -6980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976460B0-E088-4905-AD27-189CF6525DA9}"/>
              </a:ext>
            </a:extLst>
          </p:cNvPr>
          <p:cNvSpPr txBox="1"/>
          <p:nvPr/>
        </p:nvSpPr>
        <p:spPr>
          <a:xfrm>
            <a:off x="5048238" y="4142993"/>
            <a:ext cx="3762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Step4: show the result on the screen</a:t>
            </a:r>
            <a:endParaRPr lang="zh-TW" alt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BC10690-6BC0-4EFC-BD5F-BEBE56E4EB5F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5472113" y="1809745"/>
            <a:ext cx="1018718" cy="1490667"/>
          </a:xfrm>
          <a:prstGeom prst="bent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17CC05F-A795-4398-9B39-7C9682C3A76E}"/>
              </a:ext>
            </a:extLst>
          </p:cNvPr>
          <p:cNvSpPr txBox="1"/>
          <p:nvPr/>
        </p:nvSpPr>
        <p:spPr>
          <a:xfrm>
            <a:off x="5210804" y="3300412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  <a:latin typeface="Consolas" panose="020B0609020204030204" pitchFamily="49" charset="0"/>
              </a:rPr>
              <a:t>Step3: read data</a:t>
            </a:r>
            <a:endParaRPr lang="zh-TW" alt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Master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519A7-3624-4CCE-AAA6-749C53824F9A}"/>
              </a:ext>
            </a:extLst>
          </p:cNvPr>
          <p:cNvSpPr txBox="1"/>
          <p:nvPr/>
        </p:nvSpPr>
        <p:spPr>
          <a:xfrm>
            <a:off x="313843" y="909951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Step1: initialize, master does not need to set address</a:t>
            </a:r>
            <a:endParaRPr lang="zh-TW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334C00-7E3B-4532-AC1E-261B95B90CF1}"/>
              </a:ext>
            </a:extLst>
          </p:cNvPr>
          <p:cNvSpPr txBox="1"/>
          <p:nvPr/>
        </p:nvSpPr>
        <p:spPr>
          <a:xfrm>
            <a:off x="313843" y="326090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Step2: request data</a:t>
            </a:r>
            <a:endParaRPr lang="zh-TW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338F0-C887-425C-B081-9E43D9551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75" y="1279283"/>
            <a:ext cx="6086475" cy="1447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A638A1-1977-4715-A8D9-8D4C05DC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7" y="3682140"/>
            <a:ext cx="73247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Master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519A7-3624-4CCE-AAA6-749C53824F9A}"/>
              </a:ext>
            </a:extLst>
          </p:cNvPr>
          <p:cNvSpPr txBox="1"/>
          <p:nvPr/>
        </p:nvSpPr>
        <p:spPr>
          <a:xfrm>
            <a:off x="313843" y="909951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B49450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Step3: read the data in the bus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B49450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38A697-BAA0-42BE-8184-B3D9711F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76" y="1440789"/>
            <a:ext cx="7648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7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5821987" y="-12515"/>
            <a:ext cx="3449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Master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C0A6D8-4D8B-41E9-8451-882AD4B8B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2" y="233021"/>
            <a:ext cx="5707856" cy="13980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6FE729-26E3-4651-8141-26F7C1CC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175" y="1704255"/>
            <a:ext cx="6739613" cy="34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1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1"/>
          <p:cNvGrpSpPr/>
          <p:nvPr/>
        </p:nvGrpSpPr>
        <p:grpSpPr>
          <a:xfrm>
            <a:off x="800375" y="914345"/>
            <a:ext cx="3337950" cy="3083405"/>
            <a:chOff x="800375" y="914345"/>
            <a:chExt cx="3337950" cy="3083405"/>
          </a:xfrm>
        </p:grpSpPr>
        <p:sp>
          <p:nvSpPr>
            <p:cNvPr id="805" name="Google Shape;805;p41"/>
            <p:cNvSpPr/>
            <p:nvPr/>
          </p:nvSpPr>
          <p:spPr>
            <a:xfrm>
              <a:off x="800375" y="1018150"/>
              <a:ext cx="2979600" cy="297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3421625" y="914345"/>
              <a:ext cx="716700" cy="716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F3ACCA-8421-41B4-809D-5AE84722E8AC}"/>
              </a:ext>
            </a:extLst>
          </p:cNvPr>
          <p:cNvSpPr txBox="1"/>
          <p:nvPr/>
        </p:nvSpPr>
        <p:spPr>
          <a:xfrm>
            <a:off x="249862" y="292475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3600" b="1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Slave Board</a:t>
            </a:r>
            <a:r>
              <a:rPr kumimoji="0" lang="en-US" altLang="zh-TW" sz="3200" b="0" i="0" u="none" strike="noStrike" kern="0" cap="none" spc="0" normalizeH="0" baseline="0" noProof="0" dirty="0">
                <a:ln>
                  <a:noFill/>
                </a:ln>
                <a:solidFill>
                  <a:srgbClr val="C9A65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Arial"/>
                <a:sym typeface="Arial"/>
              </a:rPr>
              <a:t>:</a:t>
            </a: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C9A65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5519A7-3624-4CCE-AAA6-749C53824F9A}"/>
              </a:ext>
            </a:extLst>
          </p:cNvPr>
          <p:cNvSpPr txBox="1"/>
          <p:nvPr/>
        </p:nvSpPr>
        <p:spPr>
          <a:xfrm>
            <a:off x="313843" y="909951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Step1: Set address, define the request event</a:t>
            </a:r>
            <a:endParaRPr lang="zh-TW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2F8369-0567-4D51-9FD7-B073212E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2" y="1327147"/>
            <a:ext cx="7582993" cy="58727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334C00-7E3B-4532-AC1E-261B95B90CF1}"/>
              </a:ext>
            </a:extLst>
          </p:cNvPr>
          <p:cNvSpPr txBox="1"/>
          <p:nvPr/>
        </p:nvSpPr>
        <p:spPr>
          <a:xfrm>
            <a:off x="313843" y="211871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Step2: define the structure of data</a:t>
            </a:r>
            <a:endParaRPr lang="zh-TW" altLang="en-US" sz="1800" dirty="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65DB80-6756-44DF-A654-8393139C7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675" y="2584075"/>
            <a:ext cx="34671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02767"/>
      </p:ext>
    </p:extLst>
  </p:cSld>
  <p:clrMapOvr>
    <a:masterClrMapping/>
  </p:clrMapOvr>
</p:sld>
</file>

<file path=ppt/theme/theme1.xml><?xml version="1.0" encoding="utf-8"?>
<a:theme xmlns:a="http://schemas.openxmlformats.org/drawingml/2006/main" name="Nature Coffee Newsletter by Slidesgo">
  <a:themeElements>
    <a:clrScheme name="Simple Light">
      <a:dk1>
        <a:srgbClr val="446351"/>
      </a:dk1>
      <a:lt1>
        <a:srgbClr val="53715F"/>
      </a:lt1>
      <a:dk2>
        <a:srgbClr val="B49450"/>
      </a:dk2>
      <a:lt2>
        <a:srgbClr val="C9A65A"/>
      </a:lt2>
      <a:accent1>
        <a:srgbClr val="446351"/>
      </a:accent1>
      <a:accent2>
        <a:srgbClr val="53715F"/>
      </a:accent2>
      <a:accent3>
        <a:srgbClr val="B49450"/>
      </a:accent3>
      <a:accent4>
        <a:srgbClr val="C9A65A"/>
      </a:accent4>
      <a:accent5>
        <a:srgbClr val="446351"/>
      </a:accent5>
      <a:accent6>
        <a:srgbClr val="53715F"/>
      </a:accent6>
      <a:hlink>
        <a:srgbClr val="374B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158</Words>
  <Application>Microsoft Office PowerPoint</Application>
  <PresentationFormat>如螢幕大小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Consolas</vt:lpstr>
      <vt:lpstr>Roboto Slab</vt:lpstr>
      <vt:lpstr>Roboto Condensed Light</vt:lpstr>
      <vt:lpstr>Merriweather</vt:lpstr>
      <vt:lpstr>Arial</vt:lpstr>
      <vt:lpstr>Nature Coffee Newsletter by Slidesgo</vt:lpstr>
      <vt:lpstr>Connect two teensy4.0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Result: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two teensy4.0</dc:title>
  <dc:creator>user</dc:creator>
  <cp:lastModifiedBy>羅邦倚</cp:lastModifiedBy>
  <cp:revision>8</cp:revision>
  <dcterms:modified xsi:type="dcterms:W3CDTF">2021-01-13T09:29:37Z</dcterms:modified>
</cp:coreProperties>
</file>