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1" r:id="rId4"/>
    <p:sldId id="263" r:id="rId5"/>
    <p:sldId id="264" r:id="rId6"/>
    <p:sldId id="265" r:id="rId7"/>
    <p:sldId id="296" r:id="rId8"/>
    <p:sldId id="300" r:id="rId9"/>
    <p:sldId id="298" r:id="rId10"/>
    <p:sldId id="299" r:id="rId11"/>
    <p:sldId id="276" r:id="rId12"/>
    <p:sldId id="268" r:id="rId13"/>
    <p:sldId id="297" r:id="rId14"/>
    <p:sldId id="301" r:id="rId15"/>
  </p:sldIdLst>
  <p:sldSz cx="9144000" cy="6858000" type="screen4x3"/>
  <p:notesSz cx="6858000" cy="9144000"/>
  <p:embeddedFontLst>
    <p:embeddedFont>
      <p:font typeface="Open Sans Light" panose="020B0604020202020204" charset="0"/>
      <p:regular r:id="rId17"/>
    </p:embeddedFont>
    <p:embeddedFont>
      <p:font typeface="腾祥嘉丽线黑简" panose="02010600030101010101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jd.com/writer/%e9%99%88%e8%b6%8a_1.html" TargetMode="External"/><Relationship Id="rId2" Type="http://schemas.openxmlformats.org/officeDocument/2006/relationships/hyperlink" Target="https://book.jd.com/writer/%e9%a9%ac%e5%85%8b%c2%b7%e8%89%be%e4%bc%a6%c2%b7%e7%bb%b4%e6%96%af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面向对象技术导论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</a:rPr>
              <a:t>年秋节学期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2018-9-10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极客学院在线视频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链接</a:t>
            </a:r>
            <a:r>
              <a:rPr lang="en-US" altLang="zh-CN" dirty="0"/>
              <a:t>: https://pan.baidu.com/s/1Z081fio964ZMq2ss7pymhw </a:t>
            </a:r>
            <a:r>
              <a:rPr lang="zh-CN" altLang="en-US" dirty="0"/>
              <a:t>密码</a:t>
            </a:r>
            <a:r>
              <a:rPr lang="en-US" altLang="zh-CN" dirty="0"/>
              <a:t>: 241u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在线学习材料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57" y="2780928"/>
            <a:ext cx="2821253" cy="28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 smtClean="0"/>
              <a:t>课时，</a:t>
            </a:r>
            <a:r>
              <a:rPr lang="zh-CN" altLang="en-US" dirty="0" smtClean="0"/>
              <a:t>安排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</a:t>
            </a:r>
            <a:r>
              <a:rPr lang="zh-CN" altLang="en-US" dirty="0" smtClean="0"/>
              <a:t>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</a:t>
            </a:r>
            <a:r>
              <a:rPr lang="zh-CN" altLang="en-US" dirty="0" smtClean="0"/>
              <a:t>周一</a:t>
            </a:r>
            <a:r>
              <a:rPr lang="zh-CN" altLang="en-US" dirty="0" smtClean="0"/>
              <a:t>上课为理论讲解</a:t>
            </a:r>
            <a:r>
              <a:rPr lang="zh-CN" altLang="en-US" dirty="0" smtClean="0"/>
              <a:t>课时</a:t>
            </a:r>
            <a:r>
              <a:rPr lang="zh-CN" altLang="en-US" dirty="0" smtClean="0"/>
              <a:t>，周三为实验操作课时。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任何内容都可以进行自学，所有代码在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中都可以下载。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语言概述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2: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语言基础（一）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</a:t>
            </a:r>
            <a:r>
              <a:rPr lang="en-US" altLang="zh-CN" dirty="0"/>
              <a:t>Java</a:t>
            </a:r>
            <a:r>
              <a:rPr lang="zh-CN" altLang="en-US" dirty="0"/>
              <a:t>语言基础</a:t>
            </a:r>
            <a:r>
              <a:rPr lang="zh-CN" altLang="en-US" dirty="0" smtClean="0"/>
              <a:t>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4: </a:t>
            </a:r>
            <a:r>
              <a:rPr lang="zh-CN" altLang="en-US" dirty="0" smtClean="0"/>
              <a:t>类和对象（一）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5: </a:t>
            </a:r>
            <a:r>
              <a:rPr lang="zh-CN" altLang="en-US" dirty="0" smtClean="0"/>
              <a:t>类和对象（二）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6: </a:t>
            </a:r>
            <a:r>
              <a:rPr lang="zh-CN" altLang="en-US" dirty="0" smtClean="0"/>
              <a:t>继承与多态（一）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7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继承</a:t>
            </a:r>
            <a:r>
              <a:rPr lang="zh-CN" altLang="en-US" dirty="0"/>
              <a:t>与多态</a:t>
            </a:r>
            <a:r>
              <a:rPr lang="zh-CN" altLang="en-US" dirty="0" smtClean="0"/>
              <a:t>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Week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8: 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常用工具集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Week 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泛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型和排序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算法（一）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10:</a:t>
            </a:r>
            <a:r>
              <a:rPr lang="zh-CN" altLang="en-US" dirty="0"/>
              <a:t>泛型和排序算法</a:t>
            </a:r>
            <a:r>
              <a:rPr lang="zh-CN" altLang="en-US" dirty="0" smtClean="0"/>
              <a:t>（二）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11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字符串处理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12: </a:t>
            </a:r>
            <a:r>
              <a:rPr lang="zh-CN" altLang="en-US" dirty="0" smtClean="0"/>
              <a:t>图算法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13</a:t>
            </a:r>
            <a:r>
              <a:rPr lang="en-US" altLang="zh-CN" dirty="0" smtClean="0"/>
              <a:t>: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设计模式概述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</a:t>
            </a:r>
            <a:r>
              <a:rPr lang="en-US" altLang="zh-CN" dirty="0" smtClean="0"/>
              <a:t>14: </a:t>
            </a:r>
            <a:r>
              <a:rPr lang="zh-CN" altLang="en-US" dirty="0" smtClean="0"/>
              <a:t>期末串讲复习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出勤情况和实验报告（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期中考试（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期末考试（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73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月各举办一次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考试一共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个编程题，每题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分，共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申请毕业证和学位证，需要达到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分以上。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CCF CSP</a:t>
            </a:r>
            <a:r>
              <a:rPr lang="zh-CN" altLang="en-US" dirty="0" smtClean="0"/>
              <a:t>认证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10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主要研究领域：自然语言处理、机器学习和大数据分析。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mtClean="0"/>
              <a:t>E-mail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https://github.com/wangjin0818/object_oriented_programming_2018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面向对象技术是一种方法论，不依赖于语言，例如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等都有很好的支持。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本课程需要同学</a:t>
            </a:r>
            <a:r>
              <a:rPr lang="zh-CN" altLang="en-US" dirty="0" smtClean="0"/>
              <a:t>具有算法与数据结构的</a:t>
            </a:r>
            <a:r>
              <a:rPr lang="zh-CN" altLang="en-US" dirty="0" smtClean="0"/>
              <a:t>基础，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语言的基本操作。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课程设计与编程和实现密切相关</a:t>
            </a:r>
            <a:r>
              <a:rPr lang="zh-CN" altLang="en-US" dirty="0" smtClean="0"/>
              <a:t>。课程针对</a:t>
            </a:r>
            <a:r>
              <a:rPr lang="en-US" altLang="zh-CN" dirty="0" smtClean="0"/>
              <a:t>CCF CSP</a:t>
            </a:r>
            <a:r>
              <a:rPr lang="zh-CN" altLang="en-US" dirty="0" smtClean="0"/>
              <a:t>认证进行设计。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Java</a:t>
            </a:r>
            <a:r>
              <a:rPr lang="zh-CN" altLang="en-US" dirty="0" smtClean="0"/>
              <a:t>是学习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编程，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的基础。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</a:t>
            </a:r>
            <a:r>
              <a:rPr lang="zh-CN" altLang="en-US" dirty="0" smtClean="0"/>
              <a:t>。任何代码再简单都无所谓，重要是自己一行一行敲进电脑来试试能否运行。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Java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面向对象基本概念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字符串处理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图算法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b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《Java</a:t>
            </a:r>
            <a:r>
              <a:rPr lang="zh-CN" altLang="en-US" dirty="0" smtClean="0"/>
              <a:t>程序设计大学教程</a:t>
            </a:r>
            <a:r>
              <a:rPr lang="en-US" altLang="zh-CN" dirty="0" smtClean="0"/>
              <a:t>》</a:t>
            </a:r>
            <a:endParaRPr lang="en-US" altLang="zh-CN" dirty="0" smtClean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刘艺 著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46" y="2794127"/>
            <a:ext cx="3692076" cy="3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《Java</a:t>
            </a:r>
            <a:r>
              <a:rPr lang="zh-CN" altLang="en-US" dirty="0" smtClean="0"/>
              <a:t>编程思想</a:t>
            </a:r>
            <a:r>
              <a:rPr lang="en-US" altLang="zh-CN" dirty="0" smtClean="0"/>
              <a:t>》Thinking in Java</a:t>
            </a:r>
            <a:endParaRPr lang="en-US" altLang="zh-CN" dirty="0" smtClean="0"/>
          </a:p>
          <a:p>
            <a:r>
              <a:rPr lang="zh-CN" altLang="en-US" dirty="0"/>
              <a:t>埃克尔（</a:t>
            </a:r>
            <a:r>
              <a:rPr lang="en-US" altLang="zh-CN" dirty="0" err="1"/>
              <a:t>BruceEckel</a:t>
            </a:r>
            <a:r>
              <a:rPr lang="zh-CN" altLang="en-US" dirty="0"/>
              <a:t>）著陈吴鹏译 </a:t>
            </a:r>
            <a:r>
              <a:rPr lang="zh-CN" altLang="en-US" dirty="0" smtClean="0"/>
              <a:t>著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64904"/>
            <a:ext cx="281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《Java</a:t>
            </a:r>
            <a:r>
              <a:rPr lang="zh-CN" altLang="en-US" dirty="0" smtClean="0"/>
              <a:t>核心技术 卷</a:t>
            </a:r>
            <a:r>
              <a:rPr lang="en-US" altLang="zh-CN" dirty="0" smtClean="0"/>
              <a:t>I》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 凯</a:t>
            </a:r>
            <a:r>
              <a:rPr lang="en-US" altLang="zh-CN" dirty="0"/>
              <a:t>S.</a:t>
            </a:r>
            <a:r>
              <a:rPr lang="zh-CN" altLang="en-US" dirty="0"/>
              <a:t>霍斯特曼</a:t>
            </a:r>
            <a:r>
              <a:rPr lang="en-US" altLang="zh-CN" dirty="0"/>
              <a:t>(</a:t>
            </a:r>
            <a:r>
              <a:rPr lang="en-US" altLang="zh-CN" dirty="0" err="1"/>
              <a:t>CayS.Horstmann</a:t>
            </a:r>
            <a:r>
              <a:rPr lang="en-US" altLang="zh-CN" dirty="0"/>
              <a:t> </a:t>
            </a:r>
            <a:r>
              <a:rPr lang="zh-CN" altLang="en-US" dirty="0"/>
              <a:t>著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71" y="2276872"/>
            <a:ext cx="3095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数据结构与算法分析：</a:t>
            </a:r>
            <a:r>
              <a:rPr lang="en-US" altLang="zh-CN" dirty="0"/>
              <a:t>Java</a:t>
            </a:r>
            <a:r>
              <a:rPr lang="zh-CN" altLang="en-US" dirty="0"/>
              <a:t>语言描述（原书第</a:t>
            </a:r>
            <a:r>
              <a:rPr lang="en-US" altLang="zh-CN" dirty="0"/>
              <a:t>3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[</a:t>
            </a:r>
            <a:r>
              <a:rPr lang="zh-CN" altLang="en-US" dirty="0" smtClean="0"/>
              <a:t>美</a:t>
            </a:r>
            <a:r>
              <a:rPr lang="en-US" altLang="zh-CN" dirty="0"/>
              <a:t>] </a:t>
            </a:r>
            <a:r>
              <a:rPr lang="zh-CN" altLang="en-US" dirty="0">
                <a:hlinkClick r:id="rId2"/>
              </a:rPr>
              <a:t>马克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艾伦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维斯</a:t>
            </a:r>
            <a:r>
              <a:rPr lang="zh-CN" altLang="en-US" dirty="0"/>
              <a:t> 著，</a:t>
            </a:r>
            <a:r>
              <a:rPr lang="zh-CN" altLang="en-US" dirty="0">
                <a:hlinkClick r:id="rId3"/>
              </a:rPr>
              <a:t>陈越</a:t>
            </a:r>
            <a:r>
              <a:rPr lang="zh-CN" altLang="en-US" dirty="0"/>
              <a:t> 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44906"/>
            <a:ext cx="3296395" cy="39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清华大学 郑丽教授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http://www.xuetangx.com/courses/course-v1:TsinghuaX+00740123X+2018_T2/about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在线学习材料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" y="2780928"/>
            <a:ext cx="9144000" cy="35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516</Words>
  <Application>Microsoft Office PowerPoint</Application>
  <PresentationFormat>全屏显示(4:3)</PresentationFormat>
  <Paragraphs>74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Wingdings</vt:lpstr>
      <vt:lpstr>Times New Roman</vt:lpstr>
      <vt:lpstr>思源黑体 CN Light</vt:lpstr>
      <vt:lpstr>Arial</vt:lpstr>
      <vt:lpstr>宋体</vt:lpstr>
      <vt:lpstr>Source Han Sans Light</vt:lpstr>
      <vt:lpstr>Open Sans Light</vt:lpstr>
      <vt:lpstr>腾祥嘉丽线黑简</vt:lpstr>
      <vt:lpstr>Calibri</vt:lpstr>
      <vt:lpstr>Office 主题​​</vt:lpstr>
      <vt:lpstr>面向对象技术导论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在线学习材料</vt:lpstr>
      <vt:lpstr>在线学习材料</vt:lpstr>
      <vt:lpstr>课程安排</vt:lpstr>
      <vt:lpstr>课程大纲</vt:lpstr>
      <vt:lpstr>期末评分</vt:lpstr>
      <vt:lpstr>CCF CSP认证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 津</cp:lastModifiedBy>
  <cp:revision>81</cp:revision>
  <dcterms:created xsi:type="dcterms:W3CDTF">2016-11-29T04:36:55Z</dcterms:created>
  <dcterms:modified xsi:type="dcterms:W3CDTF">2018-09-10T08:36:49Z</dcterms:modified>
</cp:coreProperties>
</file>