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67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embeddedFontLst>
    <p:embeddedFont>
      <p:font typeface="Open Sans Light" panose="02010600030101010101" charset="0"/>
      <p:regular r:id="rId23"/>
    </p:embeddedFont>
    <p:embeddedFont>
      <p:font typeface="腾祥嘉丽线黑简" panose="02010600030101010101" charset="-12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4660"/>
  </p:normalViewPr>
  <p:slideViewPr>
    <p:cSldViewPr>
      <p:cViewPr>
        <p:scale>
          <a:sx n="125" d="100"/>
          <a:sy n="125" d="100"/>
        </p:scale>
        <p:origin x="6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1B15B-700E-46AB-9A80-FC80413FA208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99B9-9E0A-49C1-824A-C013C701A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0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99B9-9E0A-49C1-824A-C013C701AB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5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2018/11/25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</a:t>
            </a:r>
            <a:r>
              <a:rPr lang="zh-CN" altLang="en-US" b="1" dirty="0"/>
              <a:t>泛</a:t>
            </a:r>
            <a:r>
              <a:rPr lang="zh-CN" altLang="en-US" b="1" dirty="0" smtClean="0"/>
              <a:t>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年秋节学期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2018-11-25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09" y="1988840"/>
            <a:ext cx="5238750" cy="30099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简单的泛型类和结构</a:t>
            </a:r>
          </a:p>
        </p:txBody>
      </p:sp>
    </p:spTree>
    <p:extLst>
      <p:ext uri="{BB962C8B-B14F-4D97-AF65-F5344CB8AC3E}">
        <p14:creationId xmlns:p14="http://schemas.microsoft.com/office/powerpoint/2010/main" val="222609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1037"/>
            <a:ext cx="8229600" cy="315250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简单的泛型类和结构</a:t>
            </a:r>
          </a:p>
        </p:txBody>
      </p:sp>
    </p:spTree>
    <p:extLst>
      <p:ext uri="{BB962C8B-B14F-4D97-AF65-F5344CB8AC3E}">
        <p14:creationId xmlns:p14="http://schemas.microsoft.com/office/powerpoint/2010/main" val="311320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假设有一个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类，其中有</a:t>
            </a:r>
            <a:r>
              <a:rPr lang="en-US" altLang="zh-CN" dirty="0" smtClean="0"/>
              <a:t>area()</a:t>
            </a:r>
            <a:r>
              <a:rPr lang="zh-CN" altLang="en-US" dirty="0" smtClean="0"/>
              <a:t>方法可以计算面积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Circle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则是继承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的类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利用数组</a:t>
            </a:r>
            <a:r>
              <a:rPr lang="en-US" altLang="zh-CN" dirty="0" smtClean="0"/>
              <a:t>Shape []</a:t>
            </a:r>
            <a:r>
              <a:rPr lang="zh-CN" altLang="en-US" dirty="0" smtClean="0"/>
              <a:t>可以求解所有图形面积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带有限制的通配符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2708920"/>
            <a:ext cx="66103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我们可以使用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作为泛型通配符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Collection&lt;Shape&gt; (</a:t>
            </a:r>
            <a:r>
              <a:rPr lang="zh-CN" altLang="en-US" dirty="0" smtClean="0"/>
              <a:t>编译器会报错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ArrayStoreException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带有限制的通配符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2276872"/>
            <a:ext cx="70580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3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考虑到如果使用泛型进行通配的话，并不是所有类型都继承自</a:t>
            </a:r>
            <a:r>
              <a:rPr lang="en-US" altLang="zh-CN" dirty="0" smtClean="0"/>
              <a:t>Shape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因此我们可以在泛型中套用</a:t>
            </a:r>
            <a:r>
              <a:rPr lang="en-US" altLang="zh-CN" dirty="0" smtClean="0"/>
              <a:t>&lt;? extends Shape&gt;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带有限制的通配符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2564904"/>
            <a:ext cx="81248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1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从某种意义上来说</a:t>
            </a:r>
            <a:r>
              <a:rPr lang="en-US" altLang="zh-CN" dirty="0" err="1" smtClean="0"/>
              <a:t>totalArea</a:t>
            </a:r>
            <a:r>
              <a:rPr lang="zh-CN" altLang="en-US" dirty="0" smtClean="0"/>
              <a:t>方法是一个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方法，因为它能够接受不同类型的参数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考虑到你在一个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对象的数组中去查找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对象时会编译错误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型的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3140968"/>
            <a:ext cx="86010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17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假设我们回到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函数的编写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这个函数是不能正常运行的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类型限界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3818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3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这是因为，我们</a:t>
            </a:r>
            <a:r>
              <a:rPr lang="zh-CN" altLang="en-US" dirty="0"/>
              <a:t>必须要确定所定义的泛型</a:t>
            </a:r>
            <a:r>
              <a:rPr lang="en-US" altLang="zh-CN" dirty="0" err="1"/>
              <a:t>AnyType</a:t>
            </a:r>
            <a:r>
              <a:rPr lang="zh-CN" altLang="en-US" dirty="0"/>
              <a:t>是可比较的，也就是可以调用</a:t>
            </a:r>
            <a:r>
              <a:rPr lang="en-US" altLang="zh-CN" dirty="0" err="1"/>
              <a:t>compareTo</a:t>
            </a:r>
            <a:r>
              <a:rPr lang="zh-CN" altLang="en-US" dirty="0"/>
              <a:t>合法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因此需要确定</a:t>
            </a:r>
            <a:r>
              <a:rPr lang="en-US" altLang="zh-CN" dirty="0" err="1"/>
              <a:t>AnyType</a:t>
            </a:r>
            <a:r>
              <a:rPr lang="zh-CN" altLang="en-US" dirty="0"/>
              <a:t>是</a:t>
            </a:r>
            <a:r>
              <a:rPr lang="en-US" altLang="zh-CN" dirty="0"/>
              <a:t>Comparable</a:t>
            </a:r>
            <a:r>
              <a:rPr lang="zh-CN" altLang="en-US" dirty="0"/>
              <a:t>的情况下可以保证</a:t>
            </a:r>
            <a:r>
              <a:rPr lang="en-US" altLang="zh-CN" dirty="0" err="1"/>
              <a:t>compareTo</a:t>
            </a:r>
            <a:r>
              <a:rPr lang="zh-CN" altLang="en-US" dirty="0"/>
              <a:t>是合法的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我们利用类型界限来确定我们的泛型</a:t>
            </a:r>
            <a:endParaRPr lang="en-US" altLang="zh-CN" dirty="0"/>
          </a:p>
          <a:p>
            <a:r>
              <a:rPr lang="en-US" altLang="zh-CN" dirty="0"/>
              <a:t>public static &lt;</a:t>
            </a:r>
            <a:r>
              <a:rPr lang="en-US" altLang="zh-CN" dirty="0" err="1"/>
              <a:t>AnyType</a:t>
            </a:r>
            <a:r>
              <a:rPr lang="en-US" altLang="zh-CN" dirty="0"/>
              <a:t> extends Comparable&gt; 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类型限界</a:t>
            </a:r>
          </a:p>
        </p:txBody>
      </p:sp>
    </p:spTree>
    <p:extLst>
      <p:ext uri="{BB962C8B-B14F-4D97-AF65-F5344CB8AC3E}">
        <p14:creationId xmlns:p14="http://schemas.microsoft.com/office/powerpoint/2010/main" val="329640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更深入，考虑到</a:t>
            </a:r>
            <a:r>
              <a:rPr lang="en-US" altLang="zh-CN" dirty="0" smtClean="0"/>
              <a:t>Circle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比较的时候，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继承自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要实现</a:t>
            </a:r>
            <a:r>
              <a:rPr lang="en-US" altLang="zh-CN" dirty="0" smtClean="0"/>
              <a:t>Comparable&lt;Shape&gt;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因此在</a:t>
            </a:r>
            <a:r>
              <a:rPr lang="en-US" altLang="zh-CN" dirty="0" smtClean="0"/>
              <a:t>max()</a:t>
            </a:r>
            <a:r>
              <a:rPr lang="zh-CN" altLang="en-US" dirty="0" smtClean="0"/>
              <a:t>函数中，我们就要将泛型定义为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smtClean="0"/>
              <a:t>public static &lt;</a:t>
            </a:r>
            <a:r>
              <a:rPr lang="en-US" altLang="zh-CN" dirty="0" err="1" smtClean="0"/>
              <a:t>AnyType</a:t>
            </a:r>
            <a:r>
              <a:rPr lang="en-US" altLang="zh-CN" dirty="0" smtClean="0"/>
              <a:t> extends Comparable&lt;? super </a:t>
            </a:r>
            <a:r>
              <a:rPr lang="en-US" altLang="zh-CN" dirty="0" err="1" smtClean="0"/>
              <a:t>AnyType</a:t>
            </a:r>
            <a:r>
              <a:rPr lang="en-US" altLang="zh-CN" dirty="0" smtClean="0"/>
              <a:t>&gt;&gt;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类型限界</a:t>
            </a:r>
          </a:p>
        </p:txBody>
      </p:sp>
    </p:spTree>
    <p:extLst>
      <p:ext uri="{BB962C8B-B14F-4D97-AF65-F5344CB8AC3E}">
        <p14:creationId xmlns:p14="http://schemas.microsoft.com/office/powerpoint/2010/main" val="145967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963738"/>
            <a:ext cx="7534275" cy="34671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类型限界</a:t>
            </a:r>
          </a:p>
        </p:txBody>
      </p:sp>
    </p:spTree>
    <p:extLst>
      <p:ext uri="{BB962C8B-B14F-4D97-AF65-F5344CB8AC3E}">
        <p14:creationId xmlns:p14="http://schemas.microsoft.com/office/powerpoint/2010/main" val="392259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数据结构与算法分析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语言描述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马克</a:t>
            </a:r>
            <a:r>
              <a:rPr lang="en-US" altLang="zh-CN" dirty="0"/>
              <a:t>·</a:t>
            </a:r>
            <a:r>
              <a:rPr lang="zh-CN" altLang="en-US" dirty="0"/>
              <a:t>艾伦</a:t>
            </a:r>
            <a:r>
              <a:rPr lang="en-US" altLang="zh-CN" dirty="0"/>
              <a:t>·</a:t>
            </a:r>
            <a:r>
              <a:rPr lang="zh-CN" altLang="en-US" dirty="0"/>
              <a:t>维斯 著，陈越 译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后续课程使用的教材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09" y="2348880"/>
            <a:ext cx="29527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1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冒泡排序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栈</a:t>
            </a:r>
            <a:r>
              <a:rPr lang="en-US" altLang="zh-CN" dirty="0" smtClean="0"/>
              <a:t>(Stack)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实现两个简单的例子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11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表示泛型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基本类型包装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Java 5</a:t>
            </a:r>
            <a:r>
              <a:rPr lang="zh-CN" altLang="en-US" dirty="0" smtClean="0"/>
              <a:t>简单的泛型类和接口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05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面向对象一个重要目标是对代码重用的支持。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考虑一个求数组中最大值的函数：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public static int max(int[] a)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{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     int max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for(int i=0;i&lt;</a:t>
            </a:r>
            <a:r>
              <a:rPr lang="en-US" altLang="zh-CN" dirty="0" err="1" smtClean="0"/>
              <a:t>a.length;i</a:t>
            </a:r>
            <a:r>
              <a:rPr lang="en-US" altLang="zh-CN" dirty="0" smtClean="0"/>
              <a:t>++)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if(max &lt; a[i])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max = a[i];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return max;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}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Object</a:t>
            </a:r>
            <a:r>
              <a:rPr lang="zh-CN" altLang="en-US" dirty="0"/>
              <a:t>表示泛型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58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如果要针对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，甚至是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求最大值的话，我们被迫要重载函数。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public static </a:t>
            </a:r>
            <a:r>
              <a:rPr lang="en-US" altLang="zh-CN" dirty="0" smtClean="0"/>
              <a:t>float max(float[] </a:t>
            </a:r>
            <a:r>
              <a:rPr lang="en-US" altLang="zh-CN" dirty="0"/>
              <a:t>a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public </a:t>
            </a:r>
            <a:r>
              <a:rPr lang="en-US" altLang="zh-CN" dirty="0"/>
              <a:t>static </a:t>
            </a:r>
            <a:r>
              <a:rPr lang="en-US" altLang="zh-CN" dirty="0" smtClean="0"/>
              <a:t>double max(double[] </a:t>
            </a:r>
            <a:r>
              <a:rPr lang="en-US" altLang="zh-CN" dirty="0"/>
              <a:t>a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public static </a:t>
            </a:r>
            <a:r>
              <a:rPr lang="en-US" altLang="zh-CN" dirty="0" smtClean="0"/>
              <a:t>short max(short[] </a:t>
            </a:r>
            <a:r>
              <a:rPr lang="en-US" altLang="zh-CN" dirty="0"/>
              <a:t>a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public static </a:t>
            </a:r>
            <a:r>
              <a:rPr lang="en-US" altLang="zh-CN" dirty="0" smtClean="0"/>
              <a:t>long max(long[] </a:t>
            </a:r>
            <a:r>
              <a:rPr lang="en-US" altLang="zh-CN" dirty="0"/>
              <a:t>a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public static </a:t>
            </a:r>
            <a:r>
              <a:rPr lang="en-US" altLang="zh-CN" dirty="0" smtClean="0"/>
              <a:t>char max(char[] </a:t>
            </a:r>
            <a:r>
              <a:rPr lang="en-US" altLang="zh-CN" dirty="0"/>
              <a:t>a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…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但最可悲的是，所有的实现代码都是一模一样。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Object</a:t>
            </a:r>
            <a:r>
              <a:rPr lang="zh-CN" altLang="en-US" dirty="0"/>
              <a:t>表示泛型</a:t>
            </a:r>
          </a:p>
        </p:txBody>
      </p:sp>
    </p:spTree>
    <p:extLst>
      <p:ext uri="{BB962C8B-B14F-4D97-AF65-F5344CB8AC3E}">
        <p14:creationId xmlns:p14="http://schemas.microsoft.com/office/powerpoint/2010/main" val="66080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支持这一目标的机制是泛型</a:t>
            </a:r>
            <a:r>
              <a:rPr lang="en-US" altLang="zh-CN" dirty="0" smtClean="0"/>
              <a:t>(generic mechanism)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Java(1.5 </a:t>
            </a:r>
            <a:r>
              <a:rPr lang="zh-CN" altLang="en-US" dirty="0" smtClean="0"/>
              <a:t>版本以后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中都实现了这一做法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Object</a:t>
            </a:r>
            <a:r>
              <a:rPr lang="zh-CN" altLang="en-US" dirty="0"/>
              <a:t>表示泛型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4" y="2492896"/>
            <a:ext cx="7200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0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2006600"/>
            <a:ext cx="6772275" cy="338137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Object</a:t>
            </a:r>
            <a:r>
              <a:rPr lang="zh-CN" altLang="en-US" dirty="0"/>
              <a:t>表示泛型</a:t>
            </a:r>
          </a:p>
        </p:txBody>
      </p:sp>
    </p:spTree>
    <p:extLst>
      <p:ext uri="{BB962C8B-B14F-4D97-AF65-F5344CB8AC3E}">
        <p14:creationId xmlns:p14="http://schemas.microsoft.com/office/powerpoint/2010/main" val="16129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如何使用</a:t>
            </a:r>
            <a:r>
              <a:rPr lang="en-US" altLang="zh-CN" dirty="0" err="1" smtClean="0"/>
              <a:t>MemoryCell</a:t>
            </a:r>
            <a:r>
              <a:rPr lang="zh-CN" altLang="en-US" dirty="0" smtClean="0"/>
              <a:t>来存储整数？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包装类</a:t>
            </a:r>
            <a:r>
              <a:rPr lang="en-US" altLang="zh-CN" dirty="0" smtClean="0"/>
              <a:t>(Wrapper)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基本类型</a:t>
            </a:r>
            <a:r>
              <a:rPr lang="zh-CN" altLang="en-US" dirty="0" smtClean="0"/>
              <a:t>包装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2204864"/>
            <a:ext cx="69437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7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我们在类的定义中声明泛型，并在成员变量和函数调用时使用。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AnyType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AnyType</a:t>
            </a:r>
            <a:r>
              <a:rPr lang="en-US" altLang="zh-CN" dirty="0" smtClean="0"/>
              <a:t> Variable1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AnyType</a:t>
            </a:r>
            <a:r>
              <a:rPr lang="en-US" altLang="zh-CN" dirty="0" smtClean="0"/>
              <a:t> Variable2;</a:t>
            </a:r>
          </a:p>
          <a:p>
            <a:endParaRPr lang="en-US" altLang="zh-CN" dirty="0"/>
          </a:p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AnyType</a:t>
            </a:r>
            <a:r>
              <a:rPr lang="en-US" altLang="zh-CN" dirty="0" smtClean="0"/>
              <a:t> read();</a:t>
            </a:r>
          </a:p>
          <a:p>
            <a:r>
              <a:rPr lang="en-US" altLang="zh-CN" dirty="0" smtClean="0"/>
              <a:t>public void write(</a:t>
            </a:r>
            <a:r>
              <a:rPr lang="en-US" altLang="zh-CN" dirty="0" err="1" smtClean="0"/>
              <a:t>AnyType</a:t>
            </a:r>
            <a:r>
              <a:rPr lang="en-US" altLang="zh-CN" dirty="0" smtClean="0"/>
              <a:t> x);</a:t>
            </a:r>
          </a:p>
          <a:p>
            <a:r>
              <a:rPr lang="en-US" altLang="zh-CN" dirty="0" smtClean="0"/>
              <a:t>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简单的泛型类和结构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05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568</Words>
  <Application>Microsoft Office PowerPoint</Application>
  <PresentationFormat>全屏显示(4:3)</PresentationFormat>
  <Paragraphs>97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思源黑体 CN Light</vt:lpstr>
      <vt:lpstr>Times New Roman</vt:lpstr>
      <vt:lpstr>Open Sans Light</vt:lpstr>
      <vt:lpstr>腾祥嘉丽线黑简</vt:lpstr>
      <vt:lpstr>宋体</vt:lpstr>
      <vt:lpstr>Source Han Sans Light</vt:lpstr>
      <vt:lpstr>Calibri</vt:lpstr>
      <vt:lpstr>Wingdings</vt:lpstr>
      <vt:lpstr>Arial</vt:lpstr>
      <vt:lpstr>Office 主题​​</vt:lpstr>
      <vt:lpstr>Java 泛型</vt:lpstr>
      <vt:lpstr>后续课程使用的教材</vt:lpstr>
      <vt:lpstr>目录</vt:lpstr>
      <vt:lpstr>使用Object表示泛型</vt:lpstr>
      <vt:lpstr>使用Object表示泛型</vt:lpstr>
      <vt:lpstr>使用Object表示泛型</vt:lpstr>
      <vt:lpstr>使用Object表示泛型</vt:lpstr>
      <vt:lpstr>基本类型包装</vt:lpstr>
      <vt:lpstr>简单的泛型类和结构</vt:lpstr>
      <vt:lpstr>简单的泛型类和结构</vt:lpstr>
      <vt:lpstr>简单的泛型类和结构</vt:lpstr>
      <vt:lpstr>带有限制的通配符</vt:lpstr>
      <vt:lpstr>带有限制的通配符</vt:lpstr>
      <vt:lpstr>带有限制的通配符</vt:lpstr>
      <vt:lpstr>泛型的static方法</vt:lpstr>
      <vt:lpstr>类型限界</vt:lpstr>
      <vt:lpstr>类型限界</vt:lpstr>
      <vt:lpstr>类型限界</vt:lpstr>
      <vt:lpstr>类型限界</vt:lpstr>
      <vt:lpstr>实现两个简单的例子</vt:lpstr>
    </vt:vector>
  </TitlesOfParts>
  <Company>YNU VMC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 津</cp:lastModifiedBy>
  <cp:revision>243</cp:revision>
  <dcterms:created xsi:type="dcterms:W3CDTF">2016-11-29T04:36:55Z</dcterms:created>
  <dcterms:modified xsi:type="dcterms:W3CDTF">2018-11-25T07:39:23Z</dcterms:modified>
</cp:coreProperties>
</file>