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24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5b6ca747f_0_3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5b6ca747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5b6ca747f_0_7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5b6ca747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epa.gov/climate-indicators/climate-change-indicators-heavy-precipitation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70" y="3259813"/>
            <a:ext cx="3570151" cy="2245881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76" y="5847176"/>
            <a:ext cx="3280675" cy="37333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56" name="Google Shape;56;p13"/>
          <p:cNvGrpSpPr/>
          <p:nvPr/>
        </p:nvGrpSpPr>
        <p:grpSpPr>
          <a:xfrm>
            <a:off x="4296904" y="3259824"/>
            <a:ext cx="3170444" cy="5089968"/>
            <a:chOff x="614363" y="313050"/>
            <a:chExt cx="6929932" cy="8214925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88350" y="4127425"/>
              <a:ext cx="5467350" cy="440055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4363" y="313050"/>
              <a:ext cx="6543675" cy="366712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9" name="Google Shape;59;p13"/>
            <p:cNvSpPr/>
            <p:nvPr/>
          </p:nvSpPr>
          <p:spPr>
            <a:xfrm>
              <a:off x="6083350" y="1300125"/>
              <a:ext cx="944100" cy="1427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0610" y="2002900"/>
              <a:ext cx="503685" cy="3026489"/>
            </a:xfrm>
            <a:custGeom>
              <a:rect b="b" l="l" r="r" t="t"/>
              <a:pathLst>
                <a:path extrusionOk="0" h="152853" w="40538">
                  <a:moveTo>
                    <a:pt x="6150" y="0"/>
                  </a:moveTo>
                  <a:cubicBezTo>
                    <a:pt x="11860" y="18594"/>
                    <a:pt x="41435" y="86090"/>
                    <a:pt x="40410" y="111565"/>
                  </a:cubicBezTo>
                  <a:cubicBezTo>
                    <a:pt x="39385" y="137041"/>
                    <a:pt x="6735" y="145972"/>
                    <a:pt x="0" y="15285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869" y="403822"/>
            <a:ext cx="3384509" cy="235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2800" y="403822"/>
            <a:ext cx="3384500" cy="260967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4"/>
          <p:cNvGrpSpPr/>
          <p:nvPr/>
        </p:nvGrpSpPr>
        <p:grpSpPr>
          <a:xfrm>
            <a:off x="298238" y="509509"/>
            <a:ext cx="3983985" cy="5691702"/>
            <a:chOff x="298263" y="509525"/>
            <a:chExt cx="7067563" cy="8370150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8263" y="868150"/>
              <a:ext cx="7067550" cy="4695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 txBox="1"/>
            <p:nvPr/>
          </p:nvSpPr>
          <p:spPr>
            <a:xfrm>
              <a:off x="406750" y="6210703"/>
              <a:ext cx="3195000" cy="12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Figure 5 (above): </a:t>
              </a:r>
              <a:r>
                <a:rPr lang="en" sz="1000"/>
                <a:t>This figure shows the percent of land area in the contiguous 48 states experiencing extreme one-day precipitation events between 1910 and 2017. The bars represent individual years, and the orange line is a nine-year weighted average. (Adapted from </a:t>
              </a:r>
              <a:r>
                <a:rPr lang="en" sz="1000" u="sng">
                  <a:solidFill>
                    <a:srgbClr val="1155CC"/>
                  </a:solidFill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EPA, 2016</a:t>
              </a:r>
              <a:r>
                <a:rPr lang="en" sz="1000"/>
                <a:t>)</a:t>
              </a:r>
              <a:endParaRPr sz="1000"/>
            </a:p>
          </p:txBody>
        </p:sp>
        <p:pic>
          <p:nvPicPr>
            <p:cNvPr id="70" name="Google Shape;70;p14"/>
            <p:cNvPicPr preferRelativeResize="0"/>
            <p:nvPr/>
          </p:nvPicPr>
          <p:blipFill rotWithShape="1">
            <a:blip r:embed="rId5">
              <a:alphaModFix/>
            </a:blip>
            <a:srcRect b="0" l="50726" r="0" t="0"/>
            <a:stretch/>
          </p:blipFill>
          <p:spPr>
            <a:xfrm>
              <a:off x="3601750" y="5984075"/>
              <a:ext cx="3670125" cy="289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4"/>
            <p:cNvSpPr/>
            <p:nvPr/>
          </p:nvSpPr>
          <p:spPr>
            <a:xfrm>
              <a:off x="4677825" y="4852575"/>
              <a:ext cx="2688000" cy="570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14"/>
            <p:cNvCxnSpPr>
              <a:stCxn id="71" idx="2"/>
            </p:cNvCxnSpPr>
            <p:nvPr/>
          </p:nvCxnSpPr>
          <p:spPr>
            <a:xfrm flipH="1">
              <a:off x="5995425" y="5423475"/>
              <a:ext cx="26400" cy="57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" name="Google Shape;73;p14"/>
            <p:cNvSpPr txBox="1"/>
            <p:nvPr/>
          </p:nvSpPr>
          <p:spPr>
            <a:xfrm>
              <a:off x="298350" y="509525"/>
              <a:ext cx="70674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Extreme Precipitation Events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4075" y="406300"/>
            <a:ext cx="2763175" cy="399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250" y="6421300"/>
            <a:ext cx="4225824" cy="177992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48" y="2905902"/>
            <a:ext cx="3761050" cy="28084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00" y="406300"/>
            <a:ext cx="3673751" cy="227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350" y="6492886"/>
            <a:ext cx="3514201" cy="251843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5250" y="890075"/>
            <a:ext cx="3295575" cy="178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2875" y="3442266"/>
            <a:ext cx="3280317" cy="2272109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42875" y="6339852"/>
            <a:ext cx="3280319" cy="267147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