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c7d3f0f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c7d3f0f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c7d3f0f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c7d3f0f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c7d3f0f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c7d3f0f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Intro to Data Science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Bel Kuhl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I?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459500"/>
            <a:ext cx="3835500" cy="29658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erriweather"/>
              <a:buChar char="●"/>
            </a:pPr>
            <a:r>
              <a:rPr lang="en" sz="2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Bel Kuhl</a:t>
            </a:r>
            <a:endParaRPr sz="22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erriweather"/>
              <a:buChar char="●"/>
            </a:pPr>
            <a:r>
              <a:rPr lang="en" sz="2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Junior at Lewis &amp; Clark College</a:t>
            </a:r>
            <a:endParaRPr sz="22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erriweather"/>
              <a:buChar char="●"/>
            </a:pPr>
            <a:r>
              <a:rPr lang="en" sz="2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Environmental Studies major</a:t>
            </a:r>
            <a:endParaRPr sz="22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738" y="-810608"/>
            <a:ext cx="2750577" cy="3667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850" y="2647950"/>
            <a:ext cx="2296224" cy="3061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6743" y="1777700"/>
            <a:ext cx="1985683" cy="2647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9599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Why am I here?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578900" y="1764300"/>
            <a:ext cx="4260300" cy="222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erriweather"/>
              <a:buChar char="●"/>
            </a:pPr>
            <a:r>
              <a:rPr lang="en" sz="2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Summer program</a:t>
            </a:r>
            <a:endParaRPr sz="2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erriweather"/>
              <a:buChar char="●"/>
            </a:pPr>
            <a:r>
              <a:rPr lang="en" sz="2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Worked with your teacher</a:t>
            </a:r>
            <a:endParaRPr sz="2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erriweather"/>
              <a:buChar char="●"/>
            </a:pPr>
            <a:r>
              <a:rPr lang="en" sz="2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Presenting our creation!</a:t>
            </a:r>
            <a:endParaRPr sz="2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75" y="500925"/>
            <a:ext cx="3823850" cy="199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2112" y="2949125"/>
            <a:ext cx="1759375" cy="17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825050"/>
            <a:ext cx="3706500" cy="302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erriweather"/>
              <a:buChar char="●"/>
            </a:pPr>
            <a:r>
              <a:rPr lang="en" sz="2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Combination of several fields</a:t>
            </a:r>
            <a:endParaRPr sz="22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erriweather"/>
              <a:buChar char="●"/>
            </a:pPr>
            <a:r>
              <a:rPr lang="en" sz="2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Focusing on coding</a:t>
            </a:r>
            <a:endParaRPr sz="22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erriweather"/>
              <a:buChar char="●"/>
            </a:pPr>
            <a:r>
              <a:rPr lang="en" sz="2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Brief introduction to R</a:t>
            </a:r>
            <a:endParaRPr sz="22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175" y="607563"/>
            <a:ext cx="4346775" cy="39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