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1af2f96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1af2f96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drive.google.com/file/d/1SSqaeJ0X423fsM7KevVSDIpfGO79icl9/view" TargetMode="External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AtmoTube Instructions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926050"/>
            <a:ext cx="8520600" cy="3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Download the Atmotube App (latest version) to a smart device.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Allow Atmotube to use your location (spatial data!)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Enable bluetooth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Allow to use GPS data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Notifications? up to you!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Settings: use precise GPS location.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Check out an atmotube</a:t>
            </a:r>
            <a:r>
              <a:rPr lang="en" sz="1300">
                <a:solidFill>
                  <a:schemeClr val="dk1"/>
                </a:solidFill>
              </a:rPr>
              <a:t> from your instructor.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Look on the </a:t>
            </a:r>
            <a:r>
              <a:rPr b="1" lang="en" sz="1300">
                <a:solidFill>
                  <a:schemeClr val="dk1"/>
                </a:solidFill>
              </a:rPr>
              <a:t>back side</a:t>
            </a:r>
            <a:r>
              <a:rPr lang="en" sz="1300">
                <a:solidFill>
                  <a:schemeClr val="dk1"/>
                </a:solidFill>
              </a:rPr>
              <a:t> of your device. There is a white sticker with numbers like this: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#10  </a:t>
            </a:r>
            <a:r>
              <a:rPr lang="en" sz="1300" u="sng">
                <a:solidFill>
                  <a:schemeClr val="dk1"/>
                </a:solidFill>
              </a:rPr>
              <a:t>B9F7</a:t>
            </a:r>
            <a:r>
              <a:rPr lang="en" sz="1300">
                <a:solidFill>
                  <a:schemeClr val="dk1"/>
                </a:solidFill>
              </a:rPr>
              <a:t>  "CD:B2"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When you </a:t>
            </a:r>
            <a:r>
              <a:rPr b="1" lang="en" sz="1300">
                <a:solidFill>
                  <a:schemeClr val="dk1"/>
                </a:solidFill>
              </a:rPr>
              <a:t>connect to a device</a:t>
            </a:r>
            <a:r>
              <a:rPr lang="en" sz="1300">
                <a:solidFill>
                  <a:schemeClr val="dk1"/>
                </a:solidFill>
              </a:rPr>
              <a:t>, ALL of the Atmotubes in our classroom will appear in a list. Find yours, and connect to it.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Are you on an Apple device? Search for the underlined number (like </a:t>
            </a:r>
            <a:r>
              <a:rPr lang="en" sz="1300" u="sng">
                <a:solidFill>
                  <a:schemeClr val="dk1"/>
                </a:solidFill>
              </a:rPr>
              <a:t>B9F7</a:t>
            </a:r>
            <a:r>
              <a:rPr lang="en" sz="1300">
                <a:solidFill>
                  <a:schemeClr val="dk1"/>
                </a:solidFill>
              </a:rPr>
              <a:t>) to connect to your device.</a:t>
            </a:r>
            <a:endParaRPr sz="13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300">
                <a:solidFill>
                  <a:schemeClr val="dk1"/>
                </a:solidFill>
              </a:rPr>
              <a:t>Are you on an Android device? Search for the full serial number 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CD:B2:E1:7B: </a:t>
            </a:r>
            <a:r>
              <a:rPr lang="en" sz="1300">
                <a:solidFill>
                  <a:schemeClr val="dk1"/>
                </a:solidFill>
              </a:rPr>
              <a:t>etc.) The first four digits are on the back of your atmotube, (like "CD:B2")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Select your atmotube and hit "connect."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Did something get confused?  Walk far away from all other atmotubes. Close and re-open the Atmotube App. If you are out of bluetooth range, only your device will show up.</a:t>
            </a:r>
            <a:endParaRPr sz="1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000" y="316138"/>
            <a:ext cx="1737551" cy="17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screen-20230626-160158~2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7238" y="138400"/>
            <a:ext cx="1320710" cy="2682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