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89" r:id="rId4"/>
    <p:sldId id="297" r:id="rId5"/>
    <p:sldId id="290" r:id="rId6"/>
    <p:sldId id="299" r:id="rId7"/>
    <p:sldId id="298" r:id="rId8"/>
    <p:sldId id="291" r:id="rId9"/>
    <p:sldId id="292" r:id="rId10"/>
    <p:sldId id="294" r:id="rId11"/>
    <p:sldId id="295" r:id="rId12"/>
    <p:sldId id="296" r:id="rId13"/>
    <p:sldId id="284" r:id="rId14"/>
    <p:sldId id="287" r:id="rId15"/>
    <p:sldId id="281" r:id="rId16"/>
    <p:sldId id="285" r:id="rId17"/>
    <p:sldId id="286" r:id="rId18"/>
    <p:sldId id="282" r:id="rId19"/>
    <p:sldId id="283" r:id="rId20"/>
    <p:sldId id="301" r:id="rId21"/>
    <p:sldId id="302" r:id="rId22"/>
    <p:sldId id="304" r:id="rId23"/>
    <p:sldId id="303"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141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盧建評" userId="f0090236-e965-41ee-9799-71e4e5d610b5" providerId="ADAL" clId="{3D07D387-EF82-4F37-83C1-1FAAFB7A321D}"/>
    <pc:docChg chg="undo redo custSel addSld delSld modSld">
      <pc:chgData name="盧建評" userId="f0090236-e965-41ee-9799-71e4e5d610b5" providerId="ADAL" clId="{3D07D387-EF82-4F37-83C1-1FAAFB7A321D}" dt="2023-05-21T16:23:33.173" v="4504" actId="20577"/>
      <pc:docMkLst>
        <pc:docMk/>
      </pc:docMkLst>
      <pc:sldChg chg="modSp new del mod">
        <pc:chgData name="盧建評" userId="f0090236-e965-41ee-9799-71e4e5d610b5" providerId="ADAL" clId="{3D07D387-EF82-4F37-83C1-1FAAFB7A321D}" dt="2023-05-21T13:35:07.561" v="20" actId="47"/>
        <pc:sldMkLst>
          <pc:docMk/>
          <pc:sldMk cId="571925148" sldId="300"/>
        </pc:sldMkLst>
        <pc:spChg chg="mod">
          <ac:chgData name="盧建評" userId="f0090236-e965-41ee-9799-71e4e5d610b5" providerId="ADAL" clId="{3D07D387-EF82-4F37-83C1-1FAAFB7A321D}" dt="2023-05-21T13:34:58.674" v="18" actId="20577"/>
          <ac:spMkLst>
            <pc:docMk/>
            <pc:sldMk cId="571925148" sldId="300"/>
            <ac:spMk id="2" creationId="{668DF6E8-AC14-4A77-97FB-D4292431846F}"/>
          </ac:spMkLst>
        </pc:spChg>
      </pc:sldChg>
      <pc:sldChg chg="new del">
        <pc:chgData name="盧建評" userId="f0090236-e965-41ee-9799-71e4e5d610b5" providerId="ADAL" clId="{3D07D387-EF82-4F37-83C1-1FAAFB7A321D}" dt="2023-05-21T13:34:49.294" v="1" actId="47"/>
        <pc:sldMkLst>
          <pc:docMk/>
          <pc:sldMk cId="4152396124" sldId="300"/>
        </pc:sldMkLst>
      </pc:sldChg>
      <pc:sldChg chg="addSp delSp modSp add mod addAnim delAnim modAnim">
        <pc:chgData name="盧建評" userId="f0090236-e965-41ee-9799-71e4e5d610b5" providerId="ADAL" clId="{3D07D387-EF82-4F37-83C1-1FAAFB7A321D}" dt="2023-05-21T13:41:40.289" v="344" actId="20577"/>
        <pc:sldMkLst>
          <pc:docMk/>
          <pc:sldMk cId="3670470507" sldId="301"/>
        </pc:sldMkLst>
        <pc:spChg chg="mod">
          <ac:chgData name="盧建評" userId="f0090236-e965-41ee-9799-71e4e5d610b5" providerId="ADAL" clId="{3D07D387-EF82-4F37-83C1-1FAAFB7A321D}" dt="2023-05-21T13:35:13.801" v="37" actId="20577"/>
          <ac:spMkLst>
            <pc:docMk/>
            <pc:sldMk cId="3670470507" sldId="301"/>
            <ac:spMk id="2" creationId="{D4F3015E-76A1-4DD4-AAB5-E3BCF20E95AA}"/>
          </ac:spMkLst>
        </pc:spChg>
        <pc:spChg chg="mod">
          <ac:chgData name="盧建評" userId="f0090236-e965-41ee-9799-71e4e5d610b5" providerId="ADAL" clId="{3D07D387-EF82-4F37-83C1-1FAAFB7A321D}" dt="2023-05-21T13:41:40.289" v="344" actId="20577"/>
          <ac:spMkLst>
            <pc:docMk/>
            <pc:sldMk cId="3670470507" sldId="301"/>
            <ac:spMk id="3" creationId="{FA3F454C-43B8-4D45-8164-0FC7FA39D101}"/>
          </ac:spMkLst>
        </pc:spChg>
        <pc:spChg chg="mod">
          <ac:chgData name="盧建評" userId="f0090236-e965-41ee-9799-71e4e5d610b5" providerId="ADAL" clId="{3D07D387-EF82-4F37-83C1-1FAAFB7A321D}" dt="2023-05-21T13:38:06.906" v="108" actId="1076"/>
          <ac:spMkLst>
            <pc:docMk/>
            <pc:sldMk cId="3670470507" sldId="301"/>
            <ac:spMk id="7" creationId="{47A5889C-B30D-4C7D-81FD-980E845B9ECD}"/>
          </ac:spMkLst>
        </pc:spChg>
        <pc:spChg chg="add mod">
          <ac:chgData name="盧建評" userId="f0090236-e965-41ee-9799-71e4e5d610b5" providerId="ADAL" clId="{3D07D387-EF82-4F37-83C1-1FAAFB7A321D}" dt="2023-05-21T13:39:24.798" v="156" actId="1076"/>
          <ac:spMkLst>
            <pc:docMk/>
            <pc:sldMk cId="3670470507" sldId="301"/>
            <ac:spMk id="9" creationId="{0F98C0B8-1222-4174-AC9B-E54C28835C95}"/>
          </ac:spMkLst>
        </pc:spChg>
        <pc:spChg chg="add mod">
          <ac:chgData name="盧建評" userId="f0090236-e965-41ee-9799-71e4e5d610b5" providerId="ADAL" clId="{3D07D387-EF82-4F37-83C1-1FAAFB7A321D}" dt="2023-05-21T13:36:13.621" v="61" actId="1076"/>
          <ac:spMkLst>
            <pc:docMk/>
            <pc:sldMk cId="3670470507" sldId="301"/>
            <ac:spMk id="24" creationId="{2A7596F6-A8B8-4252-A2F1-B0074502E6FA}"/>
          </ac:spMkLst>
        </pc:spChg>
        <pc:spChg chg="del">
          <ac:chgData name="盧建評" userId="f0090236-e965-41ee-9799-71e4e5d610b5" providerId="ADAL" clId="{3D07D387-EF82-4F37-83C1-1FAAFB7A321D}" dt="2023-05-21T13:37:32.031" v="98" actId="478"/>
          <ac:spMkLst>
            <pc:docMk/>
            <pc:sldMk cId="3670470507" sldId="301"/>
            <ac:spMk id="25" creationId="{F45C3444-8320-4774-A0BA-03BEEEDFCBFB}"/>
          </ac:spMkLst>
        </pc:spChg>
        <pc:spChg chg="del">
          <ac:chgData name="盧建評" userId="f0090236-e965-41ee-9799-71e4e5d610b5" providerId="ADAL" clId="{3D07D387-EF82-4F37-83C1-1FAAFB7A321D}" dt="2023-05-21T13:35:21.385" v="38" actId="478"/>
          <ac:spMkLst>
            <pc:docMk/>
            <pc:sldMk cId="3670470507" sldId="301"/>
            <ac:spMk id="27" creationId="{FAF851D9-1B9C-43C8-9A55-63FCF010806B}"/>
          </ac:spMkLst>
        </pc:spChg>
        <pc:spChg chg="add del">
          <ac:chgData name="盧建評" userId="f0090236-e965-41ee-9799-71e4e5d610b5" providerId="ADAL" clId="{3D07D387-EF82-4F37-83C1-1FAAFB7A321D}" dt="2023-05-21T13:35:51.031" v="49" actId="478"/>
          <ac:spMkLst>
            <pc:docMk/>
            <pc:sldMk cId="3670470507" sldId="301"/>
            <ac:spMk id="28" creationId="{3FFBE444-2F76-4359-B7FA-C6F5E81370AE}"/>
          </ac:spMkLst>
        </pc:spChg>
        <pc:spChg chg="add del mod">
          <ac:chgData name="盧建評" userId="f0090236-e965-41ee-9799-71e4e5d610b5" providerId="ADAL" clId="{3D07D387-EF82-4F37-83C1-1FAAFB7A321D}" dt="2023-05-21T13:37:04.054" v="79" actId="478"/>
          <ac:spMkLst>
            <pc:docMk/>
            <pc:sldMk cId="3670470507" sldId="301"/>
            <ac:spMk id="29" creationId="{C2375E68-DE8C-4150-9AFC-D07FB699B369}"/>
          </ac:spMkLst>
        </pc:spChg>
        <pc:spChg chg="del">
          <ac:chgData name="盧建評" userId="f0090236-e965-41ee-9799-71e4e5d610b5" providerId="ADAL" clId="{3D07D387-EF82-4F37-83C1-1FAAFB7A321D}" dt="2023-05-21T13:37:33.012" v="99" actId="478"/>
          <ac:spMkLst>
            <pc:docMk/>
            <pc:sldMk cId="3670470507" sldId="301"/>
            <ac:spMk id="30" creationId="{0C82CA32-46E3-4E65-B047-25179FB694A6}"/>
          </ac:spMkLst>
        </pc:spChg>
        <pc:spChg chg="add mod">
          <ac:chgData name="盧建評" userId="f0090236-e965-41ee-9799-71e4e5d610b5" providerId="ADAL" clId="{3D07D387-EF82-4F37-83C1-1FAAFB7A321D}" dt="2023-05-21T13:36:17.873" v="62" actId="1076"/>
          <ac:spMkLst>
            <pc:docMk/>
            <pc:sldMk cId="3670470507" sldId="301"/>
            <ac:spMk id="33" creationId="{12D321B9-16D9-44F5-81F4-E6906C591F11}"/>
          </ac:spMkLst>
        </pc:spChg>
        <pc:spChg chg="add mod">
          <ac:chgData name="盧建評" userId="f0090236-e965-41ee-9799-71e4e5d610b5" providerId="ADAL" clId="{3D07D387-EF82-4F37-83C1-1FAAFB7A321D}" dt="2023-05-21T13:36:21.602" v="63" actId="1076"/>
          <ac:spMkLst>
            <pc:docMk/>
            <pc:sldMk cId="3670470507" sldId="301"/>
            <ac:spMk id="34" creationId="{73699C0C-E445-4397-A551-9709FCAABA7D}"/>
          </ac:spMkLst>
        </pc:spChg>
        <pc:spChg chg="add mod">
          <ac:chgData name="盧建評" userId="f0090236-e965-41ee-9799-71e4e5d610b5" providerId="ADAL" clId="{3D07D387-EF82-4F37-83C1-1FAAFB7A321D}" dt="2023-05-21T13:36:25.362" v="64" actId="1076"/>
          <ac:spMkLst>
            <pc:docMk/>
            <pc:sldMk cId="3670470507" sldId="301"/>
            <ac:spMk id="36" creationId="{D62797FB-BED7-4825-A6CF-C0C31B80395F}"/>
          </ac:spMkLst>
        </pc:spChg>
        <pc:spChg chg="add del mod">
          <ac:chgData name="盧建評" userId="f0090236-e965-41ee-9799-71e4e5d610b5" providerId="ADAL" clId="{3D07D387-EF82-4F37-83C1-1FAAFB7A321D}" dt="2023-05-21T13:38:21.859" v="117" actId="478"/>
          <ac:spMkLst>
            <pc:docMk/>
            <pc:sldMk cId="3670470507" sldId="301"/>
            <ac:spMk id="40" creationId="{BBAC7CA5-C511-4F83-8EAE-6405FDFC12D6}"/>
          </ac:spMkLst>
        </pc:spChg>
        <pc:spChg chg="add mod">
          <ac:chgData name="盧建評" userId="f0090236-e965-41ee-9799-71e4e5d610b5" providerId="ADAL" clId="{3D07D387-EF82-4F37-83C1-1FAAFB7A321D}" dt="2023-05-21T13:37:36.311" v="102" actId="1076"/>
          <ac:spMkLst>
            <pc:docMk/>
            <pc:sldMk cId="3670470507" sldId="301"/>
            <ac:spMk id="41" creationId="{89A7631F-5D43-4A0E-A148-27ED7E49B8C1}"/>
          </ac:spMkLst>
        </pc:spChg>
        <pc:spChg chg="add mod">
          <ac:chgData name="盧建評" userId="f0090236-e965-41ee-9799-71e4e5d610b5" providerId="ADAL" clId="{3D07D387-EF82-4F37-83C1-1FAAFB7A321D}" dt="2023-05-21T13:37:49.454" v="104" actId="20577"/>
          <ac:spMkLst>
            <pc:docMk/>
            <pc:sldMk cId="3670470507" sldId="301"/>
            <ac:spMk id="42" creationId="{BFBA1DFA-EFC2-4D11-BF2F-FD8738376F90}"/>
          </ac:spMkLst>
        </pc:spChg>
        <pc:spChg chg="add mod">
          <ac:chgData name="盧建評" userId="f0090236-e965-41ee-9799-71e4e5d610b5" providerId="ADAL" clId="{3D07D387-EF82-4F37-83C1-1FAAFB7A321D}" dt="2023-05-21T13:37:58.976" v="107" actId="20577"/>
          <ac:spMkLst>
            <pc:docMk/>
            <pc:sldMk cId="3670470507" sldId="301"/>
            <ac:spMk id="43" creationId="{65DEBF63-A2C3-4DA3-9E28-FD5DDC50DA5D}"/>
          </ac:spMkLst>
        </pc:spChg>
        <pc:spChg chg="add mod">
          <ac:chgData name="盧建評" userId="f0090236-e965-41ee-9799-71e4e5d610b5" providerId="ADAL" clId="{3D07D387-EF82-4F37-83C1-1FAAFB7A321D}" dt="2023-05-21T13:38:13.080" v="111" actId="20577"/>
          <ac:spMkLst>
            <pc:docMk/>
            <pc:sldMk cId="3670470507" sldId="301"/>
            <ac:spMk id="44" creationId="{179935DF-E039-4C8D-BA7C-9B51B08CBF7A}"/>
          </ac:spMkLst>
        </pc:spChg>
        <pc:spChg chg="add mod">
          <ac:chgData name="盧建評" userId="f0090236-e965-41ee-9799-71e4e5d610b5" providerId="ADAL" clId="{3D07D387-EF82-4F37-83C1-1FAAFB7A321D}" dt="2023-05-21T13:39:06.810" v="144" actId="164"/>
          <ac:spMkLst>
            <pc:docMk/>
            <pc:sldMk cId="3670470507" sldId="301"/>
            <ac:spMk id="45" creationId="{E3BDBF3C-B8B2-447F-AC81-A86591B13FF1}"/>
          </ac:spMkLst>
        </pc:spChg>
        <pc:spChg chg="add mod">
          <ac:chgData name="盧建評" userId="f0090236-e965-41ee-9799-71e4e5d610b5" providerId="ADAL" clId="{3D07D387-EF82-4F37-83C1-1FAAFB7A321D}" dt="2023-05-21T13:39:06.810" v="144" actId="164"/>
          <ac:spMkLst>
            <pc:docMk/>
            <pc:sldMk cId="3670470507" sldId="301"/>
            <ac:spMk id="46" creationId="{B1FAAF9D-5E81-4BFB-B8FA-14157624DF75}"/>
          </ac:spMkLst>
        </pc:spChg>
        <pc:spChg chg="add mod">
          <ac:chgData name="盧建評" userId="f0090236-e965-41ee-9799-71e4e5d610b5" providerId="ADAL" clId="{3D07D387-EF82-4F37-83C1-1FAAFB7A321D}" dt="2023-05-21T13:39:06.810" v="144" actId="164"/>
          <ac:spMkLst>
            <pc:docMk/>
            <pc:sldMk cId="3670470507" sldId="301"/>
            <ac:spMk id="47" creationId="{DF416981-5344-4936-B3AC-0FE11D17F92D}"/>
          </ac:spMkLst>
        </pc:spChg>
        <pc:spChg chg="add mod">
          <ac:chgData name="盧建評" userId="f0090236-e965-41ee-9799-71e4e5d610b5" providerId="ADAL" clId="{3D07D387-EF82-4F37-83C1-1FAAFB7A321D}" dt="2023-05-21T13:39:06.810" v="144" actId="164"/>
          <ac:spMkLst>
            <pc:docMk/>
            <pc:sldMk cId="3670470507" sldId="301"/>
            <ac:spMk id="48" creationId="{DF7901CA-6E35-4B6C-A12E-1F47765584AF}"/>
          </ac:spMkLst>
        </pc:spChg>
        <pc:spChg chg="add mod">
          <ac:chgData name="盧建評" userId="f0090236-e965-41ee-9799-71e4e5d610b5" providerId="ADAL" clId="{3D07D387-EF82-4F37-83C1-1FAAFB7A321D}" dt="2023-05-21T13:39:06.810" v="144" actId="164"/>
          <ac:spMkLst>
            <pc:docMk/>
            <pc:sldMk cId="3670470507" sldId="301"/>
            <ac:spMk id="49" creationId="{DD4E7567-B137-4743-81A1-EADB02319430}"/>
          </ac:spMkLst>
        </pc:spChg>
        <pc:spChg chg="add mod">
          <ac:chgData name="盧建評" userId="f0090236-e965-41ee-9799-71e4e5d610b5" providerId="ADAL" clId="{3D07D387-EF82-4F37-83C1-1FAAFB7A321D}" dt="2023-05-21T13:39:06.810" v="144" actId="164"/>
          <ac:spMkLst>
            <pc:docMk/>
            <pc:sldMk cId="3670470507" sldId="301"/>
            <ac:spMk id="50" creationId="{53ED9BD7-4E16-440B-A9CF-541AC7DA02CE}"/>
          </ac:spMkLst>
        </pc:spChg>
        <pc:spChg chg="add mod">
          <ac:chgData name="盧建評" userId="f0090236-e965-41ee-9799-71e4e5d610b5" providerId="ADAL" clId="{3D07D387-EF82-4F37-83C1-1FAAFB7A321D}" dt="2023-05-21T13:39:06.810" v="144" actId="164"/>
          <ac:spMkLst>
            <pc:docMk/>
            <pc:sldMk cId="3670470507" sldId="301"/>
            <ac:spMk id="51" creationId="{72790105-BE8E-42CE-8F3D-98D33BFD1D7A}"/>
          </ac:spMkLst>
        </pc:spChg>
        <pc:spChg chg="add mod">
          <ac:chgData name="盧建評" userId="f0090236-e965-41ee-9799-71e4e5d610b5" providerId="ADAL" clId="{3D07D387-EF82-4F37-83C1-1FAAFB7A321D}" dt="2023-05-21T13:39:06.810" v="144" actId="164"/>
          <ac:spMkLst>
            <pc:docMk/>
            <pc:sldMk cId="3670470507" sldId="301"/>
            <ac:spMk id="52" creationId="{E7C11B3F-4812-4D13-B3CF-6D31EEFB9525}"/>
          </ac:spMkLst>
        </pc:spChg>
        <pc:spChg chg="add mod">
          <ac:chgData name="盧建評" userId="f0090236-e965-41ee-9799-71e4e5d610b5" providerId="ADAL" clId="{3D07D387-EF82-4F37-83C1-1FAAFB7A321D}" dt="2023-05-21T13:39:06.810" v="144" actId="164"/>
          <ac:spMkLst>
            <pc:docMk/>
            <pc:sldMk cId="3670470507" sldId="301"/>
            <ac:spMk id="53" creationId="{B58C49E1-80A5-452A-BB2C-A54327A8A9B9}"/>
          </ac:spMkLst>
        </pc:spChg>
        <pc:spChg chg="add mod">
          <ac:chgData name="盧建評" userId="f0090236-e965-41ee-9799-71e4e5d610b5" providerId="ADAL" clId="{3D07D387-EF82-4F37-83C1-1FAAFB7A321D}" dt="2023-05-21T13:39:06.810" v="144" actId="164"/>
          <ac:spMkLst>
            <pc:docMk/>
            <pc:sldMk cId="3670470507" sldId="301"/>
            <ac:spMk id="54" creationId="{63A7A44B-E565-436C-995F-8D1BCCD4CC25}"/>
          </ac:spMkLst>
        </pc:spChg>
        <pc:spChg chg="mod">
          <ac:chgData name="盧建評" userId="f0090236-e965-41ee-9799-71e4e5d610b5" providerId="ADAL" clId="{3D07D387-EF82-4F37-83C1-1FAAFB7A321D}" dt="2023-05-21T13:39:07.735" v="145"/>
          <ac:spMkLst>
            <pc:docMk/>
            <pc:sldMk cId="3670470507" sldId="301"/>
            <ac:spMk id="57" creationId="{FB6CBD6E-359F-4B26-82EE-936D123048F2}"/>
          </ac:spMkLst>
        </pc:spChg>
        <pc:spChg chg="mod">
          <ac:chgData name="盧建評" userId="f0090236-e965-41ee-9799-71e4e5d610b5" providerId="ADAL" clId="{3D07D387-EF82-4F37-83C1-1FAAFB7A321D}" dt="2023-05-21T13:39:14.275" v="149" actId="1076"/>
          <ac:spMkLst>
            <pc:docMk/>
            <pc:sldMk cId="3670470507" sldId="301"/>
            <ac:spMk id="58" creationId="{A9909033-75F9-42EC-8210-87F663C38763}"/>
          </ac:spMkLst>
        </pc:spChg>
        <pc:spChg chg="mod">
          <ac:chgData name="盧建評" userId="f0090236-e965-41ee-9799-71e4e5d610b5" providerId="ADAL" clId="{3D07D387-EF82-4F37-83C1-1FAAFB7A321D}" dt="2023-05-21T13:39:16.654" v="151" actId="1076"/>
          <ac:spMkLst>
            <pc:docMk/>
            <pc:sldMk cId="3670470507" sldId="301"/>
            <ac:spMk id="59" creationId="{8D9F3F88-91F6-4F3C-9245-976B9D2023C3}"/>
          </ac:spMkLst>
        </pc:spChg>
        <pc:spChg chg="mod">
          <ac:chgData name="盧建評" userId="f0090236-e965-41ee-9799-71e4e5d610b5" providerId="ADAL" clId="{3D07D387-EF82-4F37-83C1-1FAAFB7A321D}" dt="2023-05-21T13:39:07.735" v="145"/>
          <ac:spMkLst>
            <pc:docMk/>
            <pc:sldMk cId="3670470507" sldId="301"/>
            <ac:spMk id="60" creationId="{8B323E2E-941C-4430-B2EB-DA2E1DAC3BFF}"/>
          </ac:spMkLst>
        </pc:spChg>
        <pc:spChg chg="mod">
          <ac:chgData name="盧建評" userId="f0090236-e965-41ee-9799-71e4e5d610b5" providerId="ADAL" clId="{3D07D387-EF82-4F37-83C1-1FAAFB7A321D}" dt="2023-05-21T13:39:07.735" v="145"/>
          <ac:spMkLst>
            <pc:docMk/>
            <pc:sldMk cId="3670470507" sldId="301"/>
            <ac:spMk id="61" creationId="{5F8C12A7-3E14-4493-978C-2ACEF1EF9183}"/>
          </ac:spMkLst>
        </pc:spChg>
        <pc:spChg chg="mod">
          <ac:chgData name="盧建評" userId="f0090236-e965-41ee-9799-71e4e5d610b5" providerId="ADAL" clId="{3D07D387-EF82-4F37-83C1-1FAAFB7A321D}" dt="2023-05-21T13:39:07.735" v="145"/>
          <ac:spMkLst>
            <pc:docMk/>
            <pc:sldMk cId="3670470507" sldId="301"/>
            <ac:spMk id="62" creationId="{A367AA39-D49A-4D5C-8A4D-F4377AA81D23}"/>
          </ac:spMkLst>
        </pc:spChg>
        <pc:spChg chg="mod">
          <ac:chgData name="盧建評" userId="f0090236-e965-41ee-9799-71e4e5d610b5" providerId="ADAL" clId="{3D07D387-EF82-4F37-83C1-1FAAFB7A321D}" dt="2023-05-21T13:39:19.023" v="153" actId="1076"/>
          <ac:spMkLst>
            <pc:docMk/>
            <pc:sldMk cId="3670470507" sldId="301"/>
            <ac:spMk id="63" creationId="{1B0B9B86-DE38-4BEB-8F19-827B8FCF724B}"/>
          </ac:spMkLst>
        </pc:spChg>
        <pc:spChg chg="mod">
          <ac:chgData name="盧建評" userId="f0090236-e965-41ee-9799-71e4e5d610b5" providerId="ADAL" clId="{3D07D387-EF82-4F37-83C1-1FAAFB7A321D}" dt="2023-05-21T13:39:07.735" v="145"/>
          <ac:spMkLst>
            <pc:docMk/>
            <pc:sldMk cId="3670470507" sldId="301"/>
            <ac:spMk id="64" creationId="{AFC18B21-4FAF-4CE7-9DB5-8F390C4F151A}"/>
          </ac:spMkLst>
        </pc:spChg>
        <pc:spChg chg="mod">
          <ac:chgData name="盧建評" userId="f0090236-e965-41ee-9799-71e4e5d610b5" providerId="ADAL" clId="{3D07D387-EF82-4F37-83C1-1FAAFB7A321D}" dt="2023-05-21T13:39:17.795" v="152" actId="1076"/>
          <ac:spMkLst>
            <pc:docMk/>
            <pc:sldMk cId="3670470507" sldId="301"/>
            <ac:spMk id="65" creationId="{BEE41341-7A06-4F6B-B8C4-A984572565B2}"/>
          </ac:spMkLst>
        </pc:spChg>
        <pc:spChg chg="mod">
          <ac:chgData name="盧建評" userId="f0090236-e965-41ee-9799-71e4e5d610b5" providerId="ADAL" clId="{3D07D387-EF82-4F37-83C1-1FAAFB7A321D}" dt="2023-05-21T13:39:15.139" v="150" actId="1076"/>
          <ac:spMkLst>
            <pc:docMk/>
            <pc:sldMk cId="3670470507" sldId="301"/>
            <ac:spMk id="66" creationId="{74295B80-9CB5-480C-B6BA-1A2B551EAD99}"/>
          </ac:spMkLst>
        </pc:spChg>
        <pc:spChg chg="mod">
          <ac:chgData name="盧建評" userId="f0090236-e965-41ee-9799-71e4e5d610b5" providerId="ADAL" clId="{3D07D387-EF82-4F37-83C1-1FAAFB7A321D}" dt="2023-05-21T13:39:09.737" v="147"/>
          <ac:spMkLst>
            <pc:docMk/>
            <pc:sldMk cId="3670470507" sldId="301"/>
            <ac:spMk id="68" creationId="{4B9F5203-9568-41A1-AB07-B8A56690B88E}"/>
          </ac:spMkLst>
        </pc:spChg>
        <pc:spChg chg="mod">
          <ac:chgData name="盧建評" userId="f0090236-e965-41ee-9799-71e4e5d610b5" providerId="ADAL" clId="{3D07D387-EF82-4F37-83C1-1FAAFB7A321D}" dt="2023-05-21T13:39:09.737" v="147"/>
          <ac:spMkLst>
            <pc:docMk/>
            <pc:sldMk cId="3670470507" sldId="301"/>
            <ac:spMk id="69" creationId="{FEE468FF-53FE-4921-A969-006589D1AF43}"/>
          </ac:spMkLst>
        </pc:spChg>
        <pc:spChg chg="mod">
          <ac:chgData name="盧建評" userId="f0090236-e965-41ee-9799-71e4e5d610b5" providerId="ADAL" clId="{3D07D387-EF82-4F37-83C1-1FAAFB7A321D}" dt="2023-05-21T13:39:09.737" v="147"/>
          <ac:spMkLst>
            <pc:docMk/>
            <pc:sldMk cId="3670470507" sldId="301"/>
            <ac:spMk id="70" creationId="{7D951D5D-ADA1-45D2-B3D4-B7D9EABAD44A}"/>
          </ac:spMkLst>
        </pc:spChg>
        <pc:spChg chg="mod">
          <ac:chgData name="盧建評" userId="f0090236-e965-41ee-9799-71e4e5d610b5" providerId="ADAL" clId="{3D07D387-EF82-4F37-83C1-1FAAFB7A321D}" dt="2023-05-21T13:39:09.737" v="147"/>
          <ac:spMkLst>
            <pc:docMk/>
            <pc:sldMk cId="3670470507" sldId="301"/>
            <ac:spMk id="71" creationId="{035FCF8F-01C0-42F9-96E4-A6A5CC0E762F}"/>
          </ac:spMkLst>
        </pc:spChg>
        <pc:spChg chg="mod">
          <ac:chgData name="盧建評" userId="f0090236-e965-41ee-9799-71e4e5d610b5" providerId="ADAL" clId="{3D07D387-EF82-4F37-83C1-1FAAFB7A321D}" dt="2023-05-21T13:39:42.747" v="161" actId="1076"/>
          <ac:spMkLst>
            <pc:docMk/>
            <pc:sldMk cId="3670470507" sldId="301"/>
            <ac:spMk id="72" creationId="{BD9C5445-D471-44F6-A4AF-6767F9307924}"/>
          </ac:spMkLst>
        </pc:spChg>
        <pc:spChg chg="mod">
          <ac:chgData name="盧建評" userId="f0090236-e965-41ee-9799-71e4e5d610b5" providerId="ADAL" clId="{3D07D387-EF82-4F37-83C1-1FAAFB7A321D}" dt="2023-05-21T13:39:46.211" v="163" actId="1076"/>
          <ac:spMkLst>
            <pc:docMk/>
            <pc:sldMk cId="3670470507" sldId="301"/>
            <ac:spMk id="73" creationId="{04BEDC18-795E-4F09-95F6-A691D57AF630}"/>
          </ac:spMkLst>
        </pc:spChg>
        <pc:spChg chg="mod">
          <ac:chgData name="盧建評" userId="f0090236-e965-41ee-9799-71e4e5d610b5" providerId="ADAL" clId="{3D07D387-EF82-4F37-83C1-1FAAFB7A321D}" dt="2023-05-21T13:39:45.231" v="162" actId="1076"/>
          <ac:spMkLst>
            <pc:docMk/>
            <pc:sldMk cId="3670470507" sldId="301"/>
            <ac:spMk id="74" creationId="{A9314EFD-EA38-4804-B177-215C63F5B4F0}"/>
          </ac:spMkLst>
        </pc:spChg>
        <pc:spChg chg="mod">
          <ac:chgData name="盧建評" userId="f0090236-e965-41ee-9799-71e4e5d610b5" providerId="ADAL" clId="{3D07D387-EF82-4F37-83C1-1FAAFB7A321D}" dt="2023-05-21T13:39:09.737" v="147"/>
          <ac:spMkLst>
            <pc:docMk/>
            <pc:sldMk cId="3670470507" sldId="301"/>
            <ac:spMk id="75" creationId="{427C6EC4-E47A-44C0-BFA5-71F0AB15E669}"/>
          </ac:spMkLst>
        </pc:spChg>
        <pc:spChg chg="mod">
          <ac:chgData name="盧建評" userId="f0090236-e965-41ee-9799-71e4e5d610b5" providerId="ADAL" clId="{3D07D387-EF82-4F37-83C1-1FAAFB7A321D}" dt="2023-05-21T13:39:09.737" v="147"/>
          <ac:spMkLst>
            <pc:docMk/>
            <pc:sldMk cId="3670470507" sldId="301"/>
            <ac:spMk id="76" creationId="{B2D4B3FF-4BF6-46BB-AF49-2AEB1F7E367A}"/>
          </ac:spMkLst>
        </pc:spChg>
        <pc:spChg chg="mod">
          <ac:chgData name="盧建評" userId="f0090236-e965-41ee-9799-71e4e5d610b5" providerId="ADAL" clId="{3D07D387-EF82-4F37-83C1-1FAAFB7A321D}" dt="2023-05-21T13:39:41.056" v="160" actId="1076"/>
          <ac:spMkLst>
            <pc:docMk/>
            <pc:sldMk cId="3670470507" sldId="301"/>
            <ac:spMk id="77" creationId="{C3BB1EAA-B9EC-4B4A-B065-BC513B8BEB86}"/>
          </ac:spMkLst>
        </pc:spChg>
        <pc:spChg chg="mod">
          <ac:chgData name="盧建評" userId="f0090236-e965-41ee-9799-71e4e5d610b5" providerId="ADAL" clId="{3D07D387-EF82-4F37-83C1-1FAAFB7A321D}" dt="2023-05-21T13:39:52.949" v="167" actId="1076"/>
          <ac:spMkLst>
            <pc:docMk/>
            <pc:sldMk cId="3670470507" sldId="301"/>
            <ac:spMk id="79" creationId="{07AF0808-FD81-4F80-87BB-59407EF558B0}"/>
          </ac:spMkLst>
        </pc:spChg>
        <pc:spChg chg="mod">
          <ac:chgData name="盧建評" userId="f0090236-e965-41ee-9799-71e4e5d610b5" providerId="ADAL" clId="{3D07D387-EF82-4F37-83C1-1FAAFB7A321D}" dt="2023-05-21T13:39:52.200" v="166" actId="1076"/>
          <ac:spMkLst>
            <pc:docMk/>
            <pc:sldMk cId="3670470507" sldId="301"/>
            <ac:spMk id="80" creationId="{13FD558C-9E14-47BE-BBCD-69540CFBD438}"/>
          </ac:spMkLst>
        </pc:spChg>
        <pc:spChg chg="mod">
          <ac:chgData name="盧建評" userId="f0090236-e965-41ee-9799-71e4e5d610b5" providerId="ADAL" clId="{3D07D387-EF82-4F37-83C1-1FAAFB7A321D}" dt="2023-05-21T13:39:22.890" v="154"/>
          <ac:spMkLst>
            <pc:docMk/>
            <pc:sldMk cId="3670470507" sldId="301"/>
            <ac:spMk id="81" creationId="{9294B547-F9B8-45D4-B253-C697990D0092}"/>
          </ac:spMkLst>
        </pc:spChg>
        <pc:spChg chg="mod">
          <ac:chgData name="盧建評" userId="f0090236-e965-41ee-9799-71e4e5d610b5" providerId="ADAL" clId="{3D07D387-EF82-4F37-83C1-1FAAFB7A321D}" dt="2023-05-21T13:39:22.890" v="154"/>
          <ac:spMkLst>
            <pc:docMk/>
            <pc:sldMk cId="3670470507" sldId="301"/>
            <ac:spMk id="82" creationId="{F0A3026B-EA26-45C0-932C-72CD64F3B172}"/>
          </ac:spMkLst>
        </pc:spChg>
        <pc:spChg chg="mod">
          <ac:chgData name="盧建評" userId="f0090236-e965-41ee-9799-71e4e5d610b5" providerId="ADAL" clId="{3D07D387-EF82-4F37-83C1-1FAAFB7A321D}" dt="2023-05-21T13:39:22.890" v="154"/>
          <ac:spMkLst>
            <pc:docMk/>
            <pc:sldMk cId="3670470507" sldId="301"/>
            <ac:spMk id="83" creationId="{38E3FA51-DDA1-45AA-B458-1A059C4C765C}"/>
          </ac:spMkLst>
        </pc:spChg>
        <pc:spChg chg="mod">
          <ac:chgData name="盧建評" userId="f0090236-e965-41ee-9799-71e4e5d610b5" providerId="ADAL" clId="{3D07D387-EF82-4F37-83C1-1FAAFB7A321D}" dt="2023-05-21T13:39:22.890" v="154"/>
          <ac:spMkLst>
            <pc:docMk/>
            <pc:sldMk cId="3670470507" sldId="301"/>
            <ac:spMk id="84" creationId="{7D370B62-EDA7-43A7-8800-1D5FCECC4FC0}"/>
          </ac:spMkLst>
        </pc:spChg>
        <pc:spChg chg="mod">
          <ac:chgData name="盧建評" userId="f0090236-e965-41ee-9799-71e4e5d610b5" providerId="ADAL" clId="{3D07D387-EF82-4F37-83C1-1FAAFB7A321D}" dt="2023-05-21T13:39:22.890" v="154"/>
          <ac:spMkLst>
            <pc:docMk/>
            <pc:sldMk cId="3670470507" sldId="301"/>
            <ac:spMk id="85" creationId="{1BFEE06F-DCFC-44FA-837A-3B705F2E1BD5}"/>
          </ac:spMkLst>
        </pc:spChg>
        <pc:spChg chg="mod">
          <ac:chgData name="盧建評" userId="f0090236-e965-41ee-9799-71e4e5d610b5" providerId="ADAL" clId="{3D07D387-EF82-4F37-83C1-1FAAFB7A321D}" dt="2023-05-21T13:39:22.890" v="154"/>
          <ac:spMkLst>
            <pc:docMk/>
            <pc:sldMk cId="3670470507" sldId="301"/>
            <ac:spMk id="86" creationId="{E2277CD6-C7AA-47B0-9944-2B1955FF56B6}"/>
          </ac:spMkLst>
        </pc:spChg>
        <pc:spChg chg="mod">
          <ac:chgData name="盧建評" userId="f0090236-e965-41ee-9799-71e4e5d610b5" providerId="ADAL" clId="{3D07D387-EF82-4F37-83C1-1FAAFB7A321D}" dt="2023-05-21T13:39:51.238" v="165" actId="1076"/>
          <ac:spMkLst>
            <pc:docMk/>
            <pc:sldMk cId="3670470507" sldId="301"/>
            <ac:spMk id="87" creationId="{7557E5DC-C4CE-43C6-AE72-89EF57CF36C6}"/>
          </ac:spMkLst>
        </pc:spChg>
        <pc:spChg chg="mod">
          <ac:chgData name="盧建評" userId="f0090236-e965-41ee-9799-71e4e5d610b5" providerId="ADAL" clId="{3D07D387-EF82-4F37-83C1-1FAAFB7A321D}" dt="2023-05-21T13:39:49.025" v="164" actId="1076"/>
          <ac:spMkLst>
            <pc:docMk/>
            <pc:sldMk cId="3670470507" sldId="301"/>
            <ac:spMk id="88" creationId="{39FFBDEC-2439-42EB-BF93-9C0664154670}"/>
          </ac:spMkLst>
        </pc:spChg>
        <pc:spChg chg="mod">
          <ac:chgData name="盧建評" userId="f0090236-e965-41ee-9799-71e4e5d610b5" providerId="ADAL" clId="{3D07D387-EF82-4F37-83C1-1FAAFB7A321D}" dt="2023-05-21T13:40:08.163" v="174" actId="1076"/>
          <ac:spMkLst>
            <pc:docMk/>
            <pc:sldMk cId="3670470507" sldId="301"/>
            <ac:spMk id="91" creationId="{A9EE354B-B8AA-465C-A2B9-43A1CEBB2FCB}"/>
          </ac:spMkLst>
        </pc:spChg>
        <pc:spChg chg="mod">
          <ac:chgData name="盧建評" userId="f0090236-e965-41ee-9799-71e4e5d610b5" providerId="ADAL" clId="{3D07D387-EF82-4F37-83C1-1FAAFB7A321D}" dt="2023-05-21T13:40:00.047" v="171" actId="1076"/>
          <ac:spMkLst>
            <pc:docMk/>
            <pc:sldMk cId="3670470507" sldId="301"/>
            <ac:spMk id="92" creationId="{22B57E5A-E091-4382-A888-76509B94105F}"/>
          </ac:spMkLst>
        </pc:spChg>
        <pc:spChg chg="mod">
          <ac:chgData name="盧建評" userId="f0090236-e965-41ee-9799-71e4e5d610b5" providerId="ADAL" clId="{3D07D387-EF82-4F37-83C1-1FAAFB7A321D}" dt="2023-05-21T13:39:29.738" v="158"/>
          <ac:spMkLst>
            <pc:docMk/>
            <pc:sldMk cId="3670470507" sldId="301"/>
            <ac:spMk id="93" creationId="{96F93F65-6CB9-4D7D-B3BC-D2880385A13B}"/>
          </ac:spMkLst>
        </pc:spChg>
        <pc:spChg chg="mod">
          <ac:chgData name="盧建評" userId="f0090236-e965-41ee-9799-71e4e5d610b5" providerId="ADAL" clId="{3D07D387-EF82-4F37-83C1-1FAAFB7A321D}" dt="2023-05-21T13:39:29.738" v="158"/>
          <ac:spMkLst>
            <pc:docMk/>
            <pc:sldMk cId="3670470507" sldId="301"/>
            <ac:spMk id="94" creationId="{3819F44E-BE8E-4A1F-A7DD-2B822A08CA46}"/>
          </ac:spMkLst>
        </pc:spChg>
        <pc:spChg chg="mod">
          <ac:chgData name="盧建評" userId="f0090236-e965-41ee-9799-71e4e5d610b5" providerId="ADAL" clId="{3D07D387-EF82-4F37-83C1-1FAAFB7A321D}" dt="2023-05-21T13:39:29.738" v="158"/>
          <ac:spMkLst>
            <pc:docMk/>
            <pc:sldMk cId="3670470507" sldId="301"/>
            <ac:spMk id="95" creationId="{9F455941-64D1-4AE4-A4EB-35A03271382A}"/>
          </ac:spMkLst>
        </pc:spChg>
        <pc:spChg chg="mod">
          <ac:chgData name="盧建評" userId="f0090236-e965-41ee-9799-71e4e5d610b5" providerId="ADAL" clId="{3D07D387-EF82-4F37-83C1-1FAAFB7A321D}" dt="2023-05-21T13:39:29.738" v="158"/>
          <ac:spMkLst>
            <pc:docMk/>
            <pc:sldMk cId="3670470507" sldId="301"/>
            <ac:spMk id="96" creationId="{185AC1A4-C32E-4FC1-98A9-40BAE577753E}"/>
          </ac:spMkLst>
        </pc:spChg>
        <pc:spChg chg="mod">
          <ac:chgData name="盧建評" userId="f0090236-e965-41ee-9799-71e4e5d610b5" providerId="ADAL" clId="{3D07D387-EF82-4F37-83C1-1FAAFB7A321D}" dt="2023-05-21T13:39:29.738" v="158"/>
          <ac:spMkLst>
            <pc:docMk/>
            <pc:sldMk cId="3670470507" sldId="301"/>
            <ac:spMk id="97" creationId="{BF3F1E6A-CB80-49F5-A0F1-DA119C79E63B}"/>
          </ac:spMkLst>
        </pc:spChg>
        <pc:spChg chg="mod">
          <ac:chgData name="盧建評" userId="f0090236-e965-41ee-9799-71e4e5d610b5" providerId="ADAL" clId="{3D07D387-EF82-4F37-83C1-1FAAFB7A321D}" dt="2023-05-21T13:40:05.156" v="172" actId="1076"/>
          <ac:spMkLst>
            <pc:docMk/>
            <pc:sldMk cId="3670470507" sldId="301"/>
            <ac:spMk id="98" creationId="{4E70AB8D-FD59-44A1-828E-212F1B3EF297}"/>
          </ac:spMkLst>
        </pc:spChg>
        <pc:spChg chg="mod">
          <ac:chgData name="盧建評" userId="f0090236-e965-41ee-9799-71e4e5d610b5" providerId="ADAL" clId="{3D07D387-EF82-4F37-83C1-1FAAFB7A321D}" dt="2023-05-21T13:39:29.738" v="158"/>
          <ac:spMkLst>
            <pc:docMk/>
            <pc:sldMk cId="3670470507" sldId="301"/>
            <ac:spMk id="99" creationId="{A229691D-B08B-4C3A-AC9E-B0B051E7045B}"/>
          </ac:spMkLst>
        </pc:spChg>
        <pc:spChg chg="mod">
          <ac:chgData name="盧建評" userId="f0090236-e965-41ee-9799-71e4e5d610b5" providerId="ADAL" clId="{3D07D387-EF82-4F37-83C1-1FAAFB7A321D}" dt="2023-05-21T13:39:58.713" v="170" actId="1076"/>
          <ac:spMkLst>
            <pc:docMk/>
            <pc:sldMk cId="3670470507" sldId="301"/>
            <ac:spMk id="100" creationId="{58677BB2-57C7-4BB7-A63A-8A59E09E2E5D}"/>
          </ac:spMkLst>
        </pc:spChg>
        <pc:grpChg chg="add mod">
          <ac:chgData name="盧建評" userId="f0090236-e965-41ee-9799-71e4e5d610b5" providerId="ADAL" clId="{3D07D387-EF82-4F37-83C1-1FAAFB7A321D}" dt="2023-05-21T13:39:06.810" v="144" actId="164"/>
          <ac:grpSpMkLst>
            <pc:docMk/>
            <pc:sldMk cId="3670470507" sldId="301"/>
            <ac:grpSpMk id="55" creationId="{16074BD1-0721-403F-B181-E089169F25E1}"/>
          </ac:grpSpMkLst>
        </pc:grpChg>
        <pc:grpChg chg="add mod">
          <ac:chgData name="盧建評" userId="f0090236-e965-41ee-9799-71e4e5d610b5" providerId="ADAL" clId="{3D07D387-EF82-4F37-83C1-1FAAFB7A321D}" dt="2023-05-21T13:39:09.361" v="146" actId="1076"/>
          <ac:grpSpMkLst>
            <pc:docMk/>
            <pc:sldMk cId="3670470507" sldId="301"/>
            <ac:grpSpMk id="56" creationId="{726E63DC-43A2-4D2A-85BC-7C97D74B3428}"/>
          </ac:grpSpMkLst>
        </pc:grpChg>
        <pc:grpChg chg="add mod">
          <ac:chgData name="盧建評" userId="f0090236-e965-41ee-9799-71e4e5d610b5" providerId="ADAL" clId="{3D07D387-EF82-4F37-83C1-1FAAFB7A321D}" dt="2023-05-21T13:39:11.419" v="148" actId="1076"/>
          <ac:grpSpMkLst>
            <pc:docMk/>
            <pc:sldMk cId="3670470507" sldId="301"/>
            <ac:grpSpMk id="67" creationId="{3F9E1FD7-4607-4075-9B7C-B4BC36E543ED}"/>
          </ac:grpSpMkLst>
        </pc:grpChg>
        <pc:grpChg chg="add mod">
          <ac:chgData name="盧建評" userId="f0090236-e965-41ee-9799-71e4e5d610b5" providerId="ADAL" clId="{3D07D387-EF82-4F37-83C1-1FAAFB7A321D}" dt="2023-05-21T13:39:29.415" v="157" actId="1076"/>
          <ac:grpSpMkLst>
            <pc:docMk/>
            <pc:sldMk cId="3670470507" sldId="301"/>
            <ac:grpSpMk id="78" creationId="{E76F033F-0425-4087-A53B-D311438A4146}"/>
          </ac:grpSpMkLst>
        </pc:grpChg>
        <pc:grpChg chg="add mod">
          <ac:chgData name="盧建評" userId="f0090236-e965-41ee-9799-71e4e5d610b5" providerId="ADAL" clId="{3D07D387-EF82-4F37-83C1-1FAAFB7A321D}" dt="2023-05-21T13:39:56.397" v="169" actId="1076"/>
          <ac:grpSpMkLst>
            <pc:docMk/>
            <pc:sldMk cId="3670470507" sldId="301"/>
            <ac:grpSpMk id="90" creationId="{3407F0EF-28A9-4646-99BC-89AA3594BA7F}"/>
          </ac:grpSpMkLst>
        </pc:grpChg>
        <pc:cxnChg chg="mod">
          <ac:chgData name="盧建評" userId="f0090236-e965-41ee-9799-71e4e5d610b5" providerId="ADAL" clId="{3D07D387-EF82-4F37-83C1-1FAAFB7A321D}" dt="2023-05-21T13:36:38.499" v="70" actId="14100"/>
          <ac:cxnSpMkLst>
            <pc:docMk/>
            <pc:sldMk cId="3670470507" sldId="301"/>
            <ac:cxnSpMk id="31" creationId="{9CF96552-64A9-46CE-A1F2-1EC515A66DD5}"/>
          </ac:cxnSpMkLst>
        </pc:cxnChg>
        <pc:cxnChg chg="mod">
          <ac:chgData name="盧建評" userId="f0090236-e965-41ee-9799-71e4e5d610b5" providerId="ADAL" clId="{3D07D387-EF82-4F37-83C1-1FAAFB7A321D}" dt="2023-05-21T13:36:40.376" v="71" actId="14100"/>
          <ac:cxnSpMkLst>
            <pc:docMk/>
            <pc:sldMk cId="3670470507" sldId="301"/>
            <ac:cxnSpMk id="32" creationId="{F1E20D57-9952-47CF-9759-0FB3BE6C3350}"/>
          </ac:cxnSpMkLst>
        </pc:cxnChg>
        <pc:cxnChg chg="mod">
          <ac:chgData name="盧建評" userId="f0090236-e965-41ee-9799-71e4e5d610b5" providerId="ADAL" clId="{3D07D387-EF82-4F37-83C1-1FAAFB7A321D}" dt="2023-05-21T13:36:42.703" v="72" actId="14100"/>
          <ac:cxnSpMkLst>
            <pc:docMk/>
            <pc:sldMk cId="3670470507" sldId="301"/>
            <ac:cxnSpMk id="35" creationId="{609855B3-C126-4D16-B7E8-5826BEE2F159}"/>
          </ac:cxnSpMkLst>
        </pc:cxnChg>
        <pc:cxnChg chg="add mod">
          <ac:chgData name="盧建評" userId="f0090236-e965-41ee-9799-71e4e5d610b5" providerId="ADAL" clId="{3D07D387-EF82-4F37-83C1-1FAAFB7A321D}" dt="2023-05-21T13:39:24.798" v="156" actId="1076"/>
          <ac:cxnSpMkLst>
            <pc:docMk/>
            <pc:sldMk cId="3670470507" sldId="301"/>
            <ac:cxnSpMk id="37" creationId="{579B78F5-C00B-4163-B3C9-92C50CADFB99}"/>
          </ac:cxnSpMkLst>
        </pc:cxnChg>
        <pc:cxnChg chg="add mod">
          <ac:chgData name="盧建評" userId="f0090236-e965-41ee-9799-71e4e5d610b5" providerId="ADAL" clId="{3D07D387-EF82-4F37-83C1-1FAAFB7A321D}" dt="2023-05-21T13:36:47.721" v="75" actId="14100"/>
          <ac:cxnSpMkLst>
            <pc:docMk/>
            <pc:sldMk cId="3670470507" sldId="301"/>
            <ac:cxnSpMk id="38" creationId="{94E54CE3-57E4-406E-862F-B7BB29435CE8}"/>
          </ac:cxnSpMkLst>
        </pc:cxnChg>
      </pc:sldChg>
      <pc:sldChg chg="addSp modSp new mod">
        <pc:chgData name="盧建評" userId="f0090236-e965-41ee-9799-71e4e5d610b5" providerId="ADAL" clId="{3D07D387-EF82-4F37-83C1-1FAAFB7A321D}" dt="2023-05-21T15:40:37.429" v="2886" actId="1076"/>
        <pc:sldMkLst>
          <pc:docMk/>
          <pc:sldMk cId="2717171073" sldId="302"/>
        </pc:sldMkLst>
        <pc:spChg chg="mod">
          <ac:chgData name="盧建評" userId="f0090236-e965-41ee-9799-71e4e5d610b5" providerId="ADAL" clId="{3D07D387-EF82-4F37-83C1-1FAAFB7A321D}" dt="2023-05-21T13:42:40.600" v="364" actId="20577"/>
          <ac:spMkLst>
            <pc:docMk/>
            <pc:sldMk cId="2717171073" sldId="302"/>
            <ac:spMk id="2" creationId="{6EC85825-9236-4515-BFE8-A0C41E520A6F}"/>
          </ac:spMkLst>
        </pc:spChg>
        <pc:spChg chg="mod">
          <ac:chgData name="盧建評" userId="f0090236-e965-41ee-9799-71e4e5d610b5" providerId="ADAL" clId="{3D07D387-EF82-4F37-83C1-1FAAFB7A321D}" dt="2023-05-21T13:51:58.659" v="1314" actId="20577"/>
          <ac:spMkLst>
            <pc:docMk/>
            <pc:sldMk cId="2717171073" sldId="302"/>
            <ac:spMk id="3" creationId="{1D07C40D-09A7-4E30-A3D4-23BAEEA84F67}"/>
          </ac:spMkLst>
        </pc:spChg>
        <pc:spChg chg="add mod">
          <ac:chgData name="盧建評" userId="f0090236-e965-41ee-9799-71e4e5d610b5" providerId="ADAL" clId="{3D07D387-EF82-4F37-83C1-1FAAFB7A321D}" dt="2023-05-21T15:39:26.489" v="2764" actId="1076"/>
          <ac:spMkLst>
            <pc:docMk/>
            <pc:sldMk cId="2717171073" sldId="302"/>
            <ac:spMk id="10" creationId="{EFB1BE44-BFE3-41DE-BAEE-7349041AC176}"/>
          </ac:spMkLst>
        </pc:spChg>
        <pc:spChg chg="add mod">
          <ac:chgData name="盧建評" userId="f0090236-e965-41ee-9799-71e4e5d610b5" providerId="ADAL" clId="{3D07D387-EF82-4F37-83C1-1FAAFB7A321D}" dt="2023-05-21T15:39:28.763" v="2765" actId="1076"/>
          <ac:spMkLst>
            <pc:docMk/>
            <pc:sldMk cId="2717171073" sldId="302"/>
            <ac:spMk id="11" creationId="{C7C80EFA-64BB-4697-9F3A-9F9B4FAB6E5D}"/>
          </ac:spMkLst>
        </pc:spChg>
        <pc:spChg chg="add mod">
          <ac:chgData name="盧建評" userId="f0090236-e965-41ee-9799-71e4e5d610b5" providerId="ADAL" clId="{3D07D387-EF82-4F37-83C1-1FAAFB7A321D}" dt="2023-05-21T15:38:54.404" v="2744" actId="1076"/>
          <ac:spMkLst>
            <pc:docMk/>
            <pc:sldMk cId="2717171073" sldId="302"/>
            <ac:spMk id="14" creationId="{74B714E4-4C9F-48D2-9770-07A556AE7C14}"/>
          </ac:spMkLst>
        </pc:spChg>
        <pc:spChg chg="add mod">
          <ac:chgData name="盧建評" userId="f0090236-e965-41ee-9799-71e4e5d610b5" providerId="ADAL" clId="{3D07D387-EF82-4F37-83C1-1FAAFB7A321D}" dt="2023-05-21T15:38:54.404" v="2744" actId="1076"/>
          <ac:spMkLst>
            <pc:docMk/>
            <pc:sldMk cId="2717171073" sldId="302"/>
            <ac:spMk id="15" creationId="{7F57AFED-BD12-4509-8019-1D4C84431936}"/>
          </ac:spMkLst>
        </pc:spChg>
        <pc:spChg chg="add mod">
          <ac:chgData name="盧建評" userId="f0090236-e965-41ee-9799-71e4e5d610b5" providerId="ADAL" clId="{3D07D387-EF82-4F37-83C1-1FAAFB7A321D}" dt="2023-05-21T15:38:54.404" v="2744" actId="1076"/>
          <ac:spMkLst>
            <pc:docMk/>
            <pc:sldMk cId="2717171073" sldId="302"/>
            <ac:spMk id="17" creationId="{677EF001-5B98-431F-A0AC-023BC5DEFFA1}"/>
          </ac:spMkLst>
        </pc:spChg>
        <pc:spChg chg="add mod">
          <ac:chgData name="盧建評" userId="f0090236-e965-41ee-9799-71e4e5d610b5" providerId="ADAL" clId="{3D07D387-EF82-4F37-83C1-1FAAFB7A321D}" dt="2023-05-21T15:40:37.429" v="2886" actId="1076"/>
          <ac:spMkLst>
            <pc:docMk/>
            <pc:sldMk cId="2717171073" sldId="302"/>
            <ac:spMk id="18" creationId="{81D8BE00-DAC7-4A97-9104-3350D072B785}"/>
          </ac:spMkLst>
        </pc:spChg>
        <pc:picChg chg="add mod">
          <ac:chgData name="盧建評" userId="f0090236-e965-41ee-9799-71e4e5d610b5" providerId="ADAL" clId="{3D07D387-EF82-4F37-83C1-1FAAFB7A321D}" dt="2023-05-21T15:39:26.489" v="2764" actId="1076"/>
          <ac:picMkLst>
            <pc:docMk/>
            <pc:sldMk cId="2717171073" sldId="302"/>
            <ac:picMk id="7" creationId="{B7A26609-7E47-4F7A-B726-3181BADBE3C8}"/>
          </ac:picMkLst>
        </pc:picChg>
        <pc:picChg chg="add mod">
          <ac:chgData name="盧建評" userId="f0090236-e965-41ee-9799-71e4e5d610b5" providerId="ADAL" clId="{3D07D387-EF82-4F37-83C1-1FAAFB7A321D}" dt="2023-05-21T15:39:05.129" v="2748" actId="1076"/>
          <ac:picMkLst>
            <pc:docMk/>
            <pc:sldMk cId="2717171073" sldId="302"/>
            <ac:picMk id="9" creationId="{C1D6BF48-594F-43C3-9130-8A27BAF3EAE5}"/>
          </ac:picMkLst>
        </pc:picChg>
        <pc:picChg chg="add mod">
          <ac:chgData name="盧建評" userId="f0090236-e965-41ee-9799-71e4e5d610b5" providerId="ADAL" clId="{3D07D387-EF82-4F37-83C1-1FAAFB7A321D}" dt="2023-05-21T15:38:54.404" v="2744" actId="1076"/>
          <ac:picMkLst>
            <pc:docMk/>
            <pc:sldMk cId="2717171073" sldId="302"/>
            <ac:picMk id="12" creationId="{F011B139-34ED-48D8-9FCC-A0B154A43A4D}"/>
          </ac:picMkLst>
        </pc:picChg>
        <pc:picChg chg="add mod">
          <ac:chgData name="盧建評" userId="f0090236-e965-41ee-9799-71e4e5d610b5" providerId="ADAL" clId="{3D07D387-EF82-4F37-83C1-1FAAFB7A321D}" dt="2023-05-21T15:38:54.404" v="2744" actId="1076"/>
          <ac:picMkLst>
            <pc:docMk/>
            <pc:sldMk cId="2717171073" sldId="302"/>
            <ac:picMk id="13" creationId="{2EC907CC-5F9D-41A1-925A-C3B83DDED8E9}"/>
          </ac:picMkLst>
        </pc:picChg>
        <pc:picChg chg="add mod">
          <ac:chgData name="盧建評" userId="f0090236-e965-41ee-9799-71e4e5d610b5" providerId="ADAL" clId="{3D07D387-EF82-4F37-83C1-1FAAFB7A321D}" dt="2023-05-21T15:38:54.404" v="2744" actId="1076"/>
          <ac:picMkLst>
            <pc:docMk/>
            <pc:sldMk cId="2717171073" sldId="302"/>
            <ac:picMk id="16" creationId="{224D5628-F6F1-4228-8233-5C3B27142F44}"/>
          </ac:picMkLst>
        </pc:picChg>
      </pc:sldChg>
      <pc:sldChg chg="modSp add mod">
        <pc:chgData name="盧建評" userId="f0090236-e965-41ee-9799-71e4e5d610b5" providerId="ADAL" clId="{3D07D387-EF82-4F37-83C1-1FAAFB7A321D}" dt="2023-05-21T16:22:55.289" v="4462"/>
        <pc:sldMkLst>
          <pc:docMk/>
          <pc:sldMk cId="2455887745" sldId="303"/>
        </pc:sldMkLst>
        <pc:spChg chg="mod">
          <ac:chgData name="盧建評" userId="f0090236-e965-41ee-9799-71e4e5d610b5" providerId="ADAL" clId="{3D07D387-EF82-4F37-83C1-1FAAFB7A321D}" dt="2023-05-21T16:22:55.289" v="4462"/>
          <ac:spMkLst>
            <pc:docMk/>
            <pc:sldMk cId="2455887745" sldId="303"/>
            <ac:spMk id="3" creationId="{00A73271-E8A8-494E-B894-346E2161520A}"/>
          </ac:spMkLst>
        </pc:spChg>
      </pc:sldChg>
      <pc:sldChg chg="addSp delSp modSp new mod">
        <pc:chgData name="盧建評" userId="f0090236-e965-41ee-9799-71e4e5d610b5" providerId="ADAL" clId="{3D07D387-EF82-4F37-83C1-1FAAFB7A321D}" dt="2023-05-21T16:23:33.173" v="4504" actId="20577"/>
        <pc:sldMkLst>
          <pc:docMk/>
          <pc:sldMk cId="2109846932" sldId="304"/>
        </pc:sldMkLst>
        <pc:spChg chg="mod">
          <ac:chgData name="盧建評" userId="f0090236-e965-41ee-9799-71e4e5d610b5" providerId="ADAL" clId="{3D07D387-EF82-4F37-83C1-1FAAFB7A321D}" dt="2023-05-21T15:38:33.350" v="2742" actId="20577"/>
          <ac:spMkLst>
            <pc:docMk/>
            <pc:sldMk cId="2109846932" sldId="304"/>
            <ac:spMk id="2" creationId="{7F0FF84B-2317-44B8-9A02-B99DD8E9FB36}"/>
          </ac:spMkLst>
        </pc:spChg>
        <pc:spChg chg="mod">
          <ac:chgData name="盧建評" userId="f0090236-e965-41ee-9799-71e4e5d610b5" providerId="ADAL" clId="{3D07D387-EF82-4F37-83C1-1FAAFB7A321D}" dt="2023-05-21T16:23:33.173" v="4504" actId="20577"/>
          <ac:spMkLst>
            <pc:docMk/>
            <pc:sldMk cId="2109846932" sldId="304"/>
            <ac:spMk id="3" creationId="{C05FD775-FEA7-47C1-8616-39AFA83C546B}"/>
          </ac:spMkLst>
        </pc:spChg>
        <pc:spChg chg="add del mod">
          <ac:chgData name="盧建評" userId="f0090236-e965-41ee-9799-71e4e5d610b5" providerId="ADAL" clId="{3D07D387-EF82-4F37-83C1-1FAAFB7A321D}" dt="2023-05-21T16:06:08.464" v="3296" actId="478"/>
          <ac:spMkLst>
            <pc:docMk/>
            <pc:sldMk cId="2109846932" sldId="304"/>
            <ac:spMk id="10" creationId="{1431BF21-D2E3-4C4C-83C8-9E5FBAEA2EE6}"/>
          </ac:spMkLst>
        </pc:spChg>
        <pc:spChg chg="add del mod">
          <ac:chgData name="盧建評" userId="f0090236-e965-41ee-9799-71e4e5d610b5" providerId="ADAL" clId="{3D07D387-EF82-4F37-83C1-1FAAFB7A321D}" dt="2023-05-21T16:06:08.464" v="3296" actId="478"/>
          <ac:spMkLst>
            <pc:docMk/>
            <pc:sldMk cId="2109846932" sldId="304"/>
            <ac:spMk id="11" creationId="{F510195B-D264-4FB5-82DC-60599004CB4D}"/>
          </ac:spMkLst>
        </pc:spChg>
        <pc:spChg chg="add del mod">
          <ac:chgData name="盧建評" userId="f0090236-e965-41ee-9799-71e4e5d610b5" providerId="ADAL" clId="{3D07D387-EF82-4F37-83C1-1FAAFB7A321D}" dt="2023-05-21T16:06:08.464" v="3296" actId="478"/>
          <ac:spMkLst>
            <pc:docMk/>
            <pc:sldMk cId="2109846932" sldId="304"/>
            <ac:spMk id="13" creationId="{C7BB7164-EA3A-422E-BA2F-C9ABBEC5CE57}"/>
          </ac:spMkLst>
        </pc:spChg>
        <pc:spChg chg="add del mod">
          <ac:chgData name="盧建評" userId="f0090236-e965-41ee-9799-71e4e5d610b5" providerId="ADAL" clId="{3D07D387-EF82-4F37-83C1-1FAAFB7A321D}" dt="2023-05-21T16:06:08.464" v="3296" actId="478"/>
          <ac:spMkLst>
            <pc:docMk/>
            <pc:sldMk cId="2109846932" sldId="304"/>
            <ac:spMk id="14" creationId="{4623F96A-0338-4EFF-A38D-1B9F33EE10E4}"/>
          </ac:spMkLst>
        </pc:spChg>
        <pc:spChg chg="add mod">
          <ac:chgData name="盧建評" userId="f0090236-e965-41ee-9799-71e4e5d610b5" providerId="ADAL" clId="{3D07D387-EF82-4F37-83C1-1FAAFB7A321D}" dt="2023-05-21T16:07:22.868" v="3352" actId="1076"/>
          <ac:spMkLst>
            <pc:docMk/>
            <pc:sldMk cId="2109846932" sldId="304"/>
            <ac:spMk id="16" creationId="{9FA96045-6188-4D67-ADA2-111DD3797121}"/>
          </ac:spMkLst>
        </pc:spChg>
        <pc:spChg chg="add mod">
          <ac:chgData name="盧建評" userId="f0090236-e965-41ee-9799-71e4e5d610b5" providerId="ADAL" clId="{3D07D387-EF82-4F37-83C1-1FAAFB7A321D}" dt="2023-05-21T16:12:34.847" v="3951" actId="20577"/>
          <ac:spMkLst>
            <pc:docMk/>
            <pc:sldMk cId="2109846932" sldId="304"/>
            <ac:spMk id="17" creationId="{19DD74C6-464D-43FF-9213-54573F39E16C}"/>
          </ac:spMkLst>
        </pc:spChg>
        <pc:picChg chg="add del mod">
          <ac:chgData name="盧建評" userId="f0090236-e965-41ee-9799-71e4e5d610b5" providerId="ADAL" clId="{3D07D387-EF82-4F37-83C1-1FAAFB7A321D}" dt="2023-05-21T16:06:08.464" v="3296" actId="478"/>
          <ac:picMkLst>
            <pc:docMk/>
            <pc:sldMk cId="2109846932" sldId="304"/>
            <ac:picMk id="7" creationId="{F8ABCA08-62CD-434B-8F7A-02B14D7AE1AC}"/>
          </ac:picMkLst>
        </pc:picChg>
        <pc:picChg chg="add del mod">
          <ac:chgData name="盧建評" userId="f0090236-e965-41ee-9799-71e4e5d610b5" providerId="ADAL" clId="{3D07D387-EF82-4F37-83C1-1FAAFB7A321D}" dt="2023-05-21T16:06:08.464" v="3296" actId="478"/>
          <ac:picMkLst>
            <pc:docMk/>
            <pc:sldMk cId="2109846932" sldId="304"/>
            <ac:picMk id="9" creationId="{B3A43A3F-EF6E-4CD5-8BCB-09B5345805D2}"/>
          </ac:picMkLst>
        </pc:picChg>
        <pc:picChg chg="add del mod">
          <ac:chgData name="盧建評" userId="f0090236-e965-41ee-9799-71e4e5d610b5" providerId="ADAL" clId="{3D07D387-EF82-4F37-83C1-1FAAFB7A321D}" dt="2023-05-21T16:06:08.464" v="3296" actId="478"/>
          <ac:picMkLst>
            <pc:docMk/>
            <pc:sldMk cId="2109846932" sldId="304"/>
            <ac:picMk id="12" creationId="{2183AC6E-8C7F-42C4-84A1-8D708A64D3ED}"/>
          </ac:picMkLst>
        </pc:picChg>
      </pc:sldChg>
    </pc:docChg>
  </pc:docChgLst>
  <pc:docChgLst>
    <pc:chgData name="盧建評" userId="f0090236-e965-41ee-9799-71e4e5d610b5" providerId="ADAL" clId="{10EB52F3-C05F-468C-BDE1-521AA0B235C4}"/>
    <pc:docChg chg="undo redo custSel addSld delSld modSld sldOrd">
      <pc:chgData name="盧建評" userId="f0090236-e965-41ee-9799-71e4e5d610b5" providerId="ADAL" clId="{10EB52F3-C05F-468C-BDE1-521AA0B235C4}" dt="2022-12-20T13:56:58.674" v="8429" actId="14100"/>
      <pc:docMkLst>
        <pc:docMk/>
      </pc:docMkLst>
      <pc:sldChg chg="modSp mod">
        <pc:chgData name="盧建評" userId="f0090236-e965-41ee-9799-71e4e5d610b5" providerId="ADAL" clId="{10EB52F3-C05F-468C-BDE1-521AA0B235C4}" dt="2022-12-20T12:31:04.739" v="6648" actId="20577"/>
        <pc:sldMkLst>
          <pc:docMk/>
          <pc:sldMk cId="510494440" sldId="256"/>
        </pc:sldMkLst>
        <pc:spChg chg="mod">
          <ac:chgData name="盧建評" userId="f0090236-e965-41ee-9799-71e4e5d610b5" providerId="ADAL" clId="{10EB52F3-C05F-468C-BDE1-521AA0B235C4}" dt="2022-12-20T12:31:04.739" v="6648" actId="20577"/>
          <ac:spMkLst>
            <pc:docMk/>
            <pc:sldMk cId="510494440" sldId="256"/>
            <ac:spMk id="6" creationId="{79D419C0-BC73-4DAF-96B5-573C29C46906}"/>
          </ac:spMkLst>
        </pc:spChg>
      </pc:sldChg>
      <pc:sldChg chg="del">
        <pc:chgData name="盧建評" userId="f0090236-e965-41ee-9799-71e4e5d610b5" providerId="ADAL" clId="{10EB52F3-C05F-468C-BDE1-521AA0B235C4}" dt="2022-12-19T10:46:59.231" v="0" actId="47"/>
        <pc:sldMkLst>
          <pc:docMk/>
          <pc:sldMk cId="3824077681" sldId="257"/>
        </pc:sldMkLst>
      </pc:sldChg>
      <pc:sldChg chg="del">
        <pc:chgData name="盧建評" userId="f0090236-e965-41ee-9799-71e4e5d610b5" providerId="ADAL" clId="{10EB52F3-C05F-468C-BDE1-521AA0B235C4}" dt="2022-12-19T10:46:59.231" v="0" actId="47"/>
        <pc:sldMkLst>
          <pc:docMk/>
          <pc:sldMk cId="2889254565" sldId="259"/>
        </pc:sldMkLst>
      </pc:sldChg>
      <pc:sldChg chg="del">
        <pc:chgData name="盧建評" userId="f0090236-e965-41ee-9799-71e4e5d610b5" providerId="ADAL" clId="{10EB52F3-C05F-468C-BDE1-521AA0B235C4}" dt="2022-12-19T10:46:59.231" v="0" actId="47"/>
        <pc:sldMkLst>
          <pc:docMk/>
          <pc:sldMk cId="2582197459" sldId="260"/>
        </pc:sldMkLst>
      </pc:sldChg>
      <pc:sldChg chg="del">
        <pc:chgData name="盧建評" userId="f0090236-e965-41ee-9799-71e4e5d610b5" providerId="ADAL" clId="{10EB52F3-C05F-468C-BDE1-521AA0B235C4}" dt="2022-12-19T10:46:59.231" v="0" actId="47"/>
        <pc:sldMkLst>
          <pc:docMk/>
          <pc:sldMk cId="2283915612" sldId="261"/>
        </pc:sldMkLst>
      </pc:sldChg>
      <pc:sldChg chg="del">
        <pc:chgData name="盧建評" userId="f0090236-e965-41ee-9799-71e4e5d610b5" providerId="ADAL" clId="{10EB52F3-C05F-468C-BDE1-521AA0B235C4}" dt="2022-12-19T10:46:59.231" v="0" actId="47"/>
        <pc:sldMkLst>
          <pc:docMk/>
          <pc:sldMk cId="2586300413" sldId="263"/>
        </pc:sldMkLst>
      </pc:sldChg>
      <pc:sldChg chg="del">
        <pc:chgData name="盧建評" userId="f0090236-e965-41ee-9799-71e4e5d610b5" providerId="ADAL" clId="{10EB52F3-C05F-468C-BDE1-521AA0B235C4}" dt="2022-12-19T10:46:59.231" v="0" actId="47"/>
        <pc:sldMkLst>
          <pc:docMk/>
          <pc:sldMk cId="1750213951" sldId="265"/>
        </pc:sldMkLst>
      </pc:sldChg>
      <pc:sldChg chg="del">
        <pc:chgData name="盧建評" userId="f0090236-e965-41ee-9799-71e4e5d610b5" providerId="ADAL" clId="{10EB52F3-C05F-468C-BDE1-521AA0B235C4}" dt="2022-12-19T10:46:59.231" v="0" actId="47"/>
        <pc:sldMkLst>
          <pc:docMk/>
          <pc:sldMk cId="173415601" sldId="270"/>
        </pc:sldMkLst>
      </pc:sldChg>
      <pc:sldChg chg="del">
        <pc:chgData name="盧建評" userId="f0090236-e965-41ee-9799-71e4e5d610b5" providerId="ADAL" clId="{10EB52F3-C05F-468C-BDE1-521AA0B235C4}" dt="2022-12-19T10:46:59.231" v="0" actId="47"/>
        <pc:sldMkLst>
          <pc:docMk/>
          <pc:sldMk cId="904207866" sldId="271"/>
        </pc:sldMkLst>
      </pc:sldChg>
      <pc:sldChg chg="del">
        <pc:chgData name="盧建評" userId="f0090236-e965-41ee-9799-71e4e5d610b5" providerId="ADAL" clId="{10EB52F3-C05F-468C-BDE1-521AA0B235C4}" dt="2022-12-19T10:46:59.231" v="0" actId="47"/>
        <pc:sldMkLst>
          <pc:docMk/>
          <pc:sldMk cId="4162609290" sldId="272"/>
        </pc:sldMkLst>
      </pc:sldChg>
      <pc:sldChg chg="del">
        <pc:chgData name="盧建評" userId="f0090236-e965-41ee-9799-71e4e5d610b5" providerId="ADAL" clId="{10EB52F3-C05F-468C-BDE1-521AA0B235C4}" dt="2022-12-19T10:46:59.231" v="0" actId="47"/>
        <pc:sldMkLst>
          <pc:docMk/>
          <pc:sldMk cId="4024511710" sldId="273"/>
        </pc:sldMkLst>
      </pc:sldChg>
      <pc:sldChg chg="del">
        <pc:chgData name="盧建評" userId="f0090236-e965-41ee-9799-71e4e5d610b5" providerId="ADAL" clId="{10EB52F3-C05F-468C-BDE1-521AA0B235C4}" dt="2022-12-19T10:46:59.231" v="0" actId="47"/>
        <pc:sldMkLst>
          <pc:docMk/>
          <pc:sldMk cId="1810214638" sldId="276"/>
        </pc:sldMkLst>
      </pc:sldChg>
      <pc:sldChg chg="del">
        <pc:chgData name="盧建評" userId="f0090236-e965-41ee-9799-71e4e5d610b5" providerId="ADAL" clId="{10EB52F3-C05F-468C-BDE1-521AA0B235C4}" dt="2022-12-19T10:46:59.231" v="0" actId="47"/>
        <pc:sldMkLst>
          <pc:docMk/>
          <pc:sldMk cId="1084743539" sldId="277"/>
        </pc:sldMkLst>
      </pc:sldChg>
      <pc:sldChg chg="del">
        <pc:chgData name="盧建評" userId="f0090236-e965-41ee-9799-71e4e5d610b5" providerId="ADAL" clId="{10EB52F3-C05F-468C-BDE1-521AA0B235C4}" dt="2022-12-19T10:46:59.231" v="0" actId="47"/>
        <pc:sldMkLst>
          <pc:docMk/>
          <pc:sldMk cId="2338280644" sldId="278"/>
        </pc:sldMkLst>
      </pc:sldChg>
      <pc:sldChg chg="addSp delSp mod">
        <pc:chgData name="盧建評" userId="f0090236-e965-41ee-9799-71e4e5d610b5" providerId="ADAL" clId="{10EB52F3-C05F-468C-BDE1-521AA0B235C4}" dt="2022-12-19T13:41:02.714" v="6187" actId="478"/>
        <pc:sldMkLst>
          <pc:docMk/>
          <pc:sldMk cId="931177391" sldId="283"/>
        </pc:sldMkLst>
        <pc:picChg chg="add del">
          <ac:chgData name="盧建評" userId="f0090236-e965-41ee-9799-71e4e5d610b5" providerId="ADAL" clId="{10EB52F3-C05F-468C-BDE1-521AA0B235C4}" dt="2022-12-19T13:41:02.714" v="6187" actId="478"/>
          <ac:picMkLst>
            <pc:docMk/>
            <pc:sldMk cId="931177391" sldId="283"/>
            <ac:picMk id="6" creationId="{00000000-0000-0000-0000-000000000000}"/>
          </ac:picMkLst>
        </pc:picChg>
      </pc:sldChg>
      <pc:sldChg chg="modSp add mod">
        <pc:chgData name="盧建評" userId="f0090236-e965-41ee-9799-71e4e5d610b5" providerId="ADAL" clId="{10EB52F3-C05F-468C-BDE1-521AA0B235C4}" dt="2022-12-20T13:51:04.496" v="8244" actId="20577"/>
        <pc:sldMkLst>
          <pc:docMk/>
          <pc:sldMk cId="669167120" sldId="288"/>
        </pc:sldMkLst>
        <pc:spChg chg="mod">
          <ac:chgData name="盧建評" userId="f0090236-e965-41ee-9799-71e4e5d610b5" providerId="ADAL" clId="{10EB52F3-C05F-468C-BDE1-521AA0B235C4}" dt="2022-12-20T13:51:04.496" v="8244" actId="20577"/>
          <ac:spMkLst>
            <pc:docMk/>
            <pc:sldMk cId="669167120" sldId="288"/>
            <ac:spMk id="2" creationId="{F3DA4993-6C12-46BB-A2C8-E42B0F0BD308}"/>
          </ac:spMkLst>
        </pc:spChg>
        <pc:spChg chg="mod">
          <ac:chgData name="盧建評" userId="f0090236-e965-41ee-9799-71e4e5d610b5" providerId="ADAL" clId="{10EB52F3-C05F-468C-BDE1-521AA0B235C4}" dt="2022-12-20T13:50:47.112" v="8225" actId="20577"/>
          <ac:spMkLst>
            <pc:docMk/>
            <pc:sldMk cId="669167120" sldId="288"/>
            <ac:spMk id="6" creationId="{00000000-0000-0000-0000-000000000000}"/>
          </ac:spMkLst>
        </pc:spChg>
      </pc:sldChg>
      <pc:sldChg chg="addSp delSp modSp new mod modAnim">
        <pc:chgData name="盧建評" userId="f0090236-e965-41ee-9799-71e4e5d610b5" providerId="ADAL" clId="{10EB52F3-C05F-468C-BDE1-521AA0B235C4}" dt="2022-12-20T13:07:13.989" v="6671" actId="478"/>
        <pc:sldMkLst>
          <pc:docMk/>
          <pc:sldMk cId="2612074953" sldId="289"/>
        </pc:sldMkLst>
        <pc:spChg chg="mod">
          <ac:chgData name="盧建評" userId="f0090236-e965-41ee-9799-71e4e5d610b5" providerId="ADAL" clId="{10EB52F3-C05F-468C-BDE1-521AA0B235C4}" dt="2022-12-19T10:48:15.566" v="51" actId="20577"/>
          <ac:spMkLst>
            <pc:docMk/>
            <pc:sldMk cId="2612074953" sldId="289"/>
            <ac:spMk id="2" creationId="{D4F3015E-76A1-4DD4-AAB5-E3BCF20E95AA}"/>
          </ac:spMkLst>
        </pc:spChg>
        <pc:spChg chg="mod">
          <ac:chgData name="盧建評" userId="f0090236-e965-41ee-9799-71e4e5d610b5" providerId="ADAL" clId="{10EB52F3-C05F-468C-BDE1-521AA0B235C4}" dt="2022-12-19T10:57:30.127" v="571" actId="20577"/>
          <ac:spMkLst>
            <pc:docMk/>
            <pc:sldMk cId="2612074953" sldId="289"/>
            <ac:spMk id="3" creationId="{FA3F454C-43B8-4D45-8164-0FC7FA39D101}"/>
          </ac:spMkLst>
        </pc:spChg>
        <pc:spChg chg="add mod topLvl">
          <ac:chgData name="盧建評" userId="f0090236-e965-41ee-9799-71e4e5d610b5" providerId="ADAL" clId="{10EB52F3-C05F-468C-BDE1-521AA0B235C4}" dt="2022-12-19T11:00:42.092" v="608" actId="165"/>
          <ac:spMkLst>
            <pc:docMk/>
            <pc:sldMk cId="2612074953" sldId="289"/>
            <ac:spMk id="6" creationId="{0015EB41-853C-4C73-B579-76F3FC3716B7}"/>
          </ac:spMkLst>
        </pc:spChg>
        <pc:spChg chg="add del mod">
          <ac:chgData name="盧建評" userId="f0090236-e965-41ee-9799-71e4e5d610b5" providerId="ADAL" clId="{10EB52F3-C05F-468C-BDE1-521AA0B235C4}" dt="2022-12-19T10:53:43.804" v="484" actId="478"/>
          <ac:spMkLst>
            <pc:docMk/>
            <pc:sldMk cId="2612074953" sldId="289"/>
            <ac:spMk id="7" creationId="{08AFBDE3-8965-4220-8FFC-C4B03A7AB218}"/>
          </ac:spMkLst>
        </pc:spChg>
        <pc:spChg chg="add mod">
          <ac:chgData name="盧建評" userId="f0090236-e965-41ee-9799-71e4e5d610b5" providerId="ADAL" clId="{10EB52F3-C05F-468C-BDE1-521AA0B235C4}" dt="2022-12-19T13:42:30.318" v="6215" actId="1076"/>
          <ac:spMkLst>
            <pc:docMk/>
            <pc:sldMk cId="2612074953" sldId="289"/>
            <ac:spMk id="7" creationId="{47A5889C-B30D-4C7D-81FD-980E845B9ECD}"/>
          </ac:spMkLst>
        </pc:spChg>
        <pc:spChg chg="add mod">
          <ac:chgData name="盧建評" userId="f0090236-e965-41ee-9799-71e4e5d610b5" providerId="ADAL" clId="{10EB52F3-C05F-468C-BDE1-521AA0B235C4}" dt="2022-12-19T11:00:42.092" v="608" actId="165"/>
          <ac:spMkLst>
            <pc:docMk/>
            <pc:sldMk cId="2612074953" sldId="289"/>
            <ac:spMk id="8" creationId="{B903D0E4-6D3D-4986-8211-16DA5F1ADA27}"/>
          </ac:spMkLst>
        </pc:spChg>
        <pc:spChg chg="add del mod">
          <ac:chgData name="盧建評" userId="f0090236-e965-41ee-9799-71e4e5d610b5" providerId="ADAL" clId="{10EB52F3-C05F-468C-BDE1-521AA0B235C4}" dt="2022-12-20T13:07:13.989" v="6671" actId="478"/>
          <ac:spMkLst>
            <pc:docMk/>
            <pc:sldMk cId="2612074953" sldId="289"/>
            <ac:spMk id="9" creationId="{B7D5E550-CE38-4172-A24D-A3621E06DF35}"/>
          </ac:spMkLst>
        </pc:spChg>
        <pc:spChg chg="add mod">
          <ac:chgData name="盧建評" userId="f0090236-e965-41ee-9799-71e4e5d610b5" providerId="ADAL" clId="{10EB52F3-C05F-468C-BDE1-521AA0B235C4}" dt="2022-12-19T13:42:37.994" v="6228" actId="20577"/>
          <ac:spMkLst>
            <pc:docMk/>
            <pc:sldMk cId="2612074953" sldId="289"/>
            <ac:spMk id="25" creationId="{F45C3444-8320-4774-A0BA-03BEEEDFCBFB}"/>
          </ac:spMkLst>
        </pc:spChg>
        <pc:spChg chg="add mod topLvl">
          <ac:chgData name="盧建評" userId="f0090236-e965-41ee-9799-71e4e5d610b5" providerId="ADAL" clId="{10EB52F3-C05F-468C-BDE1-521AA0B235C4}" dt="2022-12-19T11:00:42.092" v="608" actId="165"/>
          <ac:spMkLst>
            <pc:docMk/>
            <pc:sldMk cId="2612074953" sldId="289"/>
            <ac:spMk id="27" creationId="{FAF851D9-1B9C-43C8-9A55-63FCF010806B}"/>
          </ac:spMkLst>
        </pc:spChg>
        <pc:spChg chg="add mod topLvl">
          <ac:chgData name="盧建評" userId="f0090236-e965-41ee-9799-71e4e5d610b5" providerId="ADAL" clId="{10EB52F3-C05F-468C-BDE1-521AA0B235C4}" dt="2022-12-19T11:00:42.092" v="608" actId="165"/>
          <ac:spMkLst>
            <pc:docMk/>
            <pc:sldMk cId="2612074953" sldId="289"/>
            <ac:spMk id="28" creationId="{3FFBE444-2F76-4359-B7FA-C6F5E81370AE}"/>
          </ac:spMkLst>
        </pc:spChg>
        <pc:spChg chg="add mod topLvl">
          <ac:chgData name="盧建評" userId="f0090236-e965-41ee-9799-71e4e5d610b5" providerId="ADAL" clId="{10EB52F3-C05F-468C-BDE1-521AA0B235C4}" dt="2022-12-19T11:00:42.092" v="608" actId="165"/>
          <ac:spMkLst>
            <pc:docMk/>
            <pc:sldMk cId="2612074953" sldId="289"/>
            <ac:spMk id="29" creationId="{C2375E68-DE8C-4150-9AFC-D07FB699B369}"/>
          </ac:spMkLst>
        </pc:spChg>
        <pc:spChg chg="add mod">
          <ac:chgData name="盧建評" userId="f0090236-e965-41ee-9799-71e4e5d610b5" providerId="ADAL" clId="{10EB52F3-C05F-468C-BDE1-521AA0B235C4}" dt="2022-12-19T13:42:46.281" v="6240" actId="20577"/>
          <ac:spMkLst>
            <pc:docMk/>
            <pc:sldMk cId="2612074953" sldId="289"/>
            <ac:spMk id="30" creationId="{0C82CA32-46E3-4E65-B047-25179FB694A6}"/>
          </ac:spMkLst>
        </pc:spChg>
        <pc:spChg chg="mod">
          <ac:chgData name="盧建評" userId="f0090236-e965-41ee-9799-71e4e5d610b5" providerId="ADAL" clId="{10EB52F3-C05F-468C-BDE1-521AA0B235C4}" dt="2022-12-19T10:58:03.678" v="576"/>
          <ac:spMkLst>
            <pc:docMk/>
            <pc:sldMk cId="2612074953" sldId="289"/>
            <ac:spMk id="41" creationId="{8D0B51E3-A473-41EA-848B-203746A3678A}"/>
          </ac:spMkLst>
        </pc:spChg>
        <pc:spChg chg="mod">
          <ac:chgData name="盧建評" userId="f0090236-e965-41ee-9799-71e4e5d610b5" providerId="ADAL" clId="{10EB52F3-C05F-468C-BDE1-521AA0B235C4}" dt="2022-12-19T10:58:03.678" v="576"/>
          <ac:spMkLst>
            <pc:docMk/>
            <pc:sldMk cId="2612074953" sldId="289"/>
            <ac:spMk id="43" creationId="{41E27D8E-5ABD-4BCA-A284-A378FB948500}"/>
          </ac:spMkLst>
        </pc:spChg>
        <pc:spChg chg="mod">
          <ac:chgData name="盧建評" userId="f0090236-e965-41ee-9799-71e4e5d610b5" providerId="ADAL" clId="{10EB52F3-C05F-468C-BDE1-521AA0B235C4}" dt="2022-12-19T10:58:03.678" v="576"/>
          <ac:spMkLst>
            <pc:docMk/>
            <pc:sldMk cId="2612074953" sldId="289"/>
            <ac:spMk id="44" creationId="{957346F6-4D64-4361-AED9-5B738F8DAB23}"/>
          </ac:spMkLst>
        </pc:spChg>
        <pc:spChg chg="mod">
          <ac:chgData name="盧建評" userId="f0090236-e965-41ee-9799-71e4e5d610b5" providerId="ADAL" clId="{10EB52F3-C05F-468C-BDE1-521AA0B235C4}" dt="2022-12-19T10:58:03.678" v="576"/>
          <ac:spMkLst>
            <pc:docMk/>
            <pc:sldMk cId="2612074953" sldId="289"/>
            <ac:spMk id="45" creationId="{29A58B24-005A-4B48-AB71-4EB177787881}"/>
          </ac:spMkLst>
        </pc:spChg>
        <pc:spChg chg="mod">
          <ac:chgData name="盧建評" userId="f0090236-e965-41ee-9799-71e4e5d610b5" providerId="ADAL" clId="{10EB52F3-C05F-468C-BDE1-521AA0B235C4}" dt="2022-12-19T10:58:03.678" v="576"/>
          <ac:spMkLst>
            <pc:docMk/>
            <pc:sldMk cId="2612074953" sldId="289"/>
            <ac:spMk id="49" creationId="{BD225388-A886-4390-A652-2E0A4F2A10A1}"/>
          </ac:spMkLst>
        </pc:spChg>
        <pc:spChg chg="mod">
          <ac:chgData name="盧建評" userId="f0090236-e965-41ee-9799-71e4e5d610b5" providerId="ADAL" clId="{10EB52F3-C05F-468C-BDE1-521AA0B235C4}" dt="2022-12-19T10:58:06.239" v="578"/>
          <ac:spMkLst>
            <pc:docMk/>
            <pc:sldMk cId="2612074953" sldId="289"/>
            <ac:spMk id="56" creationId="{8DB4BCC9-68FD-4745-A086-CAE9A1A835CE}"/>
          </ac:spMkLst>
        </pc:spChg>
        <pc:spChg chg="mod">
          <ac:chgData name="盧建評" userId="f0090236-e965-41ee-9799-71e4e5d610b5" providerId="ADAL" clId="{10EB52F3-C05F-468C-BDE1-521AA0B235C4}" dt="2022-12-19T10:58:06.239" v="578"/>
          <ac:spMkLst>
            <pc:docMk/>
            <pc:sldMk cId="2612074953" sldId="289"/>
            <ac:spMk id="58" creationId="{23529F3C-A70D-4A91-856A-9EE897826C0A}"/>
          </ac:spMkLst>
        </pc:spChg>
        <pc:spChg chg="mod">
          <ac:chgData name="盧建評" userId="f0090236-e965-41ee-9799-71e4e5d610b5" providerId="ADAL" clId="{10EB52F3-C05F-468C-BDE1-521AA0B235C4}" dt="2022-12-19T10:58:06.239" v="578"/>
          <ac:spMkLst>
            <pc:docMk/>
            <pc:sldMk cId="2612074953" sldId="289"/>
            <ac:spMk id="59" creationId="{E90D3841-D31F-4E0B-AF6D-2E84CF1D1073}"/>
          </ac:spMkLst>
        </pc:spChg>
        <pc:spChg chg="mod">
          <ac:chgData name="盧建評" userId="f0090236-e965-41ee-9799-71e4e5d610b5" providerId="ADAL" clId="{10EB52F3-C05F-468C-BDE1-521AA0B235C4}" dt="2022-12-19T10:58:06.239" v="578"/>
          <ac:spMkLst>
            <pc:docMk/>
            <pc:sldMk cId="2612074953" sldId="289"/>
            <ac:spMk id="60" creationId="{37F0BEB4-D332-43B9-BD77-167ED12AFCD5}"/>
          </ac:spMkLst>
        </pc:spChg>
        <pc:spChg chg="mod">
          <ac:chgData name="盧建評" userId="f0090236-e965-41ee-9799-71e4e5d610b5" providerId="ADAL" clId="{10EB52F3-C05F-468C-BDE1-521AA0B235C4}" dt="2022-12-19T10:58:06.239" v="578"/>
          <ac:spMkLst>
            <pc:docMk/>
            <pc:sldMk cId="2612074953" sldId="289"/>
            <ac:spMk id="64" creationId="{96257516-83E8-4DB6-9B5E-397B0A64CE94}"/>
          </ac:spMkLst>
        </pc:spChg>
        <pc:spChg chg="add mod">
          <ac:chgData name="盧建評" userId="f0090236-e965-41ee-9799-71e4e5d610b5" providerId="ADAL" clId="{10EB52F3-C05F-468C-BDE1-521AA0B235C4}" dt="2022-12-19T10:59:10.861" v="601" actId="164"/>
          <ac:spMkLst>
            <pc:docMk/>
            <pc:sldMk cId="2612074953" sldId="289"/>
            <ac:spMk id="70" creationId="{47DB39DE-DC62-44CF-A517-DAB44F493DB9}"/>
          </ac:spMkLst>
        </pc:spChg>
        <pc:spChg chg="add mod">
          <ac:chgData name="盧建評" userId="f0090236-e965-41ee-9799-71e4e5d610b5" providerId="ADAL" clId="{10EB52F3-C05F-468C-BDE1-521AA0B235C4}" dt="2022-12-19T10:59:10.861" v="601" actId="164"/>
          <ac:spMkLst>
            <pc:docMk/>
            <pc:sldMk cId="2612074953" sldId="289"/>
            <ac:spMk id="71" creationId="{60FA76E8-1AFE-411A-BB97-1E5F9E5579D3}"/>
          </ac:spMkLst>
        </pc:spChg>
        <pc:grpChg chg="add mod topLvl">
          <ac:chgData name="盧建評" userId="f0090236-e965-41ee-9799-71e4e5d610b5" providerId="ADAL" clId="{10EB52F3-C05F-468C-BDE1-521AA0B235C4}" dt="2022-12-19T11:00:42.092" v="608" actId="165"/>
          <ac:grpSpMkLst>
            <pc:docMk/>
            <pc:sldMk cId="2612074953" sldId="289"/>
            <ac:grpSpMk id="26" creationId="{CBEB5F93-9F4C-4EF3-AFE1-5E34A07E9E90}"/>
          </ac:grpSpMkLst>
        </pc:grpChg>
        <pc:grpChg chg="add del mod">
          <ac:chgData name="盧建評" userId="f0090236-e965-41ee-9799-71e4e5d610b5" providerId="ADAL" clId="{10EB52F3-C05F-468C-BDE1-521AA0B235C4}" dt="2022-12-19T11:00:42.092" v="608" actId="165"/>
          <ac:grpSpMkLst>
            <pc:docMk/>
            <pc:sldMk cId="2612074953" sldId="289"/>
            <ac:grpSpMk id="39" creationId="{047C4547-C1B8-4DCB-95DC-1D407D9FA264}"/>
          </ac:grpSpMkLst>
        </pc:grpChg>
        <pc:grpChg chg="add del mod">
          <ac:chgData name="盧建評" userId="f0090236-e965-41ee-9799-71e4e5d610b5" providerId="ADAL" clId="{10EB52F3-C05F-468C-BDE1-521AA0B235C4}" dt="2022-12-19T10:58:23.053" v="581" actId="478"/>
          <ac:grpSpMkLst>
            <pc:docMk/>
            <pc:sldMk cId="2612074953" sldId="289"/>
            <ac:grpSpMk id="40" creationId="{53B6AC08-4A3A-43C5-9753-43FCDA57486B}"/>
          </ac:grpSpMkLst>
        </pc:grpChg>
        <pc:grpChg chg="mod">
          <ac:chgData name="盧建評" userId="f0090236-e965-41ee-9799-71e4e5d610b5" providerId="ADAL" clId="{10EB52F3-C05F-468C-BDE1-521AA0B235C4}" dt="2022-12-19T10:58:03.678" v="576"/>
          <ac:grpSpMkLst>
            <pc:docMk/>
            <pc:sldMk cId="2612074953" sldId="289"/>
            <ac:grpSpMk id="42" creationId="{6AACA035-F7D1-490A-A38F-A643926C4F50}"/>
          </ac:grpSpMkLst>
        </pc:grpChg>
        <pc:grpChg chg="add del mod">
          <ac:chgData name="盧建評" userId="f0090236-e965-41ee-9799-71e4e5d610b5" providerId="ADAL" clId="{10EB52F3-C05F-468C-BDE1-521AA0B235C4}" dt="2022-12-19T10:58:21.453" v="580" actId="478"/>
          <ac:grpSpMkLst>
            <pc:docMk/>
            <pc:sldMk cId="2612074953" sldId="289"/>
            <ac:grpSpMk id="55" creationId="{7C5EA99F-7EF2-41B3-BBB0-1C18674D5CBE}"/>
          </ac:grpSpMkLst>
        </pc:grpChg>
        <pc:grpChg chg="mod">
          <ac:chgData name="盧建評" userId="f0090236-e965-41ee-9799-71e4e5d610b5" providerId="ADAL" clId="{10EB52F3-C05F-468C-BDE1-521AA0B235C4}" dt="2022-12-19T10:58:06.239" v="578"/>
          <ac:grpSpMkLst>
            <pc:docMk/>
            <pc:sldMk cId="2612074953" sldId="289"/>
            <ac:grpSpMk id="57" creationId="{FC219A5B-278D-4B22-8B51-55EF612A59A5}"/>
          </ac:grpSpMkLst>
        </pc:grpChg>
        <pc:grpChg chg="add del mod">
          <ac:chgData name="盧建評" userId="f0090236-e965-41ee-9799-71e4e5d610b5" providerId="ADAL" clId="{10EB52F3-C05F-468C-BDE1-521AA0B235C4}" dt="2022-12-20T13:07:13.079" v="6670" actId="478"/>
          <ac:grpSpMkLst>
            <pc:docMk/>
            <pc:sldMk cId="2612074953" sldId="289"/>
            <ac:grpSpMk id="74" creationId="{7DC7B336-B3F0-4D68-BD83-C588ADC046BD}"/>
          </ac:grpSpMkLst>
        </pc:grpChg>
        <pc:cxnChg chg="add mod">
          <ac:chgData name="盧建評" userId="f0090236-e965-41ee-9799-71e4e5d610b5" providerId="ADAL" clId="{10EB52F3-C05F-468C-BDE1-521AA0B235C4}" dt="2022-12-19T11:00:42.092" v="608" actId="165"/>
          <ac:cxnSpMkLst>
            <pc:docMk/>
            <pc:sldMk cId="2612074953" sldId="289"/>
            <ac:cxnSpMk id="10" creationId="{2BCF580B-B0EE-457B-9C19-50DBEE9207C7}"/>
          </ac:cxnSpMkLst>
        </pc:cxnChg>
        <pc:cxnChg chg="add mod">
          <ac:chgData name="盧建評" userId="f0090236-e965-41ee-9799-71e4e5d610b5" providerId="ADAL" clId="{10EB52F3-C05F-468C-BDE1-521AA0B235C4}" dt="2022-12-19T11:00:42.092" v="608" actId="165"/>
          <ac:cxnSpMkLst>
            <pc:docMk/>
            <pc:sldMk cId="2612074953" sldId="289"/>
            <ac:cxnSpMk id="12" creationId="{02922FE4-E46E-47C1-B25F-7FC6CAB4FFC1}"/>
          </ac:cxnSpMkLst>
        </pc:cxnChg>
        <pc:cxnChg chg="add mod">
          <ac:chgData name="盧建評" userId="f0090236-e965-41ee-9799-71e4e5d610b5" providerId="ADAL" clId="{10EB52F3-C05F-468C-BDE1-521AA0B235C4}" dt="2022-12-19T11:00:42.092" v="608" actId="165"/>
          <ac:cxnSpMkLst>
            <pc:docMk/>
            <pc:sldMk cId="2612074953" sldId="289"/>
            <ac:cxnSpMk id="15" creationId="{FE562D8E-FA38-4380-98E1-42A9E7C55C19}"/>
          </ac:cxnSpMkLst>
        </pc:cxnChg>
        <pc:cxnChg chg="add mod">
          <ac:chgData name="盧建評" userId="f0090236-e965-41ee-9799-71e4e5d610b5" providerId="ADAL" clId="{10EB52F3-C05F-468C-BDE1-521AA0B235C4}" dt="2022-12-19T11:00:42.092" v="608" actId="165"/>
          <ac:cxnSpMkLst>
            <pc:docMk/>
            <pc:sldMk cId="2612074953" sldId="289"/>
            <ac:cxnSpMk id="18" creationId="{E6CDBB99-76BA-4045-833D-452360D0F701}"/>
          </ac:cxnSpMkLst>
        </pc:cxnChg>
        <pc:cxnChg chg="add mod">
          <ac:chgData name="盧建評" userId="f0090236-e965-41ee-9799-71e4e5d610b5" providerId="ADAL" clId="{10EB52F3-C05F-468C-BDE1-521AA0B235C4}" dt="2022-12-19T11:00:42.092" v="608" actId="165"/>
          <ac:cxnSpMkLst>
            <pc:docMk/>
            <pc:sldMk cId="2612074953" sldId="289"/>
            <ac:cxnSpMk id="22" creationId="{FFC20736-59F5-4DBE-A566-160B4540E320}"/>
          </ac:cxnSpMkLst>
        </pc:cxnChg>
        <pc:cxnChg chg="add mod topLvl">
          <ac:chgData name="盧建評" userId="f0090236-e965-41ee-9799-71e4e5d610b5" providerId="ADAL" clId="{10EB52F3-C05F-468C-BDE1-521AA0B235C4}" dt="2022-12-19T11:00:42.092" v="608" actId="165"/>
          <ac:cxnSpMkLst>
            <pc:docMk/>
            <pc:sldMk cId="2612074953" sldId="289"/>
            <ac:cxnSpMk id="31" creationId="{9CF96552-64A9-46CE-A1F2-1EC515A66DD5}"/>
          </ac:cxnSpMkLst>
        </pc:cxnChg>
        <pc:cxnChg chg="add mod topLvl">
          <ac:chgData name="盧建評" userId="f0090236-e965-41ee-9799-71e4e5d610b5" providerId="ADAL" clId="{10EB52F3-C05F-468C-BDE1-521AA0B235C4}" dt="2022-12-19T11:00:42.092" v="608" actId="165"/>
          <ac:cxnSpMkLst>
            <pc:docMk/>
            <pc:sldMk cId="2612074953" sldId="289"/>
            <ac:cxnSpMk id="32" creationId="{F1E20D57-9952-47CF-9759-0FB3BE6C3350}"/>
          </ac:cxnSpMkLst>
        </pc:cxnChg>
        <pc:cxnChg chg="add mod topLvl">
          <ac:chgData name="盧建評" userId="f0090236-e965-41ee-9799-71e4e5d610b5" providerId="ADAL" clId="{10EB52F3-C05F-468C-BDE1-521AA0B235C4}" dt="2022-12-19T11:00:42.092" v="608" actId="165"/>
          <ac:cxnSpMkLst>
            <pc:docMk/>
            <pc:sldMk cId="2612074953" sldId="289"/>
            <ac:cxnSpMk id="35" creationId="{609855B3-C126-4D16-B7E8-5826BEE2F159}"/>
          </ac:cxnSpMkLst>
        </pc:cxnChg>
        <pc:cxnChg chg="mod">
          <ac:chgData name="盧建評" userId="f0090236-e965-41ee-9799-71e4e5d610b5" providerId="ADAL" clId="{10EB52F3-C05F-468C-BDE1-521AA0B235C4}" dt="2022-12-19T10:58:23.053" v="581" actId="478"/>
          <ac:cxnSpMkLst>
            <pc:docMk/>
            <pc:sldMk cId="2612074953" sldId="289"/>
            <ac:cxnSpMk id="46" creationId="{B975D5A8-ED1B-4231-B561-AB5CEB8099B3}"/>
          </ac:cxnSpMkLst>
        </pc:cxnChg>
        <pc:cxnChg chg="mod">
          <ac:chgData name="盧建評" userId="f0090236-e965-41ee-9799-71e4e5d610b5" providerId="ADAL" clId="{10EB52F3-C05F-468C-BDE1-521AA0B235C4}" dt="2022-12-19T10:58:23.053" v="581" actId="478"/>
          <ac:cxnSpMkLst>
            <pc:docMk/>
            <pc:sldMk cId="2612074953" sldId="289"/>
            <ac:cxnSpMk id="47" creationId="{32B46DA5-A2DE-4673-968C-0C65CF970DAF}"/>
          </ac:cxnSpMkLst>
        </pc:cxnChg>
        <pc:cxnChg chg="mod">
          <ac:chgData name="盧建評" userId="f0090236-e965-41ee-9799-71e4e5d610b5" providerId="ADAL" clId="{10EB52F3-C05F-468C-BDE1-521AA0B235C4}" dt="2022-12-19T10:58:23.053" v="581" actId="478"/>
          <ac:cxnSpMkLst>
            <pc:docMk/>
            <pc:sldMk cId="2612074953" sldId="289"/>
            <ac:cxnSpMk id="48" creationId="{562A3BFC-0F6D-46DB-8BBB-331C8CC4C60F}"/>
          </ac:cxnSpMkLst>
        </pc:cxnChg>
        <pc:cxnChg chg="mod">
          <ac:chgData name="盧建評" userId="f0090236-e965-41ee-9799-71e4e5d610b5" providerId="ADAL" clId="{10EB52F3-C05F-468C-BDE1-521AA0B235C4}" dt="2022-12-19T10:58:23.053" v="581" actId="478"/>
          <ac:cxnSpMkLst>
            <pc:docMk/>
            <pc:sldMk cId="2612074953" sldId="289"/>
            <ac:cxnSpMk id="50" creationId="{DD23752E-AD6F-4383-A2AC-CBC505544D66}"/>
          </ac:cxnSpMkLst>
        </pc:cxnChg>
        <pc:cxnChg chg="mod">
          <ac:chgData name="盧建評" userId="f0090236-e965-41ee-9799-71e4e5d610b5" providerId="ADAL" clId="{10EB52F3-C05F-468C-BDE1-521AA0B235C4}" dt="2022-12-19T10:58:03.678" v="576"/>
          <ac:cxnSpMkLst>
            <pc:docMk/>
            <pc:sldMk cId="2612074953" sldId="289"/>
            <ac:cxnSpMk id="51" creationId="{A84C9B11-A4DA-4916-B46E-D88597F41098}"/>
          </ac:cxnSpMkLst>
        </pc:cxnChg>
        <pc:cxnChg chg="mod">
          <ac:chgData name="盧建評" userId="f0090236-e965-41ee-9799-71e4e5d610b5" providerId="ADAL" clId="{10EB52F3-C05F-468C-BDE1-521AA0B235C4}" dt="2022-12-19T10:58:03.678" v="576"/>
          <ac:cxnSpMkLst>
            <pc:docMk/>
            <pc:sldMk cId="2612074953" sldId="289"/>
            <ac:cxnSpMk id="52" creationId="{43B9ACCE-0FC0-42FF-A092-4505ACF69D60}"/>
          </ac:cxnSpMkLst>
        </pc:cxnChg>
        <pc:cxnChg chg="mod">
          <ac:chgData name="盧建評" userId="f0090236-e965-41ee-9799-71e4e5d610b5" providerId="ADAL" clId="{10EB52F3-C05F-468C-BDE1-521AA0B235C4}" dt="2022-12-19T10:58:03.678" v="576"/>
          <ac:cxnSpMkLst>
            <pc:docMk/>
            <pc:sldMk cId="2612074953" sldId="289"/>
            <ac:cxnSpMk id="53" creationId="{9B50187E-BF8B-4B7A-BAAE-3E149AB5019A}"/>
          </ac:cxnSpMkLst>
        </pc:cxnChg>
        <pc:cxnChg chg="mod">
          <ac:chgData name="盧建評" userId="f0090236-e965-41ee-9799-71e4e5d610b5" providerId="ADAL" clId="{10EB52F3-C05F-468C-BDE1-521AA0B235C4}" dt="2022-12-19T10:58:03.678" v="576"/>
          <ac:cxnSpMkLst>
            <pc:docMk/>
            <pc:sldMk cId="2612074953" sldId="289"/>
            <ac:cxnSpMk id="54" creationId="{B7D8E60A-364F-4119-A031-8651741A80AA}"/>
          </ac:cxnSpMkLst>
        </pc:cxnChg>
        <pc:cxnChg chg="mod">
          <ac:chgData name="盧建評" userId="f0090236-e965-41ee-9799-71e4e5d610b5" providerId="ADAL" clId="{10EB52F3-C05F-468C-BDE1-521AA0B235C4}" dt="2022-12-19T10:58:21.453" v="580" actId="478"/>
          <ac:cxnSpMkLst>
            <pc:docMk/>
            <pc:sldMk cId="2612074953" sldId="289"/>
            <ac:cxnSpMk id="61" creationId="{E0DEF509-7184-41D1-8FE4-85EC93752C69}"/>
          </ac:cxnSpMkLst>
        </pc:cxnChg>
        <pc:cxnChg chg="mod">
          <ac:chgData name="盧建評" userId="f0090236-e965-41ee-9799-71e4e5d610b5" providerId="ADAL" clId="{10EB52F3-C05F-468C-BDE1-521AA0B235C4}" dt="2022-12-19T10:58:21.453" v="580" actId="478"/>
          <ac:cxnSpMkLst>
            <pc:docMk/>
            <pc:sldMk cId="2612074953" sldId="289"/>
            <ac:cxnSpMk id="62" creationId="{96208D4E-9D9E-447A-862C-D7762EAC4D60}"/>
          </ac:cxnSpMkLst>
        </pc:cxnChg>
        <pc:cxnChg chg="mod">
          <ac:chgData name="盧建評" userId="f0090236-e965-41ee-9799-71e4e5d610b5" providerId="ADAL" clId="{10EB52F3-C05F-468C-BDE1-521AA0B235C4}" dt="2022-12-19T10:58:21.453" v="580" actId="478"/>
          <ac:cxnSpMkLst>
            <pc:docMk/>
            <pc:sldMk cId="2612074953" sldId="289"/>
            <ac:cxnSpMk id="63" creationId="{E02F8B2D-7C8A-4E79-BE6F-02B326D1349B}"/>
          </ac:cxnSpMkLst>
        </pc:cxnChg>
        <pc:cxnChg chg="mod">
          <ac:chgData name="盧建評" userId="f0090236-e965-41ee-9799-71e4e5d610b5" providerId="ADAL" clId="{10EB52F3-C05F-468C-BDE1-521AA0B235C4}" dt="2022-12-19T10:58:21.453" v="580" actId="478"/>
          <ac:cxnSpMkLst>
            <pc:docMk/>
            <pc:sldMk cId="2612074953" sldId="289"/>
            <ac:cxnSpMk id="65" creationId="{D0804773-C3E8-4A49-9296-23DE65CB8741}"/>
          </ac:cxnSpMkLst>
        </pc:cxnChg>
        <pc:cxnChg chg="mod">
          <ac:chgData name="盧建評" userId="f0090236-e965-41ee-9799-71e4e5d610b5" providerId="ADAL" clId="{10EB52F3-C05F-468C-BDE1-521AA0B235C4}" dt="2022-12-19T10:58:06.239" v="578"/>
          <ac:cxnSpMkLst>
            <pc:docMk/>
            <pc:sldMk cId="2612074953" sldId="289"/>
            <ac:cxnSpMk id="66" creationId="{81655377-0873-41FF-861F-E7B297CFE374}"/>
          </ac:cxnSpMkLst>
        </pc:cxnChg>
        <pc:cxnChg chg="mod">
          <ac:chgData name="盧建評" userId="f0090236-e965-41ee-9799-71e4e5d610b5" providerId="ADAL" clId="{10EB52F3-C05F-468C-BDE1-521AA0B235C4}" dt="2022-12-19T10:58:06.239" v="578"/>
          <ac:cxnSpMkLst>
            <pc:docMk/>
            <pc:sldMk cId="2612074953" sldId="289"/>
            <ac:cxnSpMk id="67" creationId="{590EEE76-E5B9-4E3D-B3B2-1ECB951D2666}"/>
          </ac:cxnSpMkLst>
        </pc:cxnChg>
        <pc:cxnChg chg="mod">
          <ac:chgData name="盧建評" userId="f0090236-e965-41ee-9799-71e4e5d610b5" providerId="ADAL" clId="{10EB52F3-C05F-468C-BDE1-521AA0B235C4}" dt="2022-12-19T10:58:06.239" v="578"/>
          <ac:cxnSpMkLst>
            <pc:docMk/>
            <pc:sldMk cId="2612074953" sldId="289"/>
            <ac:cxnSpMk id="68" creationId="{F34F7BB5-A4AA-4A45-BCB7-762641044480}"/>
          </ac:cxnSpMkLst>
        </pc:cxnChg>
        <pc:cxnChg chg="mod">
          <ac:chgData name="盧建評" userId="f0090236-e965-41ee-9799-71e4e5d610b5" providerId="ADAL" clId="{10EB52F3-C05F-468C-BDE1-521AA0B235C4}" dt="2022-12-19T10:58:06.239" v="578"/>
          <ac:cxnSpMkLst>
            <pc:docMk/>
            <pc:sldMk cId="2612074953" sldId="289"/>
            <ac:cxnSpMk id="69" creationId="{D22AD5FA-B875-4756-84AB-3CDDCC804F5A}"/>
          </ac:cxnSpMkLst>
        </pc:cxnChg>
        <pc:cxnChg chg="add mod">
          <ac:chgData name="盧建評" userId="f0090236-e965-41ee-9799-71e4e5d610b5" providerId="ADAL" clId="{10EB52F3-C05F-468C-BDE1-521AA0B235C4}" dt="2022-12-20T13:07:13.079" v="6670" actId="478"/>
          <ac:cxnSpMkLst>
            <pc:docMk/>
            <pc:sldMk cId="2612074953" sldId="289"/>
            <ac:cxnSpMk id="73" creationId="{CAC4DCF3-4705-4F14-9C5F-17A6CC3D2BBA}"/>
          </ac:cxnSpMkLst>
        </pc:cxnChg>
      </pc:sldChg>
      <pc:sldChg chg="add del">
        <pc:chgData name="盧建評" userId="f0090236-e965-41ee-9799-71e4e5d610b5" providerId="ADAL" clId="{10EB52F3-C05F-468C-BDE1-521AA0B235C4}" dt="2022-12-19T10:51:28.182" v="434"/>
        <pc:sldMkLst>
          <pc:docMk/>
          <pc:sldMk cId="1150071331" sldId="290"/>
        </pc:sldMkLst>
      </pc:sldChg>
      <pc:sldChg chg="addSp delSp modSp new mod">
        <pc:chgData name="盧建評" userId="f0090236-e965-41ee-9799-71e4e5d610b5" providerId="ADAL" clId="{10EB52F3-C05F-468C-BDE1-521AA0B235C4}" dt="2022-12-20T13:56:23.891" v="8427" actId="207"/>
        <pc:sldMkLst>
          <pc:docMk/>
          <pc:sldMk cId="3732794182" sldId="290"/>
        </pc:sldMkLst>
        <pc:spChg chg="mod">
          <ac:chgData name="盧建評" userId="f0090236-e965-41ee-9799-71e4e5d610b5" providerId="ADAL" clId="{10EB52F3-C05F-468C-BDE1-521AA0B235C4}" dt="2022-12-19T12:54:08.072" v="3981" actId="5793"/>
          <ac:spMkLst>
            <pc:docMk/>
            <pc:sldMk cId="3732794182" sldId="290"/>
            <ac:spMk id="2" creationId="{36FDE693-1A73-4341-B661-21BE82B72011}"/>
          </ac:spMkLst>
        </pc:spChg>
        <pc:spChg chg="mod">
          <ac:chgData name="盧建評" userId="f0090236-e965-41ee-9799-71e4e5d610b5" providerId="ADAL" clId="{10EB52F3-C05F-468C-BDE1-521AA0B235C4}" dt="2022-12-20T13:56:23.891" v="8427" actId="207"/>
          <ac:spMkLst>
            <pc:docMk/>
            <pc:sldMk cId="3732794182" sldId="290"/>
            <ac:spMk id="3" creationId="{265C61B3-034C-424A-AB05-8487F83A71EE}"/>
          </ac:spMkLst>
        </pc:spChg>
        <pc:spChg chg="add del mod">
          <ac:chgData name="盧建評" userId="f0090236-e965-41ee-9799-71e4e5d610b5" providerId="ADAL" clId="{10EB52F3-C05F-468C-BDE1-521AA0B235C4}" dt="2022-12-20T13:48:50.309" v="8063" actId="478"/>
          <ac:spMkLst>
            <pc:docMk/>
            <pc:sldMk cId="3732794182" sldId="290"/>
            <ac:spMk id="10" creationId="{2B87DA85-711D-445D-9084-F63C8EE4EABF}"/>
          </ac:spMkLst>
        </pc:spChg>
        <pc:spChg chg="add mod">
          <ac:chgData name="盧建評" userId="f0090236-e965-41ee-9799-71e4e5d610b5" providerId="ADAL" clId="{10EB52F3-C05F-468C-BDE1-521AA0B235C4}" dt="2022-12-19T11:29:14.306" v="1505" actId="164"/>
          <ac:spMkLst>
            <pc:docMk/>
            <pc:sldMk cId="3732794182" sldId="290"/>
            <ac:spMk id="12" creationId="{74F769CF-F02E-42D4-8129-341734228682}"/>
          </ac:spMkLst>
        </pc:spChg>
        <pc:spChg chg="add mod">
          <ac:chgData name="盧建評" userId="f0090236-e965-41ee-9799-71e4e5d610b5" providerId="ADAL" clId="{10EB52F3-C05F-468C-BDE1-521AA0B235C4}" dt="2022-12-19T11:29:17.748" v="1506" actId="164"/>
          <ac:spMkLst>
            <pc:docMk/>
            <pc:sldMk cId="3732794182" sldId="290"/>
            <ac:spMk id="13" creationId="{AFF0C979-C247-42E2-8A8A-668C60F3B9C7}"/>
          </ac:spMkLst>
        </pc:spChg>
        <pc:spChg chg="add mod">
          <ac:chgData name="盧建評" userId="f0090236-e965-41ee-9799-71e4e5d610b5" providerId="ADAL" clId="{10EB52F3-C05F-468C-BDE1-521AA0B235C4}" dt="2022-12-19T11:29:17.748" v="1506" actId="164"/>
          <ac:spMkLst>
            <pc:docMk/>
            <pc:sldMk cId="3732794182" sldId="290"/>
            <ac:spMk id="14" creationId="{34257949-F6A8-40A8-AAE7-BABB6084C3F0}"/>
          </ac:spMkLst>
        </pc:spChg>
        <pc:spChg chg="add mod">
          <ac:chgData name="盧建評" userId="f0090236-e965-41ee-9799-71e4e5d610b5" providerId="ADAL" clId="{10EB52F3-C05F-468C-BDE1-521AA0B235C4}" dt="2022-12-19T11:30:58.761" v="1529" actId="164"/>
          <ac:spMkLst>
            <pc:docMk/>
            <pc:sldMk cId="3732794182" sldId="290"/>
            <ac:spMk id="17" creationId="{DDA41AC4-E322-4384-997F-5352D26ED757}"/>
          </ac:spMkLst>
        </pc:spChg>
        <pc:spChg chg="add mod">
          <ac:chgData name="盧建評" userId="f0090236-e965-41ee-9799-71e4e5d610b5" providerId="ADAL" clId="{10EB52F3-C05F-468C-BDE1-521AA0B235C4}" dt="2022-12-19T11:31:14.181" v="1535" actId="164"/>
          <ac:spMkLst>
            <pc:docMk/>
            <pc:sldMk cId="3732794182" sldId="290"/>
            <ac:spMk id="18" creationId="{894F6F13-0EAB-4099-A5D6-0B1418780895}"/>
          </ac:spMkLst>
        </pc:spChg>
        <pc:spChg chg="add mod">
          <ac:chgData name="盧建評" userId="f0090236-e965-41ee-9799-71e4e5d610b5" providerId="ADAL" clId="{10EB52F3-C05F-468C-BDE1-521AA0B235C4}" dt="2022-12-19T11:31:14.181" v="1535" actId="164"/>
          <ac:spMkLst>
            <pc:docMk/>
            <pc:sldMk cId="3732794182" sldId="290"/>
            <ac:spMk id="20" creationId="{B019A479-FE96-4CDB-9F4B-1BD5C809FE4C}"/>
          </ac:spMkLst>
        </pc:spChg>
        <pc:spChg chg="add del mod">
          <ac:chgData name="盧建評" userId="f0090236-e965-41ee-9799-71e4e5d610b5" providerId="ADAL" clId="{10EB52F3-C05F-468C-BDE1-521AA0B235C4}" dt="2022-12-19T11:31:24.872" v="1538"/>
          <ac:spMkLst>
            <pc:docMk/>
            <pc:sldMk cId="3732794182" sldId="290"/>
            <ac:spMk id="22" creationId="{1190F117-D002-44FD-98B8-E2CEE9A64C8F}"/>
          </ac:spMkLst>
        </pc:spChg>
        <pc:spChg chg="add mod ord">
          <ac:chgData name="盧建評" userId="f0090236-e965-41ee-9799-71e4e5d610b5" providerId="ADAL" clId="{10EB52F3-C05F-468C-BDE1-521AA0B235C4}" dt="2022-12-19T11:32:12.681" v="1565" actId="164"/>
          <ac:spMkLst>
            <pc:docMk/>
            <pc:sldMk cId="3732794182" sldId="290"/>
            <ac:spMk id="23" creationId="{A7DAE621-949C-4C73-8382-532E2906E9B1}"/>
          </ac:spMkLst>
        </pc:spChg>
        <pc:spChg chg="add mod">
          <ac:chgData name="盧建評" userId="f0090236-e965-41ee-9799-71e4e5d610b5" providerId="ADAL" clId="{10EB52F3-C05F-468C-BDE1-521AA0B235C4}" dt="2022-12-19T11:32:12.681" v="1565" actId="164"/>
          <ac:spMkLst>
            <pc:docMk/>
            <pc:sldMk cId="3732794182" sldId="290"/>
            <ac:spMk id="24" creationId="{B65E026B-F23A-4BD9-99FD-4832D51F5075}"/>
          </ac:spMkLst>
        </pc:spChg>
        <pc:spChg chg="add mod">
          <ac:chgData name="盧建評" userId="f0090236-e965-41ee-9799-71e4e5d610b5" providerId="ADAL" clId="{10EB52F3-C05F-468C-BDE1-521AA0B235C4}" dt="2022-12-19T11:32:26.339" v="1569" actId="164"/>
          <ac:spMkLst>
            <pc:docMk/>
            <pc:sldMk cId="3732794182" sldId="290"/>
            <ac:spMk id="26" creationId="{4D2987E6-4A81-41D7-B26E-D77DE6CB1594}"/>
          </ac:spMkLst>
        </pc:spChg>
        <pc:spChg chg="add del mod">
          <ac:chgData name="盧建評" userId="f0090236-e965-41ee-9799-71e4e5d610b5" providerId="ADAL" clId="{10EB52F3-C05F-468C-BDE1-521AA0B235C4}" dt="2022-12-20T12:34:29.779" v="6662" actId="21"/>
          <ac:spMkLst>
            <pc:docMk/>
            <pc:sldMk cId="3732794182" sldId="290"/>
            <ac:spMk id="28" creationId="{091364CC-7D6D-4E3B-A22B-495088B8503D}"/>
          </ac:spMkLst>
        </pc:spChg>
        <pc:grpChg chg="add mod">
          <ac:chgData name="盧建評" userId="f0090236-e965-41ee-9799-71e4e5d610b5" providerId="ADAL" clId="{10EB52F3-C05F-468C-BDE1-521AA0B235C4}" dt="2022-12-19T11:30:58.761" v="1529" actId="164"/>
          <ac:grpSpMkLst>
            <pc:docMk/>
            <pc:sldMk cId="3732794182" sldId="290"/>
            <ac:grpSpMk id="15" creationId="{D7250269-3476-4C11-95F0-FE92877CB986}"/>
          </ac:grpSpMkLst>
        </pc:grpChg>
        <pc:grpChg chg="add mod">
          <ac:chgData name="盧建評" userId="f0090236-e965-41ee-9799-71e4e5d610b5" providerId="ADAL" clId="{10EB52F3-C05F-468C-BDE1-521AA0B235C4}" dt="2022-12-19T11:31:14.181" v="1535" actId="164"/>
          <ac:grpSpMkLst>
            <pc:docMk/>
            <pc:sldMk cId="3732794182" sldId="290"/>
            <ac:grpSpMk id="16" creationId="{5E317D21-9AA4-48EE-AEF2-AB2725A2D434}"/>
          </ac:grpSpMkLst>
        </pc:grpChg>
        <pc:grpChg chg="add mod">
          <ac:chgData name="盧建評" userId="f0090236-e965-41ee-9799-71e4e5d610b5" providerId="ADAL" clId="{10EB52F3-C05F-468C-BDE1-521AA0B235C4}" dt="2022-12-19T11:31:17.421" v="1536" actId="1076"/>
          <ac:grpSpMkLst>
            <pc:docMk/>
            <pc:sldMk cId="3732794182" sldId="290"/>
            <ac:grpSpMk id="19" creationId="{08C0E9A9-F066-4816-89FF-6277580BE917}"/>
          </ac:grpSpMkLst>
        </pc:grpChg>
        <pc:grpChg chg="add mod">
          <ac:chgData name="盧建評" userId="f0090236-e965-41ee-9799-71e4e5d610b5" providerId="ADAL" clId="{10EB52F3-C05F-468C-BDE1-521AA0B235C4}" dt="2022-12-19T11:31:14.181" v="1535" actId="164"/>
          <ac:grpSpMkLst>
            <pc:docMk/>
            <pc:sldMk cId="3732794182" sldId="290"/>
            <ac:grpSpMk id="21" creationId="{5D71CEE0-4B93-4D35-A174-C9FB1EACC904}"/>
          </ac:grpSpMkLst>
        </pc:grpChg>
        <pc:grpChg chg="add mod">
          <ac:chgData name="盧建評" userId="f0090236-e965-41ee-9799-71e4e5d610b5" providerId="ADAL" clId="{10EB52F3-C05F-468C-BDE1-521AA0B235C4}" dt="2022-12-19T11:32:26.339" v="1569" actId="164"/>
          <ac:grpSpMkLst>
            <pc:docMk/>
            <pc:sldMk cId="3732794182" sldId="290"/>
            <ac:grpSpMk id="25" creationId="{FBFD8371-F997-415F-A6E0-7CFE179D811C}"/>
          </ac:grpSpMkLst>
        </pc:grpChg>
        <pc:grpChg chg="add mod">
          <ac:chgData name="盧建評" userId="f0090236-e965-41ee-9799-71e4e5d610b5" providerId="ADAL" clId="{10EB52F3-C05F-468C-BDE1-521AA0B235C4}" dt="2022-12-19T11:32:26.339" v="1569" actId="164"/>
          <ac:grpSpMkLst>
            <pc:docMk/>
            <pc:sldMk cId="3732794182" sldId="290"/>
            <ac:grpSpMk id="27" creationId="{234AE462-8FAC-4ADA-BEE2-B0BFEAE8AE47}"/>
          </ac:grpSpMkLst>
        </pc:grpChg>
        <pc:picChg chg="add mod">
          <ac:chgData name="盧建評" userId="f0090236-e965-41ee-9799-71e4e5d610b5" providerId="ADAL" clId="{10EB52F3-C05F-468C-BDE1-521AA0B235C4}" dt="2022-12-19T11:29:14.306" v="1505" actId="164"/>
          <ac:picMkLst>
            <pc:docMk/>
            <pc:sldMk cId="3732794182" sldId="290"/>
            <ac:picMk id="7" creationId="{6BC27DF5-364F-405E-831E-15A86DDF54F5}"/>
          </ac:picMkLst>
        </pc:picChg>
        <pc:picChg chg="add del mod">
          <ac:chgData name="盧建評" userId="f0090236-e965-41ee-9799-71e4e5d610b5" providerId="ADAL" clId="{10EB52F3-C05F-468C-BDE1-521AA0B235C4}" dt="2022-12-20T13:21:03.157" v="7078" actId="21"/>
          <ac:picMkLst>
            <pc:docMk/>
            <pc:sldMk cId="3732794182" sldId="290"/>
            <ac:picMk id="8" creationId="{6A43144D-AF7B-4672-ACA9-7C40C5A5626F}"/>
          </ac:picMkLst>
        </pc:picChg>
        <pc:picChg chg="add mod">
          <ac:chgData name="盧建評" userId="f0090236-e965-41ee-9799-71e4e5d610b5" providerId="ADAL" clId="{10EB52F3-C05F-468C-BDE1-521AA0B235C4}" dt="2022-12-19T11:29:17.748" v="1506" actId="164"/>
          <ac:picMkLst>
            <pc:docMk/>
            <pc:sldMk cId="3732794182" sldId="290"/>
            <ac:picMk id="9" creationId="{A710C037-FD92-42C6-B2A8-A5295B6836D5}"/>
          </ac:picMkLst>
        </pc:picChg>
        <pc:picChg chg="add mod">
          <ac:chgData name="盧建評" userId="f0090236-e965-41ee-9799-71e4e5d610b5" providerId="ADAL" clId="{10EB52F3-C05F-468C-BDE1-521AA0B235C4}" dt="2022-12-19T11:32:12.681" v="1565" actId="164"/>
          <ac:picMkLst>
            <pc:docMk/>
            <pc:sldMk cId="3732794182" sldId="290"/>
            <ac:picMk id="11" creationId="{C55FEEA5-27BB-419A-9CFB-C81360D87F35}"/>
          </ac:picMkLst>
        </pc:picChg>
      </pc:sldChg>
      <pc:sldChg chg="modSp add del mod">
        <pc:chgData name="盧建評" userId="f0090236-e965-41ee-9799-71e4e5d610b5" providerId="ADAL" clId="{10EB52F3-C05F-468C-BDE1-521AA0B235C4}" dt="2022-12-19T11:32:46.035" v="1570" actId="47"/>
        <pc:sldMkLst>
          <pc:docMk/>
          <pc:sldMk cId="797691623" sldId="291"/>
        </pc:sldMkLst>
        <pc:spChg chg="mod">
          <ac:chgData name="盧建評" userId="f0090236-e965-41ee-9799-71e4e5d610b5" providerId="ADAL" clId="{10EB52F3-C05F-468C-BDE1-521AA0B235C4}" dt="2022-12-19T11:27:03.466" v="1421" actId="20577"/>
          <ac:spMkLst>
            <pc:docMk/>
            <pc:sldMk cId="797691623" sldId="291"/>
            <ac:spMk id="3" creationId="{265C61B3-034C-424A-AB05-8487F83A71EE}"/>
          </ac:spMkLst>
        </pc:spChg>
      </pc:sldChg>
      <pc:sldChg chg="addSp delSp modSp add mod ord">
        <pc:chgData name="盧建評" userId="f0090236-e965-41ee-9799-71e4e5d610b5" providerId="ADAL" clId="{10EB52F3-C05F-468C-BDE1-521AA0B235C4}" dt="2022-12-20T13:56:58.674" v="8429" actId="14100"/>
        <pc:sldMkLst>
          <pc:docMk/>
          <pc:sldMk cId="1130277094" sldId="291"/>
        </pc:sldMkLst>
        <pc:spChg chg="mod">
          <ac:chgData name="盧建評" userId="f0090236-e965-41ee-9799-71e4e5d610b5" providerId="ADAL" clId="{10EB52F3-C05F-468C-BDE1-521AA0B235C4}" dt="2022-12-20T13:36:19.697" v="7785" actId="207"/>
          <ac:spMkLst>
            <pc:docMk/>
            <pc:sldMk cId="1130277094" sldId="291"/>
            <ac:spMk id="2" creationId="{36FDE693-1A73-4341-B661-21BE82B72011}"/>
          </ac:spMkLst>
        </pc:spChg>
        <pc:spChg chg="mod">
          <ac:chgData name="盧建評" userId="f0090236-e965-41ee-9799-71e4e5d610b5" providerId="ADAL" clId="{10EB52F3-C05F-468C-BDE1-521AA0B235C4}" dt="2022-12-20T13:52:43.967" v="8354" actId="207"/>
          <ac:spMkLst>
            <pc:docMk/>
            <pc:sldMk cId="1130277094" sldId="291"/>
            <ac:spMk id="3" creationId="{265C61B3-034C-424A-AB05-8487F83A71EE}"/>
          </ac:spMkLst>
        </pc:spChg>
        <pc:spChg chg="add mod">
          <ac:chgData name="盧建評" userId="f0090236-e965-41ee-9799-71e4e5d610b5" providerId="ADAL" clId="{10EB52F3-C05F-468C-BDE1-521AA0B235C4}" dt="2022-12-20T13:56:58.674" v="8429" actId="14100"/>
          <ac:spMkLst>
            <pc:docMk/>
            <pc:sldMk cId="1130277094" sldId="291"/>
            <ac:spMk id="6" creationId="{A8E54A1F-C15B-4C68-8076-EA589AD8D44E}"/>
          </ac:spMkLst>
        </pc:spChg>
        <pc:spChg chg="add del mod">
          <ac:chgData name="盧建評" userId="f0090236-e965-41ee-9799-71e4e5d610b5" providerId="ADAL" clId="{10EB52F3-C05F-468C-BDE1-521AA0B235C4}" dt="2022-12-20T13:24:20.795" v="7460" actId="478"/>
          <ac:spMkLst>
            <pc:docMk/>
            <pc:sldMk cId="1130277094" sldId="291"/>
            <ac:spMk id="16" creationId="{F871CFB9-BE93-43BF-8877-8748E60BDC4B}"/>
          </ac:spMkLst>
        </pc:spChg>
        <pc:spChg chg="add mod">
          <ac:chgData name="盧建評" userId="f0090236-e965-41ee-9799-71e4e5d610b5" providerId="ADAL" clId="{10EB52F3-C05F-468C-BDE1-521AA0B235C4}" dt="2022-12-20T13:30:19.827" v="7598" actId="14100"/>
          <ac:spMkLst>
            <pc:docMk/>
            <pc:sldMk cId="1130277094" sldId="291"/>
            <ac:spMk id="23" creationId="{562B5BDD-27F1-4EB0-BB51-AB6E699D873A}"/>
          </ac:spMkLst>
        </pc:spChg>
        <pc:spChg chg="add mod">
          <ac:chgData name="盧建評" userId="f0090236-e965-41ee-9799-71e4e5d610b5" providerId="ADAL" clId="{10EB52F3-C05F-468C-BDE1-521AA0B235C4}" dt="2022-12-20T13:29:58.624" v="7591" actId="1076"/>
          <ac:spMkLst>
            <pc:docMk/>
            <pc:sldMk cId="1130277094" sldId="291"/>
            <ac:spMk id="38" creationId="{596C5917-D224-4BDA-B3A5-594E98E6B15B}"/>
          </ac:spMkLst>
        </pc:spChg>
        <pc:spChg chg="add mod">
          <ac:chgData name="盧建評" userId="f0090236-e965-41ee-9799-71e4e5d610b5" providerId="ADAL" clId="{10EB52F3-C05F-468C-BDE1-521AA0B235C4}" dt="2022-12-20T13:29:22.600" v="7574" actId="1076"/>
          <ac:spMkLst>
            <pc:docMk/>
            <pc:sldMk cId="1130277094" sldId="291"/>
            <ac:spMk id="39" creationId="{CC90493C-C586-461C-81C4-DF3CA6A147C5}"/>
          </ac:spMkLst>
        </pc:spChg>
        <pc:spChg chg="add mod">
          <ac:chgData name="盧建評" userId="f0090236-e965-41ee-9799-71e4e5d610b5" providerId="ADAL" clId="{10EB52F3-C05F-468C-BDE1-521AA0B235C4}" dt="2022-12-20T13:28:26.705" v="7550" actId="164"/>
          <ac:spMkLst>
            <pc:docMk/>
            <pc:sldMk cId="1130277094" sldId="291"/>
            <ac:spMk id="40" creationId="{85A809C2-A1DE-45D7-85CF-0641C951A9CB}"/>
          </ac:spMkLst>
        </pc:spChg>
        <pc:spChg chg="add mod">
          <ac:chgData name="盧建評" userId="f0090236-e965-41ee-9799-71e4e5d610b5" providerId="ADAL" clId="{10EB52F3-C05F-468C-BDE1-521AA0B235C4}" dt="2022-12-20T13:28:23.378" v="7549" actId="164"/>
          <ac:spMkLst>
            <pc:docMk/>
            <pc:sldMk cId="1130277094" sldId="291"/>
            <ac:spMk id="41" creationId="{C4373F65-E5D3-4EEE-A914-7525EE65879A}"/>
          </ac:spMkLst>
        </pc:spChg>
        <pc:spChg chg="add mod">
          <ac:chgData name="盧建評" userId="f0090236-e965-41ee-9799-71e4e5d610b5" providerId="ADAL" clId="{10EB52F3-C05F-468C-BDE1-521AA0B235C4}" dt="2022-12-20T13:31:44.732" v="7639" actId="20577"/>
          <ac:spMkLst>
            <pc:docMk/>
            <pc:sldMk cId="1130277094" sldId="291"/>
            <ac:spMk id="42" creationId="{FAD90F26-D3DB-4EB0-ADE8-3C4756E51899}"/>
          </ac:spMkLst>
        </pc:spChg>
        <pc:spChg chg="add mod">
          <ac:chgData name="盧建評" userId="f0090236-e965-41ee-9799-71e4e5d610b5" providerId="ADAL" clId="{10EB52F3-C05F-468C-BDE1-521AA0B235C4}" dt="2022-12-20T13:29:39.702" v="7583" actId="164"/>
          <ac:spMkLst>
            <pc:docMk/>
            <pc:sldMk cId="1130277094" sldId="291"/>
            <ac:spMk id="43" creationId="{F4D2A7B2-C951-4C16-AE5D-A905497B0BF4}"/>
          </ac:spMkLst>
        </pc:spChg>
        <pc:spChg chg="add mod">
          <ac:chgData name="盧建評" userId="f0090236-e965-41ee-9799-71e4e5d610b5" providerId="ADAL" clId="{10EB52F3-C05F-468C-BDE1-521AA0B235C4}" dt="2022-12-20T13:29:39.702" v="7583" actId="164"/>
          <ac:spMkLst>
            <pc:docMk/>
            <pc:sldMk cId="1130277094" sldId="291"/>
            <ac:spMk id="44" creationId="{508BC57B-C14C-43B0-83D9-F3A03A97223E}"/>
          </ac:spMkLst>
        </pc:spChg>
        <pc:grpChg chg="add mod">
          <ac:chgData name="盧建評" userId="f0090236-e965-41ee-9799-71e4e5d610b5" providerId="ADAL" clId="{10EB52F3-C05F-468C-BDE1-521AA0B235C4}" dt="2022-12-20T13:29:59.453" v="7592" actId="1076"/>
          <ac:grpSpMkLst>
            <pc:docMk/>
            <pc:sldMk cId="1130277094" sldId="291"/>
            <ac:grpSpMk id="7" creationId="{4DF9041A-B5C7-4E34-A447-45FECF65A58E}"/>
          </ac:grpSpMkLst>
        </pc:grpChg>
        <pc:grpChg chg="add mod">
          <ac:chgData name="盧建評" userId="f0090236-e965-41ee-9799-71e4e5d610b5" providerId="ADAL" clId="{10EB52F3-C05F-468C-BDE1-521AA0B235C4}" dt="2022-12-20T13:29:20.396" v="7573" actId="1076"/>
          <ac:grpSpMkLst>
            <pc:docMk/>
            <pc:sldMk cId="1130277094" sldId="291"/>
            <ac:grpSpMk id="8" creationId="{BEE4B306-9E81-4423-9811-8E57628B3980}"/>
          </ac:grpSpMkLst>
        </pc:grpChg>
        <pc:grpChg chg="add mod">
          <ac:chgData name="盧建評" userId="f0090236-e965-41ee-9799-71e4e5d610b5" providerId="ADAL" clId="{10EB52F3-C05F-468C-BDE1-521AA0B235C4}" dt="2022-12-20T13:29:41.788" v="7584" actId="14100"/>
          <ac:grpSpMkLst>
            <pc:docMk/>
            <pc:sldMk cId="1130277094" sldId="291"/>
            <ac:grpSpMk id="11" creationId="{87413F25-7AA0-4C46-B67F-7124E7918994}"/>
          </ac:grpSpMkLst>
        </pc:grpChg>
        <pc:grpChg chg="del">
          <ac:chgData name="盧建評" userId="f0090236-e965-41ee-9799-71e4e5d610b5" providerId="ADAL" clId="{10EB52F3-C05F-468C-BDE1-521AA0B235C4}" dt="2022-12-19T11:57:06.329" v="1882" actId="478"/>
          <ac:grpSpMkLst>
            <pc:docMk/>
            <pc:sldMk cId="1130277094" sldId="291"/>
            <ac:grpSpMk id="19" creationId="{08C0E9A9-F066-4816-89FF-6277580BE917}"/>
          </ac:grpSpMkLst>
        </pc:grpChg>
        <pc:grpChg chg="del">
          <ac:chgData name="盧建評" userId="f0090236-e965-41ee-9799-71e4e5d610b5" providerId="ADAL" clId="{10EB52F3-C05F-468C-BDE1-521AA0B235C4}" dt="2022-12-19T11:57:06.985" v="1883" actId="478"/>
          <ac:grpSpMkLst>
            <pc:docMk/>
            <pc:sldMk cId="1130277094" sldId="291"/>
            <ac:grpSpMk id="21" creationId="{5D71CEE0-4B93-4D35-A174-C9FB1EACC904}"/>
          </ac:grpSpMkLst>
        </pc:grpChg>
        <pc:grpChg chg="del mod">
          <ac:chgData name="盧建評" userId="f0090236-e965-41ee-9799-71e4e5d610b5" providerId="ADAL" clId="{10EB52F3-C05F-468C-BDE1-521AA0B235C4}" dt="2022-12-19T12:25:43.034" v="2247" actId="478"/>
          <ac:grpSpMkLst>
            <pc:docMk/>
            <pc:sldMk cId="1130277094" sldId="291"/>
            <ac:grpSpMk id="27" creationId="{234AE462-8FAC-4ADA-BEE2-B0BFEAE8AE47}"/>
          </ac:grpSpMkLst>
        </pc:grpChg>
        <pc:picChg chg="add del mod">
          <ac:chgData name="盧建評" userId="f0090236-e965-41ee-9799-71e4e5d610b5" providerId="ADAL" clId="{10EB52F3-C05F-468C-BDE1-521AA0B235C4}" dt="2022-12-19T12:23:08.306" v="2165" actId="478"/>
          <ac:picMkLst>
            <pc:docMk/>
            <pc:sldMk cId="1130277094" sldId="291"/>
            <ac:picMk id="8" creationId="{475BEB10-8157-49A2-81DC-D2BA8D1B7E8A}"/>
          </ac:picMkLst>
        </pc:picChg>
        <pc:picChg chg="add mod">
          <ac:chgData name="盧建評" userId="f0090236-e965-41ee-9799-71e4e5d610b5" providerId="ADAL" clId="{10EB52F3-C05F-468C-BDE1-521AA0B235C4}" dt="2022-12-20T13:29:54.961" v="7590" actId="14100"/>
          <ac:picMkLst>
            <pc:docMk/>
            <pc:sldMk cId="1130277094" sldId="291"/>
            <ac:picMk id="10" creationId="{2C44E030-9BD2-484F-A7D2-B42F0DFC15AD}"/>
          </ac:picMkLst>
        </pc:picChg>
        <pc:picChg chg="add mod">
          <ac:chgData name="盧建評" userId="f0090236-e965-41ee-9799-71e4e5d610b5" providerId="ADAL" clId="{10EB52F3-C05F-468C-BDE1-521AA0B235C4}" dt="2022-12-20T13:28:23.378" v="7549" actId="164"/>
          <ac:picMkLst>
            <pc:docMk/>
            <pc:sldMk cId="1130277094" sldId="291"/>
            <ac:picMk id="22" creationId="{14F34F85-F069-43F9-8D93-20304244408A}"/>
          </ac:picMkLst>
        </pc:picChg>
        <pc:picChg chg="add del mod">
          <ac:chgData name="盧建評" userId="f0090236-e965-41ee-9799-71e4e5d610b5" providerId="ADAL" clId="{10EB52F3-C05F-468C-BDE1-521AA0B235C4}" dt="2022-12-19T12:25:50.395" v="2251" actId="478"/>
          <ac:picMkLst>
            <pc:docMk/>
            <pc:sldMk cId="1130277094" sldId="291"/>
            <ac:picMk id="29" creationId="{F6C38634-72C4-4A99-A442-7BE1B79D749A}"/>
          </ac:picMkLst>
        </pc:picChg>
        <pc:picChg chg="add del mod">
          <ac:chgData name="盧建評" userId="f0090236-e965-41ee-9799-71e4e5d610b5" providerId="ADAL" clId="{10EB52F3-C05F-468C-BDE1-521AA0B235C4}" dt="2022-12-19T12:32:08.339" v="2632" actId="478"/>
          <ac:picMkLst>
            <pc:docMk/>
            <pc:sldMk cId="1130277094" sldId="291"/>
            <ac:picMk id="31" creationId="{40315EB1-6E56-4980-8550-B922018408C6}"/>
          </ac:picMkLst>
        </pc:picChg>
        <pc:picChg chg="add mod">
          <ac:chgData name="盧建評" userId="f0090236-e965-41ee-9799-71e4e5d610b5" providerId="ADAL" clId="{10EB52F3-C05F-468C-BDE1-521AA0B235C4}" dt="2022-12-20T13:29:39.702" v="7583" actId="164"/>
          <ac:picMkLst>
            <pc:docMk/>
            <pc:sldMk cId="1130277094" sldId="291"/>
            <ac:picMk id="33" creationId="{17AD9394-CA7E-4157-A917-93FE26BC49CD}"/>
          </ac:picMkLst>
        </pc:picChg>
        <pc:picChg chg="add mod">
          <ac:chgData name="盧建評" userId="f0090236-e965-41ee-9799-71e4e5d610b5" providerId="ADAL" clId="{10EB52F3-C05F-468C-BDE1-521AA0B235C4}" dt="2022-12-20T13:28:26.705" v="7550" actId="164"/>
          <ac:picMkLst>
            <pc:docMk/>
            <pc:sldMk cId="1130277094" sldId="291"/>
            <ac:picMk id="35" creationId="{A9CDA0CA-ED0D-4375-9E1D-E1C93993F086}"/>
          </ac:picMkLst>
        </pc:picChg>
        <pc:picChg chg="add del">
          <ac:chgData name="盧建評" userId="f0090236-e965-41ee-9799-71e4e5d610b5" providerId="ADAL" clId="{10EB52F3-C05F-468C-BDE1-521AA0B235C4}" dt="2022-12-19T12:32:43.710" v="2637" actId="21"/>
          <ac:picMkLst>
            <pc:docMk/>
            <pc:sldMk cId="1130277094" sldId="291"/>
            <ac:picMk id="37" creationId="{3898B58F-D7C7-42EB-A0AB-7BF1635A5211}"/>
          </ac:picMkLst>
        </pc:picChg>
        <pc:cxnChg chg="add mod">
          <ac:chgData name="盧建評" userId="f0090236-e965-41ee-9799-71e4e5d610b5" providerId="ADAL" clId="{10EB52F3-C05F-468C-BDE1-521AA0B235C4}" dt="2022-12-20T13:56:58.674" v="8429" actId="14100"/>
          <ac:cxnSpMkLst>
            <pc:docMk/>
            <pc:sldMk cId="1130277094" sldId="291"/>
            <ac:cxnSpMk id="13" creationId="{81B998A1-0CCA-4828-BAAE-F0B3ADE6F815}"/>
          </ac:cxnSpMkLst>
        </pc:cxnChg>
        <pc:cxnChg chg="add del mod">
          <ac:chgData name="盧建評" userId="f0090236-e965-41ee-9799-71e4e5d610b5" providerId="ADAL" clId="{10EB52F3-C05F-468C-BDE1-521AA0B235C4}" dt="2022-12-20T13:31:33.661" v="7627" actId="11529"/>
          <ac:cxnSpMkLst>
            <pc:docMk/>
            <pc:sldMk cId="1130277094" sldId="291"/>
            <ac:cxnSpMk id="24" creationId="{D5C86538-7C64-4CA9-85A5-F82647093261}"/>
          </ac:cxnSpMkLst>
        </pc:cxnChg>
        <pc:cxnChg chg="add mod">
          <ac:chgData name="盧建評" userId="f0090236-e965-41ee-9799-71e4e5d610b5" providerId="ADAL" clId="{10EB52F3-C05F-468C-BDE1-521AA0B235C4}" dt="2022-12-20T13:56:58.674" v="8429" actId="14100"/>
          <ac:cxnSpMkLst>
            <pc:docMk/>
            <pc:sldMk cId="1130277094" sldId="291"/>
            <ac:cxnSpMk id="27" creationId="{69B8B5B6-79AE-43AE-9D20-A2E3E6E9186E}"/>
          </ac:cxnSpMkLst>
        </pc:cxnChg>
        <pc:cxnChg chg="add mod">
          <ac:chgData name="盧建評" userId="f0090236-e965-41ee-9799-71e4e5d610b5" providerId="ADAL" clId="{10EB52F3-C05F-468C-BDE1-521AA0B235C4}" dt="2022-12-20T13:56:58.674" v="8429" actId="14100"/>
          <ac:cxnSpMkLst>
            <pc:docMk/>
            <pc:sldMk cId="1130277094" sldId="291"/>
            <ac:cxnSpMk id="31" creationId="{762337C1-913D-4187-8BFD-ABDAAAAC0FA4}"/>
          </ac:cxnSpMkLst>
        </pc:cxnChg>
      </pc:sldChg>
      <pc:sldChg chg="addSp delSp modSp add mod">
        <pc:chgData name="盧建評" userId="f0090236-e965-41ee-9799-71e4e5d610b5" providerId="ADAL" clId="{10EB52F3-C05F-468C-BDE1-521AA0B235C4}" dt="2022-12-20T13:53:53.967" v="8376" actId="20577"/>
        <pc:sldMkLst>
          <pc:docMk/>
          <pc:sldMk cId="2493267144" sldId="292"/>
        </pc:sldMkLst>
        <pc:spChg chg="mod">
          <ac:chgData name="盧建評" userId="f0090236-e965-41ee-9799-71e4e5d610b5" providerId="ADAL" clId="{10EB52F3-C05F-468C-BDE1-521AA0B235C4}" dt="2022-12-20T13:35:53.782" v="7780" actId="207"/>
          <ac:spMkLst>
            <pc:docMk/>
            <pc:sldMk cId="2493267144" sldId="292"/>
            <ac:spMk id="2" creationId="{36FDE693-1A73-4341-B661-21BE82B72011}"/>
          </ac:spMkLst>
        </pc:spChg>
        <pc:spChg chg="mod">
          <ac:chgData name="盧建評" userId="f0090236-e965-41ee-9799-71e4e5d610b5" providerId="ADAL" clId="{10EB52F3-C05F-468C-BDE1-521AA0B235C4}" dt="2022-12-20T13:53:01.273" v="8356" actId="207"/>
          <ac:spMkLst>
            <pc:docMk/>
            <pc:sldMk cId="2493267144" sldId="292"/>
            <ac:spMk id="3" creationId="{265C61B3-034C-424A-AB05-8487F83A71EE}"/>
          </ac:spMkLst>
        </pc:spChg>
        <pc:spChg chg="add mod">
          <ac:chgData name="盧建評" userId="f0090236-e965-41ee-9799-71e4e5d610b5" providerId="ADAL" clId="{10EB52F3-C05F-468C-BDE1-521AA0B235C4}" dt="2022-12-19T12:41:04.986" v="3147" actId="1076"/>
          <ac:spMkLst>
            <pc:docMk/>
            <pc:sldMk cId="2493267144" sldId="292"/>
            <ac:spMk id="8" creationId="{117DAC7F-394E-4D83-A96A-0E0D13843A74}"/>
          </ac:spMkLst>
        </pc:spChg>
        <pc:spChg chg="add mod">
          <ac:chgData name="盧建評" userId="f0090236-e965-41ee-9799-71e4e5d610b5" providerId="ADAL" clId="{10EB52F3-C05F-468C-BDE1-521AA0B235C4}" dt="2022-12-19T12:41:51.436" v="3192" actId="20577"/>
          <ac:spMkLst>
            <pc:docMk/>
            <pc:sldMk cId="2493267144" sldId="292"/>
            <ac:spMk id="14" creationId="{0D6EEB4C-D601-407B-82A5-BCF8A6C301E0}"/>
          </ac:spMkLst>
        </pc:spChg>
        <pc:spChg chg="add mod">
          <ac:chgData name="盧建評" userId="f0090236-e965-41ee-9799-71e4e5d610b5" providerId="ADAL" clId="{10EB52F3-C05F-468C-BDE1-521AA0B235C4}" dt="2022-12-19T12:43:43.503" v="3348" actId="20577"/>
          <ac:spMkLst>
            <pc:docMk/>
            <pc:sldMk cId="2493267144" sldId="292"/>
            <ac:spMk id="15" creationId="{0D284A95-94A5-44F1-9249-F9061E6962F1}"/>
          </ac:spMkLst>
        </pc:spChg>
        <pc:spChg chg="add mod">
          <ac:chgData name="盧建評" userId="f0090236-e965-41ee-9799-71e4e5d610b5" providerId="ADAL" clId="{10EB52F3-C05F-468C-BDE1-521AA0B235C4}" dt="2022-12-19T12:46:30.033" v="3565" actId="164"/>
          <ac:spMkLst>
            <pc:docMk/>
            <pc:sldMk cId="2493267144" sldId="292"/>
            <ac:spMk id="16" creationId="{EDF966FE-CDE3-41ED-8313-BD369B1EBBE9}"/>
          </ac:spMkLst>
        </pc:spChg>
        <pc:spChg chg="add mod">
          <ac:chgData name="盧建評" userId="f0090236-e965-41ee-9799-71e4e5d610b5" providerId="ADAL" clId="{10EB52F3-C05F-468C-BDE1-521AA0B235C4}" dt="2022-12-20T13:41:20.727" v="7900" actId="20577"/>
          <ac:spMkLst>
            <pc:docMk/>
            <pc:sldMk cId="2493267144" sldId="292"/>
            <ac:spMk id="17" creationId="{A4F648FA-9F69-4274-98B8-62BD75DC3215}"/>
          </ac:spMkLst>
        </pc:spChg>
        <pc:spChg chg="add mod">
          <ac:chgData name="盧建評" userId="f0090236-e965-41ee-9799-71e4e5d610b5" providerId="ADAL" clId="{10EB52F3-C05F-468C-BDE1-521AA0B235C4}" dt="2022-12-20T13:39:20.284" v="7840" actId="1076"/>
          <ac:spMkLst>
            <pc:docMk/>
            <pc:sldMk cId="2493267144" sldId="292"/>
            <ac:spMk id="18" creationId="{672711C1-FF7C-429E-850A-1269FA36D4F1}"/>
          </ac:spMkLst>
        </pc:spChg>
        <pc:spChg chg="add del mod">
          <ac:chgData name="盧建評" userId="f0090236-e965-41ee-9799-71e4e5d610b5" providerId="ADAL" clId="{10EB52F3-C05F-468C-BDE1-521AA0B235C4}" dt="2022-12-20T13:36:07.394" v="7784" actId="478"/>
          <ac:spMkLst>
            <pc:docMk/>
            <pc:sldMk cId="2493267144" sldId="292"/>
            <ac:spMk id="19" creationId="{13B9AEA9-7CA5-4D71-9C32-201206554BAD}"/>
          </ac:spMkLst>
        </pc:spChg>
        <pc:spChg chg="add mod">
          <ac:chgData name="盧建評" userId="f0090236-e965-41ee-9799-71e4e5d610b5" providerId="ADAL" clId="{10EB52F3-C05F-468C-BDE1-521AA0B235C4}" dt="2022-12-20T13:39:22.884" v="7841" actId="1076"/>
          <ac:spMkLst>
            <pc:docMk/>
            <pc:sldMk cId="2493267144" sldId="292"/>
            <ac:spMk id="20" creationId="{AA5CC69C-EEDE-4DC8-B3DE-CA9BA848883E}"/>
          </ac:spMkLst>
        </pc:spChg>
        <pc:spChg chg="add mod">
          <ac:chgData name="盧建評" userId="f0090236-e965-41ee-9799-71e4e5d610b5" providerId="ADAL" clId="{10EB52F3-C05F-468C-BDE1-521AA0B235C4}" dt="2022-12-20T13:53:36.151" v="8368"/>
          <ac:spMkLst>
            <pc:docMk/>
            <pc:sldMk cId="2493267144" sldId="292"/>
            <ac:spMk id="22" creationId="{49B882A1-F5A5-4D6A-AD91-36D03C822F5A}"/>
          </ac:spMkLst>
        </pc:spChg>
        <pc:spChg chg="add mod">
          <ac:chgData name="盧建評" userId="f0090236-e965-41ee-9799-71e4e5d610b5" providerId="ADAL" clId="{10EB52F3-C05F-468C-BDE1-521AA0B235C4}" dt="2022-12-20T13:53:43.293" v="8370" actId="1076"/>
          <ac:spMkLst>
            <pc:docMk/>
            <pc:sldMk cId="2493267144" sldId="292"/>
            <ac:spMk id="25" creationId="{10288A46-2DFA-41A8-865A-97AAF9F5588E}"/>
          </ac:spMkLst>
        </pc:spChg>
        <pc:spChg chg="add mod">
          <ac:chgData name="盧建評" userId="f0090236-e965-41ee-9799-71e4e5d610b5" providerId="ADAL" clId="{10EB52F3-C05F-468C-BDE1-521AA0B235C4}" dt="2022-12-20T13:53:46.954" v="8373" actId="20577"/>
          <ac:spMkLst>
            <pc:docMk/>
            <pc:sldMk cId="2493267144" sldId="292"/>
            <ac:spMk id="26" creationId="{AF257574-B87E-4F61-B825-06206F2B2A40}"/>
          </ac:spMkLst>
        </pc:spChg>
        <pc:spChg chg="add mod">
          <ac:chgData name="盧建評" userId="f0090236-e965-41ee-9799-71e4e5d610b5" providerId="ADAL" clId="{10EB52F3-C05F-468C-BDE1-521AA0B235C4}" dt="2022-12-20T13:53:53.967" v="8376" actId="20577"/>
          <ac:spMkLst>
            <pc:docMk/>
            <pc:sldMk cId="2493267144" sldId="292"/>
            <ac:spMk id="27" creationId="{18AA281F-5CCF-4938-ADD4-2F0CF1089BBD}"/>
          </ac:spMkLst>
        </pc:spChg>
        <pc:grpChg chg="add del mod">
          <ac:chgData name="盧建評" userId="f0090236-e965-41ee-9799-71e4e5d610b5" providerId="ADAL" clId="{10EB52F3-C05F-468C-BDE1-521AA0B235C4}" dt="2022-12-20T13:38:32.205" v="7832" actId="478"/>
          <ac:grpSpMkLst>
            <pc:docMk/>
            <pc:sldMk cId="2493267144" sldId="292"/>
            <ac:grpSpMk id="9" creationId="{FB1136AF-5E67-49A1-BB22-E29BD0B9B88E}"/>
          </ac:grpSpMkLst>
        </pc:grpChg>
        <pc:picChg chg="add mod">
          <ac:chgData name="盧建評" userId="f0090236-e965-41ee-9799-71e4e5d610b5" providerId="ADAL" clId="{10EB52F3-C05F-468C-BDE1-521AA0B235C4}" dt="2022-12-19T12:46:30.033" v="3565" actId="164"/>
          <ac:picMkLst>
            <pc:docMk/>
            <pc:sldMk cId="2493267144" sldId="292"/>
            <ac:picMk id="7" creationId="{2D3801D4-8035-4830-94DE-4AD6D307F774}"/>
          </ac:picMkLst>
        </pc:picChg>
        <pc:picChg chg="add mod">
          <ac:chgData name="盧建評" userId="f0090236-e965-41ee-9799-71e4e5d610b5" providerId="ADAL" clId="{10EB52F3-C05F-468C-BDE1-521AA0B235C4}" dt="2022-12-19T12:35:56.442" v="2880" actId="1076"/>
          <ac:picMkLst>
            <pc:docMk/>
            <pc:sldMk cId="2493267144" sldId="292"/>
            <ac:picMk id="10" creationId="{54D01BCC-00E9-4C5A-AC41-2D1C7456BC5F}"/>
          </ac:picMkLst>
        </pc:picChg>
        <pc:picChg chg="add mod">
          <ac:chgData name="盧建評" userId="f0090236-e965-41ee-9799-71e4e5d610b5" providerId="ADAL" clId="{10EB52F3-C05F-468C-BDE1-521AA0B235C4}" dt="2022-12-20T13:39:00.377" v="7836" actId="1076"/>
          <ac:picMkLst>
            <pc:docMk/>
            <pc:sldMk cId="2493267144" sldId="292"/>
            <ac:picMk id="11" creationId="{CFBE99B7-F667-4FAF-8556-FD901572A050}"/>
          </ac:picMkLst>
        </pc:picChg>
        <pc:picChg chg="del">
          <ac:chgData name="盧建評" userId="f0090236-e965-41ee-9799-71e4e5d610b5" providerId="ADAL" clId="{10EB52F3-C05F-468C-BDE1-521AA0B235C4}" dt="2022-12-19T12:35:32.148" v="2874" actId="478"/>
          <ac:picMkLst>
            <pc:docMk/>
            <pc:sldMk cId="2493267144" sldId="292"/>
            <ac:picMk id="22" creationId="{14F34F85-F069-43F9-8D93-20304244408A}"/>
          </ac:picMkLst>
        </pc:picChg>
        <pc:picChg chg="mod">
          <ac:chgData name="盧建評" userId="f0090236-e965-41ee-9799-71e4e5d610b5" providerId="ADAL" clId="{10EB52F3-C05F-468C-BDE1-521AA0B235C4}" dt="2022-12-19T12:41:24.255" v="3168" actId="1076"/>
          <ac:picMkLst>
            <pc:docMk/>
            <pc:sldMk cId="2493267144" sldId="292"/>
            <ac:picMk id="31" creationId="{40315EB1-6E56-4980-8550-B922018408C6}"/>
          </ac:picMkLst>
        </pc:picChg>
        <pc:picChg chg="mod">
          <ac:chgData name="盧建評" userId="f0090236-e965-41ee-9799-71e4e5d610b5" providerId="ADAL" clId="{10EB52F3-C05F-468C-BDE1-521AA0B235C4}" dt="2022-12-19T12:40:55.831" v="3142" actId="1076"/>
          <ac:picMkLst>
            <pc:docMk/>
            <pc:sldMk cId="2493267144" sldId="292"/>
            <ac:picMk id="33" creationId="{17AD9394-CA7E-4157-A917-93FE26BC49CD}"/>
          </ac:picMkLst>
        </pc:picChg>
        <pc:picChg chg="del">
          <ac:chgData name="盧建評" userId="f0090236-e965-41ee-9799-71e4e5d610b5" providerId="ADAL" clId="{10EB52F3-C05F-468C-BDE1-521AA0B235C4}" dt="2022-12-19T12:35:32.636" v="2875" actId="478"/>
          <ac:picMkLst>
            <pc:docMk/>
            <pc:sldMk cId="2493267144" sldId="292"/>
            <ac:picMk id="35" creationId="{A9CDA0CA-ED0D-4375-9E1D-E1C93993F086}"/>
          </ac:picMkLst>
        </pc:picChg>
        <pc:cxnChg chg="add mod">
          <ac:chgData name="盧建評" userId="f0090236-e965-41ee-9799-71e4e5d610b5" providerId="ADAL" clId="{10EB52F3-C05F-468C-BDE1-521AA0B235C4}" dt="2022-12-20T13:40:16.416" v="7861" actId="14100"/>
          <ac:cxnSpMkLst>
            <pc:docMk/>
            <pc:sldMk cId="2493267144" sldId="292"/>
            <ac:cxnSpMk id="13" creationId="{B4B4EA1A-4E39-4769-B28B-4E07E51A15D1}"/>
          </ac:cxnSpMkLst>
        </pc:cxnChg>
      </pc:sldChg>
      <pc:sldChg chg="modSp add del mod">
        <pc:chgData name="盧建評" userId="f0090236-e965-41ee-9799-71e4e5d610b5" providerId="ADAL" clId="{10EB52F3-C05F-468C-BDE1-521AA0B235C4}" dt="2022-12-19T13:40:46.141" v="6185" actId="47"/>
        <pc:sldMkLst>
          <pc:docMk/>
          <pc:sldMk cId="1053452617" sldId="293"/>
        </pc:sldMkLst>
        <pc:spChg chg="mod">
          <ac:chgData name="盧建評" userId="f0090236-e965-41ee-9799-71e4e5d610b5" providerId="ADAL" clId="{10EB52F3-C05F-468C-BDE1-521AA0B235C4}" dt="2022-12-19T12:36:45.049" v="2921" actId="20577"/>
          <ac:spMkLst>
            <pc:docMk/>
            <pc:sldMk cId="1053452617" sldId="293"/>
            <ac:spMk id="3" creationId="{265C61B3-034C-424A-AB05-8487F83A71EE}"/>
          </ac:spMkLst>
        </pc:spChg>
      </pc:sldChg>
      <pc:sldChg chg="addSp delSp modSp add mod">
        <pc:chgData name="盧建評" userId="f0090236-e965-41ee-9799-71e4e5d610b5" providerId="ADAL" clId="{10EB52F3-C05F-468C-BDE1-521AA0B235C4}" dt="2022-12-20T13:55:36.090" v="8425" actId="207"/>
        <pc:sldMkLst>
          <pc:docMk/>
          <pc:sldMk cId="3650817319" sldId="294"/>
        </pc:sldMkLst>
        <pc:spChg chg="mod">
          <ac:chgData name="盧建評" userId="f0090236-e965-41ee-9799-71e4e5d610b5" providerId="ADAL" clId="{10EB52F3-C05F-468C-BDE1-521AA0B235C4}" dt="2022-12-20T13:36:00.641" v="7783" actId="207"/>
          <ac:spMkLst>
            <pc:docMk/>
            <pc:sldMk cId="3650817319" sldId="294"/>
            <ac:spMk id="2" creationId="{36FDE693-1A73-4341-B661-21BE82B72011}"/>
          </ac:spMkLst>
        </pc:spChg>
        <pc:spChg chg="mod">
          <ac:chgData name="盧建評" userId="f0090236-e965-41ee-9799-71e4e5d610b5" providerId="ADAL" clId="{10EB52F3-C05F-468C-BDE1-521AA0B235C4}" dt="2022-12-20T13:55:01.209" v="8400" actId="20577"/>
          <ac:spMkLst>
            <pc:docMk/>
            <pc:sldMk cId="3650817319" sldId="294"/>
            <ac:spMk id="3" creationId="{265C61B3-034C-424A-AB05-8487F83A71EE}"/>
          </ac:spMkLst>
        </pc:spChg>
        <pc:spChg chg="del">
          <ac:chgData name="盧建評" userId="f0090236-e965-41ee-9799-71e4e5d610b5" providerId="ADAL" clId="{10EB52F3-C05F-468C-BDE1-521AA0B235C4}" dt="2022-12-19T12:48:18.525" v="3625" actId="478"/>
          <ac:spMkLst>
            <pc:docMk/>
            <pc:sldMk cId="3650817319" sldId="294"/>
            <ac:spMk id="8" creationId="{117DAC7F-394E-4D83-A96A-0E0D13843A74}"/>
          </ac:spMkLst>
        </pc:spChg>
        <pc:spChg chg="del">
          <ac:chgData name="盧建評" userId="f0090236-e965-41ee-9799-71e4e5d610b5" providerId="ADAL" clId="{10EB52F3-C05F-468C-BDE1-521AA0B235C4}" dt="2022-12-19T12:48:19.941" v="3626" actId="478"/>
          <ac:spMkLst>
            <pc:docMk/>
            <pc:sldMk cId="3650817319" sldId="294"/>
            <ac:spMk id="14" creationId="{0D6EEB4C-D601-407B-82A5-BCF8A6C301E0}"/>
          </ac:spMkLst>
        </pc:spChg>
        <pc:spChg chg="del">
          <ac:chgData name="盧建評" userId="f0090236-e965-41ee-9799-71e4e5d610b5" providerId="ADAL" clId="{10EB52F3-C05F-468C-BDE1-521AA0B235C4}" dt="2022-12-19T12:48:20.581" v="3627" actId="478"/>
          <ac:spMkLst>
            <pc:docMk/>
            <pc:sldMk cId="3650817319" sldId="294"/>
            <ac:spMk id="15" creationId="{0D284A95-94A5-44F1-9249-F9061E6962F1}"/>
          </ac:spMkLst>
        </pc:spChg>
        <pc:spChg chg="del">
          <ac:chgData name="盧建評" userId="f0090236-e965-41ee-9799-71e4e5d610b5" providerId="ADAL" clId="{10EB52F3-C05F-468C-BDE1-521AA0B235C4}" dt="2022-12-19T12:48:22.725" v="3629" actId="478"/>
          <ac:spMkLst>
            <pc:docMk/>
            <pc:sldMk cId="3650817319" sldId="294"/>
            <ac:spMk id="17" creationId="{A4F648FA-9F69-4274-98B8-62BD75DC3215}"/>
          </ac:spMkLst>
        </pc:spChg>
        <pc:spChg chg="del">
          <ac:chgData name="盧建評" userId="f0090236-e965-41ee-9799-71e4e5d610b5" providerId="ADAL" clId="{10EB52F3-C05F-468C-BDE1-521AA0B235C4}" dt="2022-12-19T12:48:21.789" v="3628" actId="478"/>
          <ac:spMkLst>
            <pc:docMk/>
            <pc:sldMk cId="3650817319" sldId="294"/>
            <ac:spMk id="18" creationId="{672711C1-FF7C-429E-850A-1269FA36D4F1}"/>
          </ac:spMkLst>
        </pc:spChg>
        <pc:spChg chg="add mod">
          <ac:chgData name="盧建評" userId="f0090236-e965-41ee-9799-71e4e5d610b5" providerId="ADAL" clId="{10EB52F3-C05F-468C-BDE1-521AA0B235C4}" dt="2022-12-20T13:55:36.090" v="8425" actId="207"/>
          <ac:spMkLst>
            <pc:docMk/>
            <pc:sldMk cId="3650817319" sldId="294"/>
            <ac:spMk id="19" creationId="{C7363B16-6991-417E-9FD3-D7F961B6D629}"/>
          </ac:spMkLst>
        </pc:spChg>
        <pc:spChg chg="add mod">
          <ac:chgData name="盧建評" userId="f0090236-e965-41ee-9799-71e4e5d610b5" providerId="ADAL" clId="{10EB52F3-C05F-468C-BDE1-521AA0B235C4}" dt="2022-12-19T12:52:04.384" v="3822" actId="164"/>
          <ac:spMkLst>
            <pc:docMk/>
            <pc:sldMk cId="3650817319" sldId="294"/>
            <ac:spMk id="24" creationId="{5E4F87CA-9310-4F9D-AF11-36F70450CD81}"/>
          </ac:spMkLst>
        </pc:spChg>
        <pc:grpChg chg="del">
          <ac:chgData name="盧建評" userId="f0090236-e965-41ee-9799-71e4e5d610b5" providerId="ADAL" clId="{10EB52F3-C05F-468C-BDE1-521AA0B235C4}" dt="2022-12-19T12:48:23.245" v="3630" actId="478"/>
          <ac:grpSpMkLst>
            <pc:docMk/>
            <pc:sldMk cId="3650817319" sldId="294"/>
            <ac:grpSpMk id="9" creationId="{FB1136AF-5E67-49A1-BB22-E29BD0B9B88E}"/>
          </ac:grpSpMkLst>
        </pc:grpChg>
        <pc:grpChg chg="add mod">
          <ac:chgData name="盧建評" userId="f0090236-e965-41ee-9799-71e4e5d610b5" providerId="ADAL" clId="{10EB52F3-C05F-468C-BDE1-521AA0B235C4}" dt="2022-12-19T12:52:04.384" v="3822" actId="164"/>
          <ac:grpSpMkLst>
            <pc:docMk/>
            <pc:sldMk cId="3650817319" sldId="294"/>
            <ac:grpSpMk id="22" creationId="{55A8B884-C4E8-45F0-B433-1A7F2BAB4EF8}"/>
          </ac:grpSpMkLst>
        </pc:grpChg>
        <pc:picChg chg="del">
          <ac:chgData name="盧建評" userId="f0090236-e965-41ee-9799-71e4e5d610b5" providerId="ADAL" clId="{10EB52F3-C05F-468C-BDE1-521AA0B235C4}" dt="2022-12-19T12:48:17.340" v="3624" actId="478"/>
          <ac:picMkLst>
            <pc:docMk/>
            <pc:sldMk cId="3650817319" sldId="294"/>
            <ac:picMk id="10" creationId="{54D01BCC-00E9-4C5A-AC41-2D1C7456BC5F}"/>
          </ac:picMkLst>
        </pc:picChg>
        <pc:picChg chg="add mod">
          <ac:chgData name="盧建評" userId="f0090236-e965-41ee-9799-71e4e5d610b5" providerId="ADAL" clId="{10EB52F3-C05F-468C-BDE1-521AA0B235C4}" dt="2022-12-19T12:50:43.746" v="3781" actId="1076"/>
          <ac:picMkLst>
            <pc:docMk/>
            <pc:sldMk cId="3650817319" sldId="294"/>
            <ac:picMk id="11" creationId="{C7F36E9A-9F91-4A9E-BD30-86B928D7C94B}"/>
          </ac:picMkLst>
        </pc:picChg>
        <pc:picChg chg="add mod">
          <ac:chgData name="盧建評" userId="f0090236-e965-41ee-9799-71e4e5d610b5" providerId="ADAL" clId="{10EB52F3-C05F-468C-BDE1-521AA0B235C4}" dt="2022-12-19T12:52:04.384" v="3822" actId="164"/>
          <ac:picMkLst>
            <pc:docMk/>
            <pc:sldMk cId="3650817319" sldId="294"/>
            <ac:picMk id="13" creationId="{33E20B62-327C-4C85-B53F-55AD00B96490}"/>
          </ac:picMkLst>
        </pc:picChg>
        <pc:picChg chg="add del">
          <ac:chgData name="盧建評" userId="f0090236-e965-41ee-9799-71e4e5d610b5" providerId="ADAL" clId="{10EB52F3-C05F-468C-BDE1-521AA0B235C4}" dt="2022-12-19T12:51:44.781" v="3816" actId="22"/>
          <ac:picMkLst>
            <pc:docMk/>
            <pc:sldMk cId="3650817319" sldId="294"/>
            <ac:picMk id="21" creationId="{50D8C6E1-132A-4C8F-BBE4-8E87B1EEE0D4}"/>
          </ac:picMkLst>
        </pc:picChg>
        <pc:picChg chg="del">
          <ac:chgData name="盧建評" userId="f0090236-e965-41ee-9799-71e4e5d610b5" providerId="ADAL" clId="{10EB52F3-C05F-468C-BDE1-521AA0B235C4}" dt="2022-12-19T12:48:23.717" v="3631" actId="478"/>
          <ac:picMkLst>
            <pc:docMk/>
            <pc:sldMk cId="3650817319" sldId="294"/>
            <ac:picMk id="31" creationId="{40315EB1-6E56-4980-8550-B922018408C6}"/>
          </ac:picMkLst>
        </pc:picChg>
        <pc:picChg chg="del">
          <ac:chgData name="盧建評" userId="f0090236-e965-41ee-9799-71e4e5d610b5" providerId="ADAL" clId="{10EB52F3-C05F-468C-BDE1-521AA0B235C4}" dt="2022-12-19T12:48:24.117" v="3632" actId="478"/>
          <ac:picMkLst>
            <pc:docMk/>
            <pc:sldMk cId="3650817319" sldId="294"/>
            <ac:picMk id="33" creationId="{17AD9394-CA7E-4157-A917-93FE26BC49CD}"/>
          </ac:picMkLst>
        </pc:picChg>
      </pc:sldChg>
      <pc:sldChg chg="modSp new mod">
        <pc:chgData name="盧建評" userId="f0090236-e965-41ee-9799-71e4e5d610b5" providerId="ADAL" clId="{10EB52F3-C05F-468C-BDE1-521AA0B235C4}" dt="2022-12-20T13:55:49.511" v="8426" actId="207"/>
        <pc:sldMkLst>
          <pc:docMk/>
          <pc:sldMk cId="3389751228" sldId="295"/>
        </pc:sldMkLst>
        <pc:spChg chg="mod">
          <ac:chgData name="盧建評" userId="f0090236-e965-41ee-9799-71e4e5d610b5" providerId="ADAL" clId="{10EB52F3-C05F-468C-BDE1-521AA0B235C4}" dt="2022-12-19T12:55:11.606" v="4041" actId="20577"/>
          <ac:spMkLst>
            <pc:docMk/>
            <pc:sldMk cId="3389751228" sldId="295"/>
            <ac:spMk id="2" creationId="{B6BF7737-D32F-426F-83DD-16A7E19E2CCA}"/>
          </ac:spMkLst>
        </pc:spChg>
        <pc:spChg chg="mod">
          <ac:chgData name="盧建評" userId="f0090236-e965-41ee-9799-71e4e5d610b5" providerId="ADAL" clId="{10EB52F3-C05F-468C-BDE1-521AA0B235C4}" dt="2022-12-20T13:55:49.511" v="8426" actId="207"/>
          <ac:spMkLst>
            <pc:docMk/>
            <pc:sldMk cId="3389751228" sldId="295"/>
            <ac:spMk id="3" creationId="{00A73271-E8A8-494E-B894-346E2161520A}"/>
          </ac:spMkLst>
        </pc:spChg>
      </pc:sldChg>
      <pc:sldChg chg="addSp modSp new mod">
        <pc:chgData name="盧建評" userId="f0090236-e965-41ee-9799-71e4e5d610b5" providerId="ADAL" clId="{10EB52F3-C05F-468C-BDE1-521AA0B235C4}" dt="2022-12-20T13:44:42.771" v="7933" actId="1076"/>
        <pc:sldMkLst>
          <pc:docMk/>
          <pc:sldMk cId="4061770221" sldId="296"/>
        </pc:sldMkLst>
        <pc:spChg chg="mod">
          <ac:chgData name="盧建評" userId="f0090236-e965-41ee-9799-71e4e5d610b5" providerId="ADAL" clId="{10EB52F3-C05F-468C-BDE1-521AA0B235C4}" dt="2022-12-20T13:43:15.654" v="7922" actId="20577"/>
          <ac:spMkLst>
            <pc:docMk/>
            <pc:sldMk cId="4061770221" sldId="296"/>
            <ac:spMk id="2" creationId="{B1734DA7-0B59-4FA2-A1D8-F0B024529A17}"/>
          </ac:spMkLst>
        </pc:spChg>
        <pc:spChg chg="mod">
          <ac:chgData name="盧建評" userId="f0090236-e965-41ee-9799-71e4e5d610b5" providerId="ADAL" clId="{10EB52F3-C05F-468C-BDE1-521AA0B235C4}" dt="2022-12-19T13:40:09.314" v="6147" actId="20577"/>
          <ac:spMkLst>
            <pc:docMk/>
            <pc:sldMk cId="4061770221" sldId="296"/>
            <ac:spMk id="3" creationId="{8DFB0504-BC9F-4871-81C9-0AFCC82680C6}"/>
          </ac:spMkLst>
        </pc:spChg>
        <pc:spChg chg="add mod">
          <ac:chgData name="盧建評" userId="f0090236-e965-41ee-9799-71e4e5d610b5" providerId="ADAL" clId="{10EB52F3-C05F-468C-BDE1-521AA0B235C4}" dt="2022-12-19T13:40:40.734" v="6184" actId="1076"/>
          <ac:spMkLst>
            <pc:docMk/>
            <pc:sldMk cId="4061770221" sldId="296"/>
            <ac:spMk id="8" creationId="{9A04480B-147D-40D2-9124-7FD29777B7C1}"/>
          </ac:spMkLst>
        </pc:spChg>
        <pc:picChg chg="add mod">
          <ac:chgData name="盧建評" userId="f0090236-e965-41ee-9799-71e4e5d610b5" providerId="ADAL" clId="{10EB52F3-C05F-468C-BDE1-521AA0B235C4}" dt="2022-12-19T13:40:38.316" v="6183" actId="1076"/>
          <ac:picMkLst>
            <pc:docMk/>
            <pc:sldMk cId="4061770221" sldId="296"/>
            <ac:picMk id="7" creationId="{B503DA96-0915-4A75-9DD2-1FA7E0317598}"/>
          </ac:picMkLst>
        </pc:picChg>
        <pc:picChg chg="add mod">
          <ac:chgData name="盧建評" userId="f0090236-e965-41ee-9799-71e4e5d610b5" providerId="ADAL" clId="{10EB52F3-C05F-468C-BDE1-521AA0B235C4}" dt="2022-12-20T13:44:42.771" v="7933" actId="1076"/>
          <ac:picMkLst>
            <pc:docMk/>
            <pc:sldMk cId="4061770221" sldId="296"/>
            <ac:picMk id="9" creationId="{38A44AFA-A826-443B-A2D2-0E9C85C5847D}"/>
          </ac:picMkLst>
        </pc:picChg>
        <pc:picChg chg="add mod">
          <ac:chgData name="盧建評" userId="f0090236-e965-41ee-9799-71e4e5d610b5" providerId="ADAL" clId="{10EB52F3-C05F-468C-BDE1-521AA0B235C4}" dt="2022-12-20T13:44:35.312" v="7930" actId="1076"/>
          <ac:picMkLst>
            <pc:docMk/>
            <pc:sldMk cId="4061770221" sldId="296"/>
            <ac:picMk id="11" creationId="{461880DA-C549-40E2-B7A2-71C564678CC6}"/>
          </ac:picMkLst>
        </pc:picChg>
      </pc:sldChg>
      <pc:sldChg chg="addSp delSp modSp new mod">
        <pc:chgData name="盧建評" userId="f0090236-e965-41ee-9799-71e4e5d610b5" providerId="ADAL" clId="{10EB52F3-C05F-468C-BDE1-521AA0B235C4}" dt="2022-12-20T13:47:03.635" v="8025" actId="14100"/>
        <pc:sldMkLst>
          <pc:docMk/>
          <pc:sldMk cId="599164903" sldId="297"/>
        </pc:sldMkLst>
        <pc:spChg chg="mod">
          <ac:chgData name="盧建評" userId="f0090236-e965-41ee-9799-71e4e5d610b5" providerId="ADAL" clId="{10EB52F3-C05F-468C-BDE1-521AA0B235C4}" dt="2022-12-20T13:10:28.869" v="6685" actId="20577"/>
          <ac:spMkLst>
            <pc:docMk/>
            <pc:sldMk cId="599164903" sldId="297"/>
            <ac:spMk id="2" creationId="{06BF926C-75C3-4F7E-9AD0-921EA5095A18}"/>
          </ac:spMkLst>
        </pc:spChg>
        <pc:spChg chg="mod">
          <ac:chgData name="盧建評" userId="f0090236-e965-41ee-9799-71e4e5d610b5" providerId="ADAL" clId="{10EB52F3-C05F-468C-BDE1-521AA0B235C4}" dt="2022-12-20T13:47:03.635" v="8025" actId="14100"/>
          <ac:spMkLst>
            <pc:docMk/>
            <pc:sldMk cId="599164903" sldId="297"/>
            <ac:spMk id="3" creationId="{96C700F4-1320-454D-BDB5-3D7B827E015A}"/>
          </ac:spMkLst>
        </pc:spChg>
        <pc:spChg chg="add mod">
          <ac:chgData name="盧建評" userId="f0090236-e965-41ee-9799-71e4e5d610b5" providerId="ADAL" clId="{10EB52F3-C05F-468C-BDE1-521AA0B235C4}" dt="2022-12-20T13:45:31.682" v="7938" actId="14100"/>
          <ac:spMkLst>
            <pc:docMk/>
            <pc:sldMk cId="599164903" sldId="297"/>
            <ac:spMk id="12" creationId="{5E1AD387-0A23-4515-BEE9-D75677B64A4D}"/>
          </ac:spMkLst>
        </pc:spChg>
        <pc:spChg chg="add mod">
          <ac:chgData name="盧建評" userId="f0090236-e965-41ee-9799-71e4e5d610b5" providerId="ADAL" clId="{10EB52F3-C05F-468C-BDE1-521AA0B235C4}" dt="2022-12-20T13:45:29.184" v="7937" actId="1076"/>
          <ac:spMkLst>
            <pc:docMk/>
            <pc:sldMk cId="599164903" sldId="297"/>
            <ac:spMk id="13" creationId="{BFC301B2-AE6F-4DEB-BC17-576ED1139E90}"/>
          </ac:spMkLst>
        </pc:spChg>
        <pc:spChg chg="add mod">
          <ac:chgData name="盧建評" userId="f0090236-e965-41ee-9799-71e4e5d610b5" providerId="ADAL" clId="{10EB52F3-C05F-468C-BDE1-521AA0B235C4}" dt="2022-12-20T13:45:24.635" v="7935" actId="1076"/>
          <ac:spMkLst>
            <pc:docMk/>
            <pc:sldMk cId="599164903" sldId="297"/>
            <ac:spMk id="14" creationId="{913F27BC-5D2A-4CBA-A363-35177189AACA}"/>
          </ac:spMkLst>
        </pc:spChg>
        <pc:spChg chg="add mod">
          <ac:chgData name="盧建評" userId="f0090236-e965-41ee-9799-71e4e5d610b5" providerId="ADAL" clId="{10EB52F3-C05F-468C-BDE1-521AA0B235C4}" dt="2022-12-20T13:12:45.839" v="6795" actId="208"/>
          <ac:spMkLst>
            <pc:docMk/>
            <pc:sldMk cId="599164903" sldId="297"/>
            <ac:spMk id="16" creationId="{E8659085-420D-4CAF-8138-4DE4A07C107F}"/>
          </ac:spMkLst>
        </pc:spChg>
        <pc:spChg chg="add mod">
          <ac:chgData name="盧建評" userId="f0090236-e965-41ee-9799-71e4e5d610b5" providerId="ADAL" clId="{10EB52F3-C05F-468C-BDE1-521AA0B235C4}" dt="2022-12-20T13:12:58.888" v="6800" actId="208"/>
          <ac:spMkLst>
            <pc:docMk/>
            <pc:sldMk cId="599164903" sldId="297"/>
            <ac:spMk id="17" creationId="{75602F2F-C05B-4717-B98F-7AD951BE00CA}"/>
          </ac:spMkLst>
        </pc:spChg>
        <pc:spChg chg="add mod">
          <ac:chgData name="盧建評" userId="f0090236-e965-41ee-9799-71e4e5d610b5" providerId="ADAL" clId="{10EB52F3-C05F-468C-BDE1-521AA0B235C4}" dt="2022-12-20T13:13:24.435" v="6814" actId="1076"/>
          <ac:spMkLst>
            <pc:docMk/>
            <pc:sldMk cId="599164903" sldId="297"/>
            <ac:spMk id="18" creationId="{5F3FB0F3-2206-4305-8E21-3E79E15BB4DA}"/>
          </ac:spMkLst>
        </pc:spChg>
        <pc:spChg chg="add mod">
          <ac:chgData name="盧建評" userId="f0090236-e965-41ee-9799-71e4e5d610b5" providerId="ADAL" clId="{10EB52F3-C05F-468C-BDE1-521AA0B235C4}" dt="2022-12-20T13:13:56.083" v="6828" actId="1076"/>
          <ac:spMkLst>
            <pc:docMk/>
            <pc:sldMk cId="599164903" sldId="297"/>
            <ac:spMk id="19" creationId="{6EFBF342-703A-4183-B2AC-D3FE2D69352D}"/>
          </ac:spMkLst>
        </pc:spChg>
        <pc:picChg chg="add mod">
          <ac:chgData name="盧建評" userId="f0090236-e965-41ee-9799-71e4e5d610b5" providerId="ADAL" clId="{10EB52F3-C05F-468C-BDE1-521AA0B235C4}" dt="2022-12-20T13:11:32.344" v="6759" actId="1076"/>
          <ac:picMkLst>
            <pc:docMk/>
            <pc:sldMk cId="599164903" sldId="297"/>
            <ac:picMk id="7" creationId="{AA33D6F0-2457-4FA4-8059-E60DC7FC092A}"/>
          </ac:picMkLst>
        </pc:picChg>
        <pc:picChg chg="add mod">
          <ac:chgData name="盧建評" userId="f0090236-e965-41ee-9799-71e4e5d610b5" providerId="ADAL" clId="{10EB52F3-C05F-468C-BDE1-521AA0B235C4}" dt="2022-12-20T13:11:39.741" v="6760" actId="1076"/>
          <ac:picMkLst>
            <pc:docMk/>
            <pc:sldMk cId="599164903" sldId="297"/>
            <ac:picMk id="9" creationId="{C270D456-05E3-4ADC-8D8C-A78B49B5318B}"/>
          </ac:picMkLst>
        </pc:picChg>
        <pc:picChg chg="add mod">
          <ac:chgData name="盧建評" userId="f0090236-e965-41ee-9799-71e4e5d610b5" providerId="ADAL" clId="{10EB52F3-C05F-468C-BDE1-521AA0B235C4}" dt="2022-12-20T13:11:25.376" v="6754" actId="1076"/>
          <ac:picMkLst>
            <pc:docMk/>
            <pc:sldMk cId="599164903" sldId="297"/>
            <ac:picMk id="11" creationId="{4875DD52-F8DB-45D7-813B-E0A5CD4C8354}"/>
          </ac:picMkLst>
        </pc:picChg>
        <pc:picChg chg="add mod">
          <ac:chgData name="盧建評" userId="f0090236-e965-41ee-9799-71e4e5d610b5" providerId="ADAL" clId="{10EB52F3-C05F-468C-BDE1-521AA0B235C4}" dt="2022-12-20T13:13:20.812" v="6813" actId="1076"/>
          <ac:picMkLst>
            <pc:docMk/>
            <pc:sldMk cId="599164903" sldId="297"/>
            <ac:picMk id="15" creationId="{D6C9BEDC-B909-4D02-996B-2A6B4F7152F1}"/>
          </ac:picMkLst>
        </pc:picChg>
        <pc:cxnChg chg="add del mod ord">
          <ac:chgData name="盧建評" userId="f0090236-e965-41ee-9799-71e4e5d610b5" providerId="ADAL" clId="{10EB52F3-C05F-468C-BDE1-521AA0B235C4}" dt="2022-12-20T13:46:21.073" v="7947" actId="478"/>
          <ac:cxnSpMkLst>
            <pc:docMk/>
            <pc:sldMk cId="599164903" sldId="297"/>
            <ac:cxnSpMk id="21" creationId="{E2E104E1-338B-44B3-BAC3-91D9A27588E7}"/>
          </ac:cxnSpMkLst>
        </pc:cxnChg>
      </pc:sldChg>
      <pc:sldChg chg="modSp new mod">
        <pc:chgData name="盧建評" userId="f0090236-e965-41ee-9799-71e4e5d610b5" providerId="ADAL" clId="{10EB52F3-C05F-468C-BDE1-521AA0B235C4}" dt="2022-12-20T13:56:43.192" v="8428" actId="207"/>
        <pc:sldMkLst>
          <pc:docMk/>
          <pc:sldMk cId="678360332" sldId="298"/>
        </pc:sldMkLst>
        <pc:spChg chg="mod">
          <ac:chgData name="盧建評" userId="f0090236-e965-41ee-9799-71e4e5d610b5" providerId="ADAL" clId="{10EB52F3-C05F-468C-BDE1-521AA0B235C4}" dt="2022-12-20T13:51:21.016" v="8254" actId="20577"/>
          <ac:spMkLst>
            <pc:docMk/>
            <pc:sldMk cId="678360332" sldId="298"/>
            <ac:spMk id="2" creationId="{34186627-0C82-4B84-BD0D-46051DEB0400}"/>
          </ac:spMkLst>
        </pc:spChg>
        <pc:spChg chg="mod">
          <ac:chgData name="盧建評" userId="f0090236-e965-41ee-9799-71e4e5d610b5" providerId="ADAL" clId="{10EB52F3-C05F-468C-BDE1-521AA0B235C4}" dt="2022-12-20T13:56:43.192" v="8428" actId="207"/>
          <ac:spMkLst>
            <pc:docMk/>
            <pc:sldMk cId="678360332" sldId="298"/>
            <ac:spMk id="3" creationId="{7F85D849-35F9-4AE7-95BF-345F7EDE5351}"/>
          </ac:spMkLst>
        </pc:spChg>
      </pc:sldChg>
      <pc:sldChg chg="new del">
        <pc:chgData name="盧建評" userId="f0090236-e965-41ee-9799-71e4e5d610b5" providerId="ADAL" clId="{10EB52F3-C05F-468C-BDE1-521AA0B235C4}" dt="2022-12-20T13:14:23.203" v="6830" actId="47"/>
        <pc:sldMkLst>
          <pc:docMk/>
          <pc:sldMk cId="2317910833" sldId="298"/>
        </pc:sldMkLst>
      </pc:sldChg>
      <pc:sldChg chg="addSp modSp new mod">
        <pc:chgData name="盧建評" userId="f0090236-e965-41ee-9799-71e4e5d610b5" providerId="ADAL" clId="{10EB52F3-C05F-468C-BDE1-521AA0B235C4}" dt="2022-12-20T13:48:55.830" v="8064" actId="1076"/>
        <pc:sldMkLst>
          <pc:docMk/>
          <pc:sldMk cId="2659395707" sldId="299"/>
        </pc:sldMkLst>
        <pc:spChg chg="mod">
          <ac:chgData name="盧建評" userId="f0090236-e965-41ee-9799-71e4e5d610b5" providerId="ADAL" clId="{10EB52F3-C05F-468C-BDE1-521AA0B235C4}" dt="2022-12-20T13:22:43.439" v="7337"/>
          <ac:spMkLst>
            <pc:docMk/>
            <pc:sldMk cId="2659395707" sldId="299"/>
            <ac:spMk id="2" creationId="{F6BF7EC3-4525-42FA-B1A8-A3E938A7AC96}"/>
          </ac:spMkLst>
        </pc:spChg>
        <pc:spChg chg="mod">
          <ac:chgData name="盧建評" userId="f0090236-e965-41ee-9799-71e4e5d610b5" providerId="ADAL" clId="{10EB52F3-C05F-468C-BDE1-521AA0B235C4}" dt="2022-12-20T13:48:36.804" v="8061" actId="20577"/>
          <ac:spMkLst>
            <pc:docMk/>
            <pc:sldMk cId="2659395707" sldId="299"/>
            <ac:spMk id="3" creationId="{560932F6-0D7E-4D5D-B9ED-C12E9503A4E7}"/>
          </ac:spMkLst>
        </pc:spChg>
        <pc:picChg chg="add mod">
          <ac:chgData name="盧建評" userId="f0090236-e965-41ee-9799-71e4e5d610b5" providerId="ADAL" clId="{10EB52F3-C05F-468C-BDE1-521AA0B235C4}" dt="2022-12-20T13:48:55.830" v="8064" actId="1076"/>
          <ac:picMkLst>
            <pc:docMk/>
            <pc:sldMk cId="2659395707" sldId="299"/>
            <ac:picMk id="6" creationId="{A7418351-B3FA-406A-AFAC-A795BA20AFF5}"/>
          </ac:picMkLst>
        </pc:picChg>
      </pc:sldChg>
    </pc:docChg>
  </pc:docChgLst>
  <pc:docChgLst>
    <pc:chgData name="盧建評" userId="f0090236-e965-41ee-9799-71e4e5d610b5" providerId="ADAL" clId="{FB274B8D-75AF-4573-A796-505FBB12F9C9}"/>
    <pc:docChg chg="custSel modSld">
      <pc:chgData name="盧建評" userId="f0090236-e965-41ee-9799-71e4e5d610b5" providerId="ADAL" clId="{FB274B8D-75AF-4573-A796-505FBB12F9C9}" dt="2023-05-22T10:07:59.710" v="76" actId="20577"/>
      <pc:docMkLst>
        <pc:docMk/>
      </pc:docMkLst>
      <pc:sldChg chg="modSp mod">
        <pc:chgData name="盧建評" userId="f0090236-e965-41ee-9799-71e4e5d610b5" providerId="ADAL" clId="{FB274B8D-75AF-4573-A796-505FBB12F9C9}" dt="2023-05-22T10:07:59.710" v="76" actId="20577"/>
        <pc:sldMkLst>
          <pc:docMk/>
          <pc:sldMk cId="2109846932" sldId="304"/>
        </pc:sldMkLst>
        <pc:spChg chg="mod">
          <ac:chgData name="盧建評" userId="f0090236-e965-41ee-9799-71e4e5d610b5" providerId="ADAL" clId="{FB274B8D-75AF-4573-A796-505FBB12F9C9}" dt="2023-05-22T10:07:59.710" v="76" actId="20577"/>
          <ac:spMkLst>
            <pc:docMk/>
            <pc:sldMk cId="2109846932" sldId="304"/>
            <ac:spMk id="3" creationId="{C05FD775-FEA7-47C1-8616-39AFA83C546B}"/>
          </ac:spMkLst>
        </pc:spChg>
        <pc:spChg chg="mod">
          <ac:chgData name="盧建評" userId="f0090236-e965-41ee-9799-71e4e5d610b5" providerId="ADAL" clId="{FB274B8D-75AF-4573-A796-505FBB12F9C9}" dt="2023-05-22T10:04:53.850" v="45" actId="113"/>
          <ac:spMkLst>
            <pc:docMk/>
            <pc:sldMk cId="2109846932" sldId="304"/>
            <ac:spMk id="16" creationId="{9FA96045-6188-4D67-ADA2-111DD3797121}"/>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28650" y="1328309"/>
            <a:ext cx="7772400" cy="1892686"/>
          </a:xfrm>
        </p:spPr>
        <p:txBody>
          <a:bodyPr anchor="b">
            <a:normAutofit/>
          </a:bodyPr>
          <a:lstStyle>
            <a:lvl1pPr algn="ctr">
              <a:defRPr sz="3200" b="1">
                <a:latin typeface="+mn-l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49511B1-BCD6-40A0-9798-7568464254FE}" type="datetime1">
              <a:rPr lang="zh-TW" altLang="en-US" smtClean="0"/>
              <a:t>2023/5/22</a:t>
            </a:fld>
            <a:endParaRPr lang="zh-TW" altLang="en-US"/>
          </a:p>
        </p:txBody>
      </p:sp>
      <p:sp>
        <p:nvSpPr>
          <p:cNvPr id="6" name="Slide Number Placeholder 5"/>
          <p:cNvSpPr>
            <a:spLocks noGrp="1"/>
          </p:cNvSpPr>
          <p:nvPr>
            <p:ph type="sldNum" sz="quarter" idx="12"/>
          </p:nvPr>
        </p:nvSpPr>
        <p:spPr/>
        <p:txBody>
          <a:bodyPr/>
          <a:lstStyle/>
          <a:p>
            <a:fld id="{72E2D38C-3FF7-4CAE-8DE5-82A98F7260E9}" type="slidenum">
              <a:rPr lang="zh-TW" altLang="en-US" smtClean="0"/>
              <a:t>‹#›</a:t>
            </a:fld>
            <a:endParaRPr lang="zh-TW" altLang="en-US"/>
          </a:p>
        </p:txBody>
      </p:sp>
      <p:cxnSp>
        <p:nvCxnSpPr>
          <p:cNvPr id="8" name="直線接點 7"/>
          <p:cNvCxnSpPr/>
          <p:nvPr/>
        </p:nvCxnSpPr>
        <p:spPr>
          <a:xfrm>
            <a:off x="197709" y="972065"/>
            <a:ext cx="8756821" cy="0"/>
          </a:xfrm>
          <a:prstGeom prst="line">
            <a:avLst/>
          </a:prstGeom>
          <a:ln w="38100">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438" y="22097"/>
            <a:ext cx="853132" cy="853132"/>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284" y="179193"/>
            <a:ext cx="1955829" cy="538940"/>
          </a:xfrm>
          <a:prstGeom prst="rect">
            <a:avLst/>
          </a:prstGeom>
        </p:spPr>
      </p:pic>
      <p:cxnSp>
        <p:nvCxnSpPr>
          <p:cNvPr id="12" name="直線接點 11"/>
          <p:cNvCxnSpPr/>
          <p:nvPr/>
        </p:nvCxnSpPr>
        <p:spPr>
          <a:xfrm>
            <a:off x="628650" y="3433142"/>
            <a:ext cx="7772400" cy="0"/>
          </a:xfrm>
          <a:prstGeom prst="line">
            <a:avLst/>
          </a:prstGeom>
          <a:ln w="28575">
            <a:solidFill>
              <a:srgbClr val="C00000"/>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7" name="直線接點 16"/>
          <p:cNvCxnSpPr/>
          <p:nvPr/>
        </p:nvCxnSpPr>
        <p:spPr>
          <a:xfrm>
            <a:off x="136439" y="6319280"/>
            <a:ext cx="8756821" cy="0"/>
          </a:xfrm>
          <a:prstGeom prst="line">
            <a:avLst/>
          </a:prstGeom>
          <a:ln w="38100">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7716537" y="668238"/>
            <a:ext cx="1369026"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TW" b="1" i="1" dirty="0">
                <a:solidFill>
                  <a:srgbClr val="C00000"/>
                </a:solidFill>
                <a:latin typeface="Times New Roman" panose="02020603050405020304" pitchFamily="18" charset="0"/>
                <a:cs typeface="Times New Roman" panose="02020603050405020304" pitchFamily="18" charset="0"/>
              </a:rPr>
              <a:t>MBWC</a:t>
            </a:r>
            <a:r>
              <a:rPr lang="en-US" altLang="zh-TW" b="1" i="1" baseline="0" dirty="0">
                <a:solidFill>
                  <a:srgbClr val="C00000"/>
                </a:solidFill>
                <a:latin typeface="Times New Roman" panose="02020603050405020304" pitchFamily="18" charset="0"/>
                <a:cs typeface="Times New Roman" panose="02020603050405020304" pitchFamily="18" charset="0"/>
              </a:rPr>
              <a:t> Lab</a:t>
            </a:r>
            <a:endParaRPr lang="zh-TW" altLang="en-US" b="1"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64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307F839-90C3-41B9-AEE3-36AA8DFFDE4B}" type="datetime1">
              <a:rPr lang="zh-TW" altLang="en-US" smtClean="0"/>
              <a:t>2023/5/22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E2D38C-3FF7-4CAE-8DE5-82A98F7260E9}" type="slidenum">
              <a:rPr lang="zh-TW" altLang="en-US" smtClean="0"/>
              <a:t>‹#›</a:t>
            </a:fld>
            <a:endParaRPr lang="zh-TW" altLang="en-US"/>
          </a:p>
        </p:txBody>
      </p:sp>
    </p:spTree>
    <p:extLst>
      <p:ext uri="{BB962C8B-B14F-4D97-AF65-F5344CB8AC3E}">
        <p14:creationId xmlns:p14="http://schemas.microsoft.com/office/powerpoint/2010/main" val="291463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2EE8F17-7F00-4CA1-9BC6-69B8237E3A65}" type="datetime1">
              <a:rPr lang="zh-TW" altLang="en-US" smtClean="0"/>
              <a:t>2023/5/22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E2D38C-3FF7-4CAE-8DE5-82A98F7260E9}" type="slidenum">
              <a:rPr lang="zh-TW" altLang="en-US" smtClean="0"/>
              <a:t>‹#›</a:t>
            </a:fld>
            <a:endParaRPr lang="zh-TW" altLang="en-US"/>
          </a:p>
        </p:txBody>
      </p:sp>
    </p:spTree>
    <p:extLst>
      <p:ext uri="{BB962C8B-B14F-4D97-AF65-F5344CB8AC3E}">
        <p14:creationId xmlns:p14="http://schemas.microsoft.com/office/powerpoint/2010/main" val="1618318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118506"/>
            <a:ext cx="7886700" cy="788055"/>
          </a:xfrm>
          <a:effectLst>
            <a:outerShdw blurRad="50800" dist="38100" dir="2700000" algn="tl" rotWithShape="0">
              <a:prstClr val="black">
                <a:alpha val="40000"/>
              </a:prstClr>
            </a:outerShdw>
          </a:effectLst>
        </p:spPr>
        <p:txBody>
          <a:bodyPr>
            <a:normAutofit/>
          </a:bodyPr>
          <a:lstStyle>
            <a:lvl1pPr algn="ctr">
              <a:defRPr sz="2800" b="1">
                <a:latin typeface="+mn-lt"/>
              </a:defRPr>
            </a:lvl1pPr>
          </a:lstStyle>
          <a:p>
            <a:r>
              <a:rPr lang="en-US" altLang="zh-TW" dirty="0"/>
              <a:t>Title</a:t>
            </a:r>
            <a:endParaRPr lang="en-US" dirty="0"/>
          </a:p>
        </p:txBody>
      </p:sp>
      <p:sp>
        <p:nvSpPr>
          <p:cNvPr id="3" name="Content Placeholder 2"/>
          <p:cNvSpPr>
            <a:spLocks noGrp="1"/>
          </p:cNvSpPr>
          <p:nvPr>
            <p:ph idx="1"/>
          </p:nvPr>
        </p:nvSpPr>
        <p:spPr>
          <a:xfrm>
            <a:off x="197709" y="1037570"/>
            <a:ext cx="8847437" cy="5139393"/>
          </a:xfrm>
        </p:spPr>
        <p:txBody>
          <a:bodyPr>
            <a:normAutofit/>
          </a:bodyPr>
          <a:lstStyle>
            <a:lvl1pPr>
              <a:defRPr sz="1600">
                <a:latin typeface="+mn-lt"/>
              </a:defRPr>
            </a:lvl1pPr>
          </a:lstStyle>
          <a:p>
            <a:pPr lvl="0"/>
            <a:r>
              <a:rPr lang="zh-TW" altLang="en-US"/>
              <a:t>編輯母片文字樣式</a:t>
            </a:r>
          </a:p>
        </p:txBody>
      </p:sp>
      <p:sp>
        <p:nvSpPr>
          <p:cNvPr id="4" name="Date Placeholder 3"/>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6" name="Slide Number Placeholder 5"/>
          <p:cNvSpPr>
            <a:spLocks noGrp="1"/>
          </p:cNvSpPr>
          <p:nvPr>
            <p:ph type="sldNum" sz="quarter" idx="12"/>
          </p:nvPr>
        </p:nvSpPr>
        <p:spPr/>
        <p:txBody>
          <a:bodyPr/>
          <a:lstStyle/>
          <a:p>
            <a:fld id="{72E2D38C-3FF7-4CAE-8DE5-82A98F7260E9}" type="slidenum">
              <a:rPr lang="zh-TW" altLang="en-US" smtClean="0"/>
              <a:t>‹#›</a:t>
            </a:fld>
            <a:endParaRPr lang="zh-TW" altLang="en-US"/>
          </a:p>
        </p:txBody>
      </p:sp>
      <p:cxnSp>
        <p:nvCxnSpPr>
          <p:cNvPr id="7" name="直線接點 6"/>
          <p:cNvCxnSpPr/>
          <p:nvPr/>
        </p:nvCxnSpPr>
        <p:spPr>
          <a:xfrm>
            <a:off x="197709" y="972065"/>
            <a:ext cx="8756821" cy="0"/>
          </a:xfrm>
          <a:prstGeom prst="line">
            <a:avLst/>
          </a:prstGeom>
          <a:ln w="38100">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3887487" y="6356351"/>
            <a:ext cx="1369026"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TW" b="1" i="1" dirty="0">
                <a:solidFill>
                  <a:srgbClr val="C00000"/>
                </a:solidFill>
                <a:latin typeface="Times New Roman" panose="02020603050405020304" pitchFamily="18" charset="0"/>
                <a:cs typeface="Times New Roman" panose="02020603050405020304" pitchFamily="18" charset="0"/>
              </a:rPr>
              <a:t>MBWC</a:t>
            </a:r>
            <a:r>
              <a:rPr lang="en-US" altLang="zh-TW" b="1" i="1" baseline="0" dirty="0">
                <a:solidFill>
                  <a:srgbClr val="C00000"/>
                </a:solidFill>
                <a:latin typeface="Times New Roman" panose="02020603050405020304" pitchFamily="18" charset="0"/>
                <a:cs typeface="Times New Roman" panose="02020603050405020304" pitchFamily="18" charset="0"/>
              </a:rPr>
              <a:t> Lab</a:t>
            </a:r>
            <a:endParaRPr lang="zh-TW" altLang="en-US" b="1" i="1" dirty="0">
              <a:solidFill>
                <a:srgbClr val="C00000"/>
              </a:solidFill>
              <a:latin typeface="Times New Roman" panose="02020603050405020304" pitchFamily="18" charset="0"/>
              <a:cs typeface="Times New Roman" panose="02020603050405020304" pitchFamily="18" charset="0"/>
            </a:endParaRPr>
          </a:p>
        </p:txBody>
      </p:sp>
      <p:cxnSp>
        <p:nvCxnSpPr>
          <p:cNvPr id="10" name="直線接點 9"/>
          <p:cNvCxnSpPr/>
          <p:nvPr/>
        </p:nvCxnSpPr>
        <p:spPr>
          <a:xfrm>
            <a:off x="136439" y="6319280"/>
            <a:ext cx="8756821" cy="0"/>
          </a:xfrm>
          <a:prstGeom prst="line">
            <a:avLst/>
          </a:prstGeom>
          <a:ln w="38100">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17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7C76661-BB21-4FE0-A157-D7FF63F312F5}" type="datetime1">
              <a:rPr lang="zh-TW" altLang="en-US" smtClean="0"/>
              <a:t>2023/5/22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E2D38C-3FF7-4CAE-8DE5-82A98F7260E9}" type="slidenum">
              <a:rPr lang="zh-TW" altLang="en-US" smtClean="0"/>
              <a:t>‹#›</a:t>
            </a:fld>
            <a:endParaRPr lang="zh-TW" altLang="en-US"/>
          </a:p>
        </p:txBody>
      </p:sp>
    </p:spTree>
    <p:extLst>
      <p:ext uri="{BB962C8B-B14F-4D97-AF65-F5344CB8AC3E}">
        <p14:creationId xmlns:p14="http://schemas.microsoft.com/office/powerpoint/2010/main" val="359451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9FDAB75-BC61-4CFC-8B9D-96D9D863073A}" type="datetime1">
              <a:rPr lang="zh-TW" altLang="en-US" smtClean="0"/>
              <a:t>2023/5/22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E2D38C-3FF7-4CAE-8DE5-82A98F7260E9}" type="slidenum">
              <a:rPr lang="zh-TW" altLang="en-US" smtClean="0"/>
              <a:t>‹#›</a:t>
            </a:fld>
            <a:endParaRPr lang="zh-TW" altLang="en-US"/>
          </a:p>
        </p:txBody>
      </p:sp>
    </p:spTree>
    <p:extLst>
      <p:ext uri="{BB962C8B-B14F-4D97-AF65-F5344CB8AC3E}">
        <p14:creationId xmlns:p14="http://schemas.microsoft.com/office/powerpoint/2010/main" val="288055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BD13919-9A0C-4333-849A-29FF674758E4}" type="datetime1">
              <a:rPr lang="zh-TW" altLang="en-US" smtClean="0"/>
              <a:t>2023/5/22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2E2D38C-3FF7-4CAE-8DE5-82A98F7260E9}" type="slidenum">
              <a:rPr lang="zh-TW" altLang="en-US" smtClean="0"/>
              <a:t>‹#›</a:t>
            </a:fld>
            <a:endParaRPr lang="zh-TW" altLang="en-US"/>
          </a:p>
        </p:txBody>
      </p:sp>
    </p:spTree>
    <p:extLst>
      <p:ext uri="{BB962C8B-B14F-4D97-AF65-F5344CB8AC3E}">
        <p14:creationId xmlns:p14="http://schemas.microsoft.com/office/powerpoint/2010/main" val="21430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0310592-93BB-4C87-A6D4-C38EF668EDBA}" type="datetime1">
              <a:rPr lang="zh-TW" altLang="en-US" smtClean="0"/>
              <a:t>2023/5/22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2E2D38C-3FF7-4CAE-8DE5-82A98F7260E9}" type="slidenum">
              <a:rPr lang="zh-TW" altLang="en-US" smtClean="0"/>
              <a:t>‹#›</a:t>
            </a:fld>
            <a:endParaRPr lang="zh-TW" altLang="en-US"/>
          </a:p>
        </p:txBody>
      </p:sp>
    </p:spTree>
    <p:extLst>
      <p:ext uri="{BB962C8B-B14F-4D97-AF65-F5344CB8AC3E}">
        <p14:creationId xmlns:p14="http://schemas.microsoft.com/office/powerpoint/2010/main" val="253800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C848C-0575-4E7B-AC34-20AA5A308300}" type="datetime1">
              <a:rPr lang="zh-TW" altLang="en-US" smtClean="0"/>
              <a:t>2023/5/22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2E2D38C-3FF7-4CAE-8DE5-82A98F7260E9}" type="slidenum">
              <a:rPr lang="zh-TW" altLang="en-US" smtClean="0"/>
              <a:t>‹#›</a:t>
            </a:fld>
            <a:endParaRPr lang="zh-TW" altLang="en-US"/>
          </a:p>
        </p:txBody>
      </p:sp>
    </p:spTree>
    <p:extLst>
      <p:ext uri="{BB962C8B-B14F-4D97-AF65-F5344CB8AC3E}">
        <p14:creationId xmlns:p14="http://schemas.microsoft.com/office/powerpoint/2010/main" val="314249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928381F7-B56C-4FC6-957F-A948A144ADF3}" type="datetime1">
              <a:rPr lang="zh-TW" altLang="en-US" smtClean="0"/>
              <a:t>2023/5/22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E2D38C-3FF7-4CAE-8DE5-82A98F7260E9}" type="slidenum">
              <a:rPr lang="zh-TW" altLang="en-US" smtClean="0"/>
              <a:t>‹#›</a:t>
            </a:fld>
            <a:endParaRPr lang="zh-TW" altLang="en-US"/>
          </a:p>
        </p:txBody>
      </p:sp>
    </p:spTree>
    <p:extLst>
      <p:ext uri="{BB962C8B-B14F-4D97-AF65-F5344CB8AC3E}">
        <p14:creationId xmlns:p14="http://schemas.microsoft.com/office/powerpoint/2010/main" val="4134372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B82CA09C-8C95-467A-A77F-565CCBBAC55A}" type="datetime1">
              <a:rPr lang="zh-TW" altLang="en-US" smtClean="0"/>
              <a:t>2023/5/22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E2D38C-3FF7-4CAE-8DE5-82A98F7260E9}" type="slidenum">
              <a:rPr lang="zh-TW" altLang="en-US" smtClean="0"/>
              <a:t>‹#›</a:t>
            </a:fld>
            <a:endParaRPr lang="zh-TW" altLang="en-US"/>
          </a:p>
        </p:txBody>
      </p:sp>
    </p:spTree>
    <p:extLst>
      <p:ext uri="{BB962C8B-B14F-4D97-AF65-F5344CB8AC3E}">
        <p14:creationId xmlns:p14="http://schemas.microsoft.com/office/powerpoint/2010/main" val="324536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643D9-179E-47DB-BEBE-469219A01175}" type="datetime1">
              <a:rPr lang="zh-TW" altLang="en-US" smtClean="0"/>
              <a:t>2023/5/22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2D38C-3FF7-4CAE-8DE5-82A98F7260E9}" type="slidenum">
              <a:rPr lang="zh-TW" altLang="en-US" smtClean="0"/>
              <a:t>‹#›</a:t>
            </a:fld>
            <a:endParaRPr lang="zh-TW" altLang="en-US"/>
          </a:p>
        </p:txBody>
      </p:sp>
    </p:spTree>
    <p:extLst>
      <p:ext uri="{BB962C8B-B14F-4D97-AF65-F5344CB8AC3E}">
        <p14:creationId xmlns:p14="http://schemas.microsoft.com/office/powerpoint/2010/main" val="377574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66.png"/><Relationship Id="rId4" Type="http://schemas.openxmlformats.org/officeDocument/2006/relationships/image" Target="../media/image590.png"/></Relationships>
</file>

<file path=ppt/slides/_rels/slide1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16.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image" Target="../media/image230.png"/><Relationship Id="rId7" Type="http://schemas.openxmlformats.org/officeDocument/2006/relationships/image" Target="../media/image270.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 Id="rId9" Type="http://schemas.openxmlformats.org/officeDocument/2006/relationships/image" Target="../media/image290.png"/></Relationships>
</file>

<file path=ppt/slides/_rels/slide1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0.png"/><Relationship Id="rId1" Type="http://schemas.openxmlformats.org/officeDocument/2006/relationships/slideLayout" Target="../slideLayouts/slideLayout2.xml"/><Relationship Id="rId5" Type="http://schemas.openxmlformats.org/officeDocument/2006/relationships/image" Target="../media/image330.png"/><Relationship Id="rId4" Type="http://schemas.openxmlformats.org/officeDocument/2006/relationships/image" Target="../media/image320.png"/></Relationships>
</file>

<file path=ppt/slides/_rels/slide18.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image" Target="../media/image700.png"/><Relationship Id="rId7" Type="http://schemas.openxmlformats.org/officeDocument/2006/relationships/image" Target="../media/image22.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41.png"/><Relationship Id="rId5" Type="http://schemas.openxmlformats.org/officeDocument/2006/relationships/image" Target="../media/image131.png"/><Relationship Id="rId4" Type="http://schemas.openxmlformats.org/officeDocument/2006/relationships/image" Target="../media/image121.png"/></Relationships>
</file>

<file path=ppt/slides/_rels/slide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hyperlink" Target="https://drive.google.com/drive/folders/1WAnlSZDzHkAQarXGXNCwFv0QpRrFPZhl?usp=shar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DA4993-6C12-46BB-A2C8-E42B0F0BD308}"/>
              </a:ext>
            </a:extLst>
          </p:cNvPr>
          <p:cNvSpPr>
            <a:spLocks noGrp="1"/>
          </p:cNvSpPr>
          <p:nvPr>
            <p:ph type="ctrTitle"/>
          </p:nvPr>
        </p:nvSpPr>
        <p:spPr/>
        <p:txBody>
          <a:bodyPr/>
          <a:lstStyle/>
          <a:p>
            <a:r>
              <a:rPr lang="en-US" altLang="zh-TW" dirty="0"/>
              <a:t>AI Lab for Wireless Communication Systems</a:t>
            </a:r>
            <a:endParaRPr lang="zh-TW" altLang="en-US" dirty="0"/>
          </a:p>
        </p:txBody>
      </p:sp>
      <p:sp>
        <p:nvSpPr>
          <p:cNvPr id="4" name="日期版面配置區 3">
            <a:extLst>
              <a:ext uri="{FF2B5EF4-FFF2-40B4-BE49-F238E27FC236}">
                <a16:creationId xmlns:a16="http://schemas.microsoft.com/office/drawing/2014/main" id="{79544C2D-6A88-4D73-A584-566C44648C7F}"/>
              </a:ext>
            </a:extLst>
          </p:cNvPr>
          <p:cNvSpPr>
            <a:spLocks noGrp="1"/>
          </p:cNvSpPr>
          <p:nvPr>
            <p:ph type="dt" sz="half" idx="10"/>
          </p:nvPr>
        </p:nvSpPr>
        <p:spPr/>
        <p:txBody>
          <a:bodyPr/>
          <a:lstStyle/>
          <a:p>
            <a:fld id="{149511B1-BCD6-40A0-9798-7568464254FE}"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EC5F7B44-10A3-4A6F-9D12-6118ECA5BB39}"/>
              </a:ext>
            </a:extLst>
          </p:cNvPr>
          <p:cNvSpPr>
            <a:spLocks noGrp="1"/>
          </p:cNvSpPr>
          <p:nvPr>
            <p:ph type="sldNum" sz="quarter" idx="12"/>
          </p:nvPr>
        </p:nvSpPr>
        <p:spPr/>
        <p:txBody>
          <a:bodyPr/>
          <a:lstStyle/>
          <a:p>
            <a:fld id="{72E2D38C-3FF7-4CAE-8DE5-82A98F7260E9}" type="slidenum">
              <a:rPr lang="zh-TW" altLang="en-US" smtClean="0"/>
              <a:t>1</a:t>
            </a:fld>
            <a:endParaRPr lang="zh-TW" altLang="en-US"/>
          </a:p>
        </p:txBody>
      </p:sp>
      <p:sp>
        <p:nvSpPr>
          <p:cNvPr id="7" name="標題 1">
            <a:extLst>
              <a:ext uri="{FF2B5EF4-FFF2-40B4-BE49-F238E27FC236}">
                <a16:creationId xmlns:a16="http://schemas.microsoft.com/office/drawing/2014/main" id="{F3DA4993-6C12-46BB-A2C8-E42B0F0BD308}"/>
              </a:ext>
            </a:extLst>
          </p:cNvPr>
          <p:cNvSpPr txBox="1">
            <a:spLocks/>
          </p:cNvSpPr>
          <p:nvPr/>
        </p:nvSpPr>
        <p:spPr>
          <a:xfrm>
            <a:off x="628650" y="2709742"/>
            <a:ext cx="7772400" cy="18926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altLang="zh-TW" dirty="0"/>
              <a:t>Unit 4: AI for Signal Detection and Demodulation </a:t>
            </a:r>
            <a:endParaRPr lang="zh-TW" altLang="en-US" dirty="0"/>
          </a:p>
        </p:txBody>
      </p:sp>
      <p:sp>
        <p:nvSpPr>
          <p:cNvPr id="6" name="副標題 2">
            <a:extLst>
              <a:ext uri="{FF2B5EF4-FFF2-40B4-BE49-F238E27FC236}">
                <a16:creationId xmlns:a16="http://schemas.microsoft.com/office/drawing/2014/main" id="{79D419C0-BC73-4DAF-96B5-573C29C46906}"/>
              </a:ext>
            </a:extLst>
          </p:cNvPr>
          <p:cNvSpPr>
            <a:spLocks noGrp="1"/>
          </p:cNvSpPr>
          <p:nvPr>
            <p:ph type="subTitle" idx="1"/>
          </p:nvPr>
        </p:nvSpPr>
        <p:spPr>
          <a:xfrm>
            <a:off x="1152832" y="4801573"/>
            <a:ext cx="6858000" cy="1182288"/>
          </a:xfrm>
        </p:spPr>
        <p:txBody>
          <a:bodyPr>
            <a:noAutofit/>
          </a:bodyPr>
          <a:lstStyle/>
          <a:p>
            <a:r>
              <a:rPr lang="zh-TW" altLang="en-US" sz="2400" dirty="0"/>
              <a:t>教師：伍紹勳</a:t>
            </a:r>
            <a:endParaRPr lang="en-US" altLang="zh-TW" sz="2400" dirty="0"/>
          </a:p>
          <a:p>
            <a:r>
              <a:rPr lang="zh-TW" altLang="en-US" sz="2400" dirty="0"/>
              <a:t>助教 </a:t>
            </a:r>
            <a:r>
              <a:rPr lang="en-US" altLang="zh-TW" sz="2400" dirty="0"/>
              <a:t>:</a:t>
            </a:r>
            <a:r>
              <a:rPr lang="zh-TW" altLang="en-US" sz="2400" dirty="0"/>
              <a:t>  劉鎧睿、盧建評</a:t>
            </a:r>
          </a:p>
        </p:txBody>
      </p:sp>
    </p:spTree>
    <p:extLst>
      <p:ext uri="{BB962C8B-B14F-4D97-AF65-F5344CB8AC3E}">
        <p14:creationId xmlns:p14="http://schemas.microsoft.com/office/powerpoint/2010/main" val="510494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FDE693-1A73-4341-B661-21BE82B72011}"/>
              </a:ext>
            </a:extLst>
          </p:cNvPr>
          <p:cNvSpPr>
            <a:spLocks noGrp="1"/>
          </p:cNvSpPr>
          <p:nvPr>
            <p:ph type="title"/>
          </p:nvPr>
        </p:nvSpPr>
        <p:spPr/>
        <p:txBody>
          <a:bodyPr>
            <a:normAutofit/>
          </a:bodyPr>
          <a:lstStyle/>
          <a:p>
            <a:r>
              <a:rPr lang="en-US" altLang="zh-TW" dirty="0" err="1"/>
              <a:t>matlab</a:t>
            </a:r>
            <a:r>
              <a:rPr lang="zh-TW" altLang="en-US" dirty="0"/>
              <a:t>後處理</a:t>
            </a:r>
            <a:r>
              <a:rPr lang="en-US" altLang="zh-TW" dirty="0"/>
              <a:t>—</a:t>
            </a:r>
            <a:r>
              <a:rPr lang="zh-TW" altLang="en-US" dirty="0"/>
              <a:t>生成</a:t>
            </a:r>
            <a:r>
              <a:rPr lang="en-US" altLang="zh-TW" dirty="0" err="1"/>
              <a:t>adcData</a:t>
            </a:r>
            <a:r>
              <a:rPr lang="en-US" altLang="zh-TW" dirty="0"/>
              <a:t>—</a:t>
            </a:r>
            <a:r>
              <a:rPr lang="zh-TW" altLang="en-US" dirty="0">
                <a:solidFill>
                  <a:srgbClr val="FF0000"/>
                </a:solidFill>
              </a:rPr>
              <a:t>每個方向都要做</a:t>
            </a:r>
          </a:p>
        </p:txBody>
      </p:sp>
      <p:sp>
        <p:nvSpPr>
          <p:cNvPr id="3" name="內容版面配置區 2">
            <a:extLst>
              <a:ext uri="{FF2B5EF4-FFF2-40B4-BE49-F238E27FC236}">
                <a16:creationId xmlns:a16="http://schemas.microsoft.com/office/drawing/2014/main" id="{265C61B3-034C-424A-AB05-8487F83A71EE}"/>
              </a:ext>
            </a:extLst>
          </p:cNvPr>
          <p:cNvSpPr>
            <a:spLocks noGrp="1"/>
          </p:cNvSpPr>
          <p:nvPr>
            <p:ph idx="1"/>
          </p:nvPr>
        </p:nvSpPr>
        <p:spPr>
          <a:xfrm>
            <a:off x="197709" y="1037569"/>
            <a:ext cx="8847437" cy="1551251"/>
          </a:xfrm>
        </p:spPr>
        <p:txBody>
          <a:bodyPr>
            <a:normAutofit lnSpcReduction="10000"/>
          </a:bodyPr>
          <a:lstStyle/>
          <a:p>
            <a:r>
              <a:rPr lang="zh-TW" altLang="en-US" sz="1400" dirty="0"/>
              <a:t>執行</a:t>
            </a:r>
            <a:r>
              <a:rPr lang="en-US" altLang="zh-TW" sz="1400" dirty="0" err="1"/>
              <a:t>cascade_MIMO_signalProcessing.m</a:t>
            </a:r>
            <a:r>
              <a:rPr lang="zh-TW" altLang="en-US" sz="1400" dirty="0"/>
              <a:t>後會跳出下方的視窗</a:t>
            </a:r>
            <a:endParaRPr lang="en-US" altLang="zh-TW" sz="1400" dirty="0"/>
          </a:p>
          <a:p>
            <a:r>
              <a:rPr lang="zh-TW" altLang="en-US" sz="1400" dirty="0"/>
              <a:t>此時程式應該已經將第</a:t>
            </a:r>
            <a:r>
              <a:rPr lang="en-US" altLang="zh-TW" sz="1400" dirty="0"/>
              <a:t>9</a:t>
            </a:r>
            <a:r>
              <a:rPr lang="zh-TW" altLang="en-US" sz="1400" dirty="0"/>
              <a:t>個</a:t>
            </a:r>
            <a:r>
              <a:rPr lang="en-US" altLang="zh-TW" sz="1400" dirty="0"/>
              <a:t>frame</a:t>
            </a:r>
            <a:r>
              <a:rPr lang="zh-TW" altLang="en-US" sz="1400" dirty="0"/>
              <a:t>的</a:t>
            </a:r>
            <a:r>
              <a:rPr lang="en-US" altLang="zh-TW" sz="1400" b="1" dirty="0" err="1"/>
              <a:t>adcData</a:t>
            </a:r>
            <a:r>
              <a:rPr lang="zh-TW" altLang="en-US" sz="1400" b="1" dirty="0"/>
              <a:t>存在</a:t>
            </a:r>
            <a:r>
              <a:rPr lang="en-US" altLang="zh-TW" sz="1400" b="1" dirty="0"/>
              <a:t>main&gt;cascade</a:t>
            </a:r>
            <a:r>
              <a:rPr lang="zh-TW" altLang="en-US" sz="1400" b="1" dirty="0"/>
              <a:t>資料夾中</a:t>
            </a:r>
            <a:r>
              <a:rPr lang="en-US" altLang="zh-TW" sz="1400" dirty="0"/>
              <a:t>(</a:t>
            </a:r>
            <a:r>
              <a:rPr lang="zh-TW" altLang="en-US" sz="1400" dirty="0"/>
              <a:t>和</a:t>
            </a:r>
            <a:r>
              <a:rPr lang="en-US" altLang="zh-TW" sz="1200" dirty="0" err="1"/>
              <a:t>cascade_MIMO_signalProcessing.m</a:t>
            </a:r>
            <a:r>
              <a:rPr lang="zh-TW" altLang="en-US" sz="1200" dirty="0"/>
              <a:t>同資料夾</a:t>
            </a:r>
            <a:r>
              <a:rPr lang="en-US" altLang="zh-TW" sz="1200" dirty="0"/>
              <a:t>)</a:t>
            </a:r>
          </a:p>
          <a:p>
            <a:r>
              <a:rPr lang="zh-TW" altLang="en-US" sz="1400" dirty="0"/>
              <a:t>請根據你當時測量的方向，將其</a:t>
            </a:r>
            <a:r>
              <a:rPr lang="zh-TW" altLang="en-US" sz="1400" b="1" dirty="0">
                <a:solidFill>
                  <a:srgbClr val="FF0000"/>
                </a:solidFill>
              </a:rPr>
              <a:t>改名</a:t>
            </a:r>
            <a:r>
              <a:rPr lang="zh-TW" altLang="en-US" sz="1400" dirty="0"/>
              <a:t>為以下三個之一 </a:t>
            </a:r>
            <a:r>
              <a:rPr lang="en-US" altLang="zh-TW" sz="1400" dirty="0"/>
              <a:t>(</a:t>
            </a:r>
            <a:r>
              <a:rPr lang="en-US" altLang="zh-TW" sz="1400" b="1" dirty="0" err="1"/>
              <a:t>adcData_left</a:t>
            </a:r>
            <a:r>
              <a:rPr lang="en-US" altLang="zh-TW" sz="1400" dirty="0" err="1"/>
              <a:t>.mat</a:t>
            </a:r>
            <a:r>
              <a:rPr lang="en-US" altLang="zh-TW" sz="1400" dirty="0"/>
              <a:t>,</a:t>
            </a:r>
            <a:r>
              <a:rPr lang="zh-TW" altLang="en-US" sz="1400" dirty="0"/>
              <a:t> </a:t>
            </a:r>
            <a:r>
              <a:rPr lang="en-US" altLang="zh-TW" sz="1400" b="1" dirty="0" err="1"/>
              <a:t>adcData_middle</a:t>
            </a:r>
            <a:r>
              <a:rPr lang="en-US" altLang="zh-TW" sz="1400" dirty="0" err="1"/>
              <a:t>.mat</a:t>
            </a:r>
            <a:r>
              <a:rPr lang="en-US" altLang="zh-TW" sz="1400" dirty="0"/>
              <a:t>, </a:t>
            </a:r>
            <a:r>
              <a:rPr lang="en-US" altLang="zh-TW" sz="1400" b="1" dirty="0" err="1"/>
              <a:t>adcData_right</a:t>
            </a:r>
            <a:r>
              <a:rPr lang="en-US" altLang="zh-TW" sz="1400" dirty="0" err="1"/>
              <a:t>.mat</a:t>
            </a:r>
            <a:r>
              <a:rPr lang="en-US" altLang="zh-TW" sz="1400" dirty="0"/>
              <a:t>)</a:t>
            </a:r>
          </a:p>
          <a:p>
            <a:r>
              <a:rPr lang="zh-TW" altLang="en-US" sz="1400" dirty="0"/>
              <a:t>請記得要改完名後再進行下一次的測量，不然舊檔案會被覆蓋汙染</a:t>
            </a:r>
            <a:r>
              <a:rPr lang="en-US" altLang="zh-TW" sz="1400" dirty="0"/>
              <a:t>(</a:t>
            </a:r>
            <a:r>
              <a:rPr lang="zh-TW" altLang="en-US" sz="1400" dirty="0"/>
              <a:t>當然你也可以在存檔前就在程式</a:t>
            </a:r>
            <a:r>
              <a:rPr lang="en-US" altLang="zh-TW" sz="1400" dirty="0"/>
              <a:t>131</a:t>
            </a:r>
            <a:r>
              <a:rPr lang="zh-TW" altLang="en-US" sz="1400" dirty="0"/>
              <a:t>行更改要存的檔案名</a:t>
            </a:r>
            <a:r>
              <a:rPr lang="en-US" altLang="zh-TW" sz="1400" dirty="0"/>
              <a:t>)</a:t>
            </a:r>
          </a:p>
        </p:txBody>
      </p:sp>
      <p:sp>
        <p:nvSpPr>
          <p:cNvPr id="4" name="日期版面配置區 3">
            <a:extLst>
              <a:ext uri="{FF2B5EF4-FFF2-40B4-BE49-F238E27FC236}">
                <a16:creationId xmlns:a16="http://schemas.microsoft.com/office/drawing/2014/main" id="{56DC1F4D-DEAD-40CA-AB57-DC434D4BBF07}"/>
              </a:ext>
            </a:extLst>
          </p:cNvPr>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9B5EEE26-7BFC-41CD-BD01-ACCDBEDBCBB1}"/>
              </a:ext>
            </a:extLst>
          </p:cNvPr>
          <p:cNvSpPr>
            <a:spLocks noGrp="1"/>
          </p:cNvSpPr>
          <p:nvPr>
            <p:ph type="sldNum" sz="quarter" idx="12"/>
          </p:nvPr>
        </p:nvSpPr>
        <p:spPr/>
        <p:txBody>
          <a:bodyPr/>
          <a:lstStyle/>
          <a:p>
            <a:fld id="{72E2D38C-3FF7-4CAE-8DE5-82A98F7260E9}" type="slidenum">
              <a:rPr lang="zh-TW" altLang="en-US" smtClean="0"/>
              <a:t>10</a:t>
            </a:fld>
            <a:endParaRPr lang="zh-TW" altLang="en-US"/>
          </a:p>
        </p:txBody>
      </p:sp>
      <p:pic>
        <p:nvPicPr>
          <p:cNvPr id="11" name="圖片 10">
            <a:extLst>
              <a:ext uri="{FF2B5EF4-FFF2-40B4-BE49-F238E27FC236}">
                <a16:creationId xmlns:a16="http://schemas.microsoft.com/office/drawing/2014/main" id="{C7F36E9A-9F91-4A9E-BD30-86B928D7C94B}"/>
              </a:ext>
            </a:extLst>
          </p:cNvPr>
          <p:cNvPicPr>
            <a:picLocks noChangeAspect="1"/>
          </p:cNvPicPr>
          <p:nvPr/>
        </p:nvPicPr>
        <p:blipFill>
          <a:blip r:embed="rId2"/>
          <a:stretch>
            <a:fillRect/>
          </a:stretch>
        </p:blipFill>
        <p:spPr>
          <a:xfrm>
            <a:off x="245211" y="3023421"/>
            <a:ext cx="5710264" cy="3100495"/>
          </a:xfrm>
          <a:prstGeom prst="rect">
            <a:avLst/>
          </a:prstGeom>
        </p:spPr>
      </p:pic>
      <p:sp>
        <p:nvSpPr>
          <p:cNvPr id="19" name="文字方塊 18">
            <a:extLst>
              <a:ext uri="{FF2B5EF4-FFF2-40B4-BE49-F238E27FC236}">
                <a16:creationId xmlns:a16="http://schemas.microsoft.com/office/drawing/2014/main" id="{C7363B16-6991-417E-9FD3-D7F961B6D629}"/>
              </a:ext>
            </a:extLst>
          </p:cNvPr>
          <p:cNvSpPr txBox="1"/>
          <p:nvPr/>
        </p:nvSpPr>
        <p:spPr>
          <a:xfrm>
            <a:off x="6103916" y="4024868"/>
            <a:ext cx="2481944" cy="276999"/>
          </a:xfrm>
          <a:prstGeom prst="rect">
            <a:avLst/>
          </a:prstGeom>
          <a:noFill/>
        </p:spPr>
        <p:txBody>
          <a:bodyPr wrap="square" rtlCol="0">
            <a:spAutoFit/>
          </a:bodyPr>
          <a:lstStyle/>
          <a:p>
            <a:r>
              <a:rPr lang="en-US" altLang="zh-TW" sz="1200" dirty="0" err="1"/>
              <a:t>adcData.mat</a:t>
            </a:r>
            <a:r>
              <a:rPr lang="zh-TW" altLang="en-US" sz="1200" dirty="0"/>
              <a:t>位置：</a:t>
            </a:r>
            <a:r>
              <a:rPr lang="en-US" altLang="zh-TW" sz="1200" dirty="0">
                <a:solidFill>
                  <a:srgbClr val="FF0000"/>
                </a:solidFill>
              </a:rPr>
              <a:t>(</a:t>
            </a:r>
            <a:r>
              <a:rPr lang="zh-TW" altLang="en-US" sz="1200" dirty="0">
                <a:solidFill>
                  <a:srgbClr val="FF0000"/>
                </a:solidFill>
              </a:rPr>
              <a:t>請記得改名</a:t>
            </a:r>
            <a:r>
              <a:rPr lang="en-US" altLang="zh-TW" sz="1200" dirty="0">
                <a:solidFill>
                  <a:srgbClr val="FF0000"/>
                </a:solidFill>
              </a:rPr>
              <a:t>)</a:t>
            </a:r>
            <a:endParaRPr lang="zh-TW" altLang="en-US" sz="1200" dirty="0">
              <a:solidFill>
                <a:srgbClr val="FF0000"/>
              </a:solidFill>
            </a:endParaRPr>
          </a:p>
        </p:txBody>
      </p:sp>
      <p:grpSp>
        <p:nvGrpSpPr>
          <p:cNvPr id="22" name="群組 21">
            <a:extLst>
              <a:ext uri="{FF2B5EF4-FFF2-40B4-BE49-F238E27FC236}">
                <a16:creationId xmlns:a16="http://schemas.microsoft.com/office/drawing/2014/main" id="{55A8B884-C4E8-45F0-B433-1A7F2BAB4EF8}"/>
              </a:ext>
            </a:extLst>
          </p:cNvPr>
          <p:cNvGrpSpPr/>
          <p:nvPr/>
        </p:nvGrpSpPr>
        <p:grpSpPr>
          <a:xfrm>
            <a:off x="6145968" y="4346368"/>
            <a:ext cx="2222774" cy="1676607"/>
            <a:chOff x="6145968" y="4346368"/>
            <a:chExt cx="2222774" cy="1676607"/>
          </a:xfrm>
        </p:grpSpPr>
        <p:pic>
          <p:nvPicPr>
            <p:cNvPr id="13" name="圖片 12">
              <a:extLst>
                <a:ext uri="{FF2B5EF4-FFF2-40B4-BE49-F238E27FC236}">
                  <a16:creationId xmlns:a16="http://schemas.microsoft.com/office/drawing/2014/main" id="{33E20B62-327C-4C85-B53F-55AD00B96490}"/>
                </a:ext>
              </a:extLst>
            </p:cNvPr>
            <p:cNvPicPr>
              <a:picLocks noChangeAspect="1"/>
            </p:cNvPicPr>
            <p:nvPr/>
          </p:nvPicPr>
          <p:blipFill>
            <a:blip r:embed="rId3"/>
            <a:stretch>
              <a:fillRect/>
            </a:stretch>
          </p:blipFill>
          <p:spPr>
            <a:xfrm>
              <a:off x="6145968" y="4346368"/>
              <a:ext cx="2222774" cy="1676607"/>
            </a:xfrm>
            <a:prstGeom prst="rect">
              <a:avLst/>
            </a:prstGeom>
          </p:spPr>
        </p:pic>
        <p:sp>
          <p:nvSpPr>
            <p:cNvPr id="24" name="矩形 23">
              <a:extLst>
                <a:ext uri="{FF2B5EF4-FFF2-40B4-BE49-F238E27FC236}">
                  <a16:creationId xmlns:a16="http://schemas.microsoft.com/office/drawing/2014/main" id="{5E4F87CA-9310-4F9D-AF11-36F70450CD81}"/>
                </a:ext>
              </a:extLst>
            </p:cNvPr>
            <p:cNvSpPr/>
            <p:nvPr/>
          </p:nvSpPr>
          <p:spPr>
            <a:xfrm>
              <a:off x="6176957" y="4839196"/>
              <a:ext cx="1080398" cy="1721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Tree>
    <p:extLst>
      <p:ext uri="{BB962C8B-B14F-4D97-AF65-F5344CB8AC3E}">
        <p14:creationId xmlns:p14="http://schemas.microsoft.com/office/powerpoint/2010/main" val="3650817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F7737-D32F-426F-83DD-16A7E19E2CCA}"/>
              </a:ext>
            </a:extLst>
          </p:cNvPr>
          <p:cNvSpPr>
            <a:spLocks noGrp="1"/>
          </p:cNvSpPr>
          <p:nvPr>
            <p:ph type="title"/>
          </p:nvPr>
        </p:nvSpPr>
        <p:spPr/>
        <p:txBody>
          <a:bodyPr/>
          <a:lstStyle/>
          <a:p>
            <a:r>
              <a:rPr lang="zh-TW" altLang="en-US" dirty="0"/>
              <a:t>獲得</a:t>
            </a:r>
            <a:r>
              <a:rPr lang="en-US" altLang="zh-TW" dirty="0" err="1"/>
              <a:t>adcData.mat</a:t>
            </a:r>
            <a:endParaRPr lang="zh-TW" altLang="en-US" dirty="0"/>
          </a:p>
        </p:txBody>
      </p:sp>
      <p:sp>
        <p:nvSpPr>
          <p:cNvPr id="3" name="內容版面配置區 2">
            <a:extLst>
              <a:ext uri="{FF2B5EF4-FFF2-40B4-BE49-F238E27FC236}">
                <a16:creationId xmlns:a16="http://schemas.microsoft.com/office/drawing/2014/main" id="{00A73271-E8A8-494E-B894-346E2161520A}"/>
              </a:ext>
            </a:extLst>
          </p:cNvPr>
          <p:cNvSpPr>
            <a:spLocks noGrp="1"/>
          </p:cNvSpPr>
          <p:nvPr>
            <p:ph idx="1"/>
          </p:nvPr>
        </p:nvSpPr>
        <p:spPr>
          <a:xfrm>
            <a:off x="203646" y="1037569"/>
            <a:ext cx="8847437" cy="5024784"/>
          </a:xfrm>
        </p:spPr>
        <p:txBody>
          <a:bodyPr>
            <a:normAutofit fontScale="92500" lnSpcReduction="10000"/>
          </a:bodyPr>
          <a:lstStyle/>
          <a:p>
            <a:r>
              <a:rPr lang="en-US" altLang="zh-TW" dirty="0" err="1"/>
              <a:t>adcData.mat</a:t>
            </a:r>
            <a:r>
              <a:rPr lang="zh-TW" altLang="en-US" dirty="0"/>
              <a:t>是原始資料，經過</a:t>
            </a:r>
            <a:r>
              <a:rPr lang="en-US" altLang="zh-TW" dirty="0" err="1"/>
              <a:t>mmWave</a:t>
            </a:r>
            <a:r>
              <a:rPr lang="zh-TW" altLang="en-US" dirty="0"/>
              <a:t>附的</a:t>
            </a:r>
            <a:r>
              <a:rPr lang="en-US" altLang="zh-TW" dirty="0" err="1"/>
              <a:t>matlab</a:t>
            </a:r>
            <a:r>
              <a:rPr lang="zh-TW" altLang="en-US" dirty="0"/>
              <a:t>程式整理、校正矩陣校正之後獲得的較方便處理的</a:t>
            </a:r>
            <a:r>
              <a:rPr lang="en-US" altLang="zh-TW" dirty="0"/>
              <a:t>.mat</a:t>
            </a:r>
            <a:r>
              <a:rPr lang="zh-TW" altLang="en-US" dirty="0"/>
              <a:t>資料型態</a:t>
            </a:r>
            <a:endParaRPr lang="en-US" altLang="zh-TW" dirty="0"/>
          </a:p>
          <a:p>
            <a:r>
              <a:rPr lang="zh-TW" altLang="en-US" b="1" dirty="0">
                <a:solidFill>
                  <a:srgbClr val="FF0000"/>
                </a:solidFill>
              </a:rPr>
              <a:t>請把三個</a:t>
            </a:r>
            <a:r>
              <a:rPr lang="en-US" altLang="zh-TW" b="1" dirty="0" err="1">
                <a:solidFill>
                  <a:srgbClr val="FF0000"/>
                </a:solidFill>
              </a:rPr>
              <a:t>adc_data_xxx.m</a:t>
            </a:r>
            <a:r>
              <a:rPr lang="zh-TW" altLang="en-US" b="1" dirty="0">
                <a:solidFill>
                  <a:srgbClr val="FF0000"/>
                </a:solidFill>
              </a:rPr>
              <a:t>檔案和</a:t>
            </a:r>
            <a:r>
              <a:rPr lang="en-US" altLang="zh-TW" b="1" dirty="0">
                <a:solidFill>
                  <a:srgbClr val="FF0000"/>
                </a:solidFill>
              </a:rPr>
              <a:t>get_exp_dat_3dir.m</a:t>
            </a:r>
            <a:r>
              <a:rPr lang="zh-TW" altLang="en-US" b="1" dirty="0">
                <a:solidFill>
                  <a:srgbClr val="FF0000"/>
                </a:solidFill>
              </a:rPr>
              <a:t>放在同一資料夾</a:t>
            </a:r>
            <a:endParaRPr lang="en-US" altLang="zh-TW" b="1" dirty="0">
              <a:solidFill>
                <a:srgbClr val="FF0000"/>
              </a:solidFill>
            </a:endParaRPr>
          </a:p>
          <a:p>
            <a:r>
              <a:rPr lang="zh-TW" altLang="en-US" b="1" dirty="0">
                <a:solidFill>
                  <a:srgbClr val="FF0000"/>
                </a:solidFill>
              </a:rPr>
              <a:t>在</a:t>
            </a:r>
            <a:r>
              <a:rPr lang="en-US" altLang="zh-TW" b="1" dirty="0">
                <a:solidFill>
                  <a:srgbClr val="FF0000"/>
                </a:solidFill>
              </a:rPr>
              <a:t>get_exp_data_3dir.m</a:t>
            </a:r>
            <a:r>
              <a:rPr lang="zh-TW" altLang="en-US" b="1" dirty="0">
                <a:solidFill>
                  <a:srgbClr val="FF0000"/>
                </a:solidFill>
              </a:rPr>
              <a:t>將其轉化成訓練用的</a:t>
            </a:r>
            <a:r>
              <a:rPr lang="en-US" altLang="zh-TW" b="1" dirty="0" err="1">
                <a:solidFill>
                  <a:srgbClr val="FF0000"/>
                </a:solidFill>
              </a:rPr>
              <a:t>covariance.mat</a:t>
            </a:r>
            <a:r>
              <a:rPr lang="zh-TW" altLang="en-US" b="1" dirty="0">
                <a:solidFill>
                  <a:srgbClr val="FF0000"/>
                </a:solidFill>
              </a:rPr>
              <a:t>與</a:t>
            </a:r>
            <a:r>
              <a:rPr lang="en-US" altLang="zh-TW" b="1" dirty="0" err="1">
                <a:solidFill>
                  <a:srgbClr val="FF0000"/>
                </a:solidFill>
              </a:rPr>
              <a:t>label.m</a:t>
            </a:r>
            <a:endParaRPr lang="en-US" altLang="zh-TW" b="1" dirty="0">
              <a:solidFill>
                <a:srgbClr val="FF0000"/>
              </a:solidFill>
            </a:endParaRPr>
          </a:p>
          <a:p>
            <a:r>
              <a:rPr lang="en-US" altLang="zh-TW" dirty="0" err="1"/>
              <a:t>adcData.mat</a:t>
            </a:r>
            <a:r>
              <a:rPr lang="zh-TW" altLang="en-US" dirty="0"/>
              <a:t>的型態是</a:t>
            </a:r>
            <a:r>
              <a:rPr lang="en-US" altLang="zh-TW" dirty="0"/>
              <a:t>4D complex double</a:t>
            </a:r>
            <a:r>
              <a:rPr lang="zh-TW" altLang="en-US" dirty="0"/>
              <a:t>，</a:t>
            </a:r>
            <a:r>
              <a:rPr lang="en-US" altLang="zh-TW" dirty="0"/>
              <a:t>size</a:t>
            </a:r>
            <a:r>
              <a:rPr lang="zh-TW" altLang="en-US" dirty="0"/>
              <a:t>為</a:t>
            </a:r>
            <a:r>
              <a:rPr lang="en-US" altLang="zh-TW" dirty="0"/>
              <a:t>(256,64,16,12)</a:t>
            </a:r>
          </a:p>
          <a:p>
            <a:pPr lvl="1"/>
            <a:r>
              <a:rPr lang="en-US" altLang="zh-TW" sz="1200" dirty="0"/>
              <a:t>256 (</a:t>
            </a:r>
            <a:r>
              <a:rPr lang="en-US" altLang="zh-TW" sz="1200" dirty="0" err="1"/>
              <a:t>numADCSample</a:t>
            </a:r>
            <a:r>
              <a:rPr lang="en-US" altLang="zh-TW" sz="1200" dirty="0"/>
              <a:t>)</a:t>
            </a:r>
            <a:r>
              <a:rPr lang="zh-TW" altLang="en-US" sz="1200" dirty="0"/>
              <a:t>，是</a:t>
            </a:r>
            <a:r>
              <a:rPr lang="en-US" altLang="zh-TW" sz="1200" dirty="0"/>
              <a:t>FMCW</a:t>
            </a:r>
            <a:r>
              <a:rPr lang="zh-TW" altLang="en-US" sz="1200" dirty="0"/>
              <a:t>訊號每個</a:t>
            </a:r>
            <a:r>
              <a:rPr lang="en-US" altLang="zh-TW" sz="1200" dirty="0"/>
              <a:t>chirp</a:t>
            </a:r>
            <a:r>
              <a:rPr lang="zh-TW" altLang="en-US" sz="1200" dirty="0"/>
              <a:t>會</a:t>
            </a:r>
            <a:r>
              <a:rPr lang="en-US" altLang="zh-TW" sz="1200" dirty="0"/>
              <a:t>sample</a:t>
            </a:r>
            <a:r>
              <a:rPr lang="zh-TW" altLang="en-US" sz="1200" dirty="0"/>
              <a:t>多少次</a:t>
            </a:r>
            <a:endParaRPr lang="en-US" altLang="zh-TW" sz="1200" dirty="0"/>
          </a:p>
          <a:p>
            <a:pPr lvl="1"/>
            <a:r>
              <a:rPr lang="en-US" altLang="zh-TW" sz="1200" dirty="0"/>
              <a:t>64 (</a:t>
            </a:r>
            <a:r>
              <a:rPr lang="en-US" altLang="zh-TW" sz="1200" dirty="0" err="1"/>
              <a:t>numLoops</a:t>
            </a:r>
            <a:r>
              <a:rPr lang="en-US" altLang="zh-TW" sz="1200" dirty="0"/>
              <a:t>,</a:t>
            </a:r>
            <a:r>
              <a:rPr lang="zh-TW" altLang="en-US" sz="1200" dirty="0"/>
              <a:t> </a:t>
            </a:r>
            <a:r>
              <a:rPr lang="en-US" altLang="zh-TW" sz="1200" dirty="0" err="1"/>
              <a:t>nchirp_loops</a:t>
            </a:r>
            <a:r>
              <a:rPr lang="en-US" altLang="zh-TW" sz="1200" dirty="0"/>
              <a:t>)</a:t>
            </a:r>
            <a:r>
              <a:rPr lang="zh-TW" altLang="en-US" sz="1200" dirty="0"/>
              <a:t>，是每個</a:t>
            </a:r>
            <a:r>
              <a:rPr lang="en-US" altLang="zh-TW" sz="1200" dirty="0"/>
              <a:t>frame</a:t>
            </a:r>
            <a:r>
              <a:rPr lang="zh-TW" altLang="en-US" sz="1200" dirty="0"/>
              <a:t>會有幾個</a:t>
            </a:r>
            <a:r>
              <a:rPr lang="en-US" altLang="zh-TW" sz="1200" dirty="0"/>
              <a:t>chirp</a:t>
            </a:r>
          </a:p>
          <a:p>
            <a:pPr lvl="1"/>
            <a:r>
              <a:rPr lang="en-US" altLang="zh-TW" sz="1200" dirty="0"/>
              <a:t>16 (</a:t>
            </a:r>
            <a:r>
              <a:rPr lang="en-US" altLang="zh-TW" sz="1200" dirty="0" err="1"/>
              <a:t>numRxPerDevice</a:t>
            </a:r>
            <a:r>
              <a:rPr lang="en-US" altLang="zh-TW" sz="1200" dirty="0"/>
              <a:t>*4)</a:t>
            </a:r>
            <a:r>
              <a:rPr lang="zh-TW" altLang="en-US" sz="1200" dirty="0"/>
              <a:t>，四組三發四收的天線，共</a:t>
            </a:r>
            <a:r>
              <a:rPr lang="en-US" altLang="zh-TW" sz="1200" dirty="0"/>
              <a:t>16</a:t>
            </a:r>
            <a:r>
              <a:rPr lang="zh-TW" altLang="en-US" sz="1200" dirty="0"/>
              <a:t>收</a:t>
            </a:r>
            <a:endParaRPr lang="en-US" altLang="zh-TW" sz="1200" dirty="0"/>
          </a:p>
          <a:p>
            <a:pPr lvl="1"/>
            <a:r>
              <a:rPr lang="en-US" altLang="zh-TW" sz="1200" dirty="0"/>
              <a:t>12</a:t>
            </a:r>
            <a:r>
              <a:rPr lang="zh-TW" altLang="en-US" sz="1200" dirty="0"/>
              <a:t> ，四組三發四收的天線，共</a:t>
            </a:r>
            <a:r>
              <a:rPr lang="en-US" altLang="zh-TW" sz="1200" dirty="0"/>
              <a:t>12</a:t>
            </a:r>
            <a:r>
              <a:rPr lang="zh-TW" altLang="en-US" sz="1200" dirty="0"/>
              <a:t>發</a:t>
            </a:r>
            <a:endParaRPr lang="en-US" altLang="zh-TW" sz="1200" dirty="0"/>
          </a:p>
          <a:p>
            <a:r>
              <a:rPr lang="zh-TW" altLang="en-US" dirty="0"/>
              <a:t>我們取其第一發</a:t>
            </a:r>
            <a:r>
              <a:rPr lang="en-US" altLang="zh-TW" dirty="0"/>
              <a:t>8</a:t>
            </a:r>
            <a:r>
              <a:rPr lang="zh-TW" altLang="en-US" dirty="0"/>
              <a:t>收的資料</a:t>
            </a:r>
            <a:r>
              <a:rPr lang="en-US" altLang="zh-TW" dirty="0"/>
              <a:t>(:,</a:t>
            </a:r>
            <a:r>
              <a:rPr lang="zh-TW" altLang="en-US" dirty="0"/>
              <a:t> </a:t>
            </a:r>
            <a:r>
              <a:rPr lang="en-US" altLang="zh-TW" dirty="0"/>
              <a:t>:, 1:8, 1)</a:t>
            </a:r>
            <a:r>
              <a:rPr lang="zh-TW" altLang="en-US" dirty="0"/>
              <a:t>中</a:t>
            </a:r>
            <a:r>
              <a:rPr lang="en-US" altLang="zh-TW" dirty="0"/>
              <a:t>800</a:t>
            </a:r>
            <a:r>
              <a:rPr lang="zh-TW" altLang="en-US" dirty="0"/>
              <a:t>筆給</a:t>
            </a:r>
            <a:r>
              <a:rPr lang="en-US" altLang="zh-TW" dirty="0"/>
              <a:t>training,</a:t>
            </a:r>
            <a:r>
              <a:rPr lang="zh-TW" altLang="en-US" dirty="0"/>
              <a:t> </a:t>
            </a:r>
            <a:r>
              <a:rPr lang="en-US" altLang="zh-TW" dirty="0"/>
              <a:t>100</a:t>
            </a:r>
            <a:r>
              <a:rPr lang="zh-TW" altLang="en-US" dirty="0"/>
              <a:t>筆給</a:t>
            </a:r>
            <a:r>
              <a:rPr lang="en-US" altLang="zh-TW" dirty="0"/>
              <a:t>test</a:t>
            </a:r>
            <a:r>
              <a:rPr lang="zh-TW" altLang="en-US" dirty="0"/>
              <a:t>，也就是其</a:t>
            </a:r>
            <a:r>
              <a:rPr lang="en-US" altLang="zh-TW" dirty="0"/>
              <a:t>(256,64)</a:t>
            </a:r>
            <a:r>
              <a:rPr lang="zh-TW" altLang="en-US" dirty="0"/>
              <a:t>取</a:t>
            </a:r>
            <a:r>
              <a:rPr lang="en-US" altLang="zh-TW" dirty="0"/>
              <a:t>900</a:t>
            </a:r>
            <a:r>
              <a:rPr lang="zh-TW" altLang="en-US" dirty="0"/>
              <a:t>筆出來</a:t>
            </a:r>
            <a:endParaRPr lang="en-US" altLang="zh-TW" dirty="0"/>
          </a:p>
          <a:p>
            <a:r>
              <a:rPr lang="zh-TW" altLang="en-US" dirty="0"/>
              <a:t>簡單作法是：每個</a:t>
            </a:r>
            <a:r>
              <a:rPr lang="en-US" altLang="zh-TW" dirty="0"/>
              <a:t>sample</a:t>
            </a:r>
            <a:r>
              <a:rPr lang="zh-TW" altLang="en-US" dirty="0"/>
              <a:t>都取其所有</a:t>
            </a:r>
            <a:r>
              <a:rPr lang="en-US" altLang="zh-TW" dirty="0"/>
              <a:t>chirp</a:t>
            </a:r>
            <a:r>
              <a:rPr lang="zh-TW" altLang="en-US" dirty="0"/>
              <a:t>的資料，也就是每個</a:t>
            </a:r>
            <a:r>
              <a:rPr lang="en-US" altLang="zh-TW" dirty="0"/>
              <a:t>chirp</a:t>
            </a:r>
            <a:r>
              <a:rPr lang="zh-TW" altLang="en-US" dirty="0"/>
              <a:t>的</a:t>
            </a:r>
            <a:r>
              <a:rPr lang="en-US" altLang="zh-TW" dirty="0"/>
              <a:t>12</a:t>
            </a:r>
            <a:r>
              <a:rPr lang="zh-TW" altLang="en-US" dirty="0"/>
              <a:t>個</a:t>
            </a:r>
            <a:r>
              <a:rPr lang="en-US" altLang="zh-TW" dirty="0"/>
              <a:t>sample +</a:t>
            </a:r>
            <a:r>
              <a:rPr lang="zh-TW" altLang="en-US" dirty="0"/>
              <a:t> 前</a:t>
            </a:r>
            <a:r>
              <a:rPr lang="en-US" altLang="zh-TW" dirty="0"/>
              <a:t>32chirp</a:t>
            </a:r>
            <a:r>
              <a:rPr lang="zh-TW" altLang="en-US" dirty="0"/>
              <a:t>的第</a:t>
            </a:r>
            <a:r>
              <a:rPr lang="en-US" altLang="zh-TW" dirty="0"/>
              <a:t>13</a:t>
            </a:r>
            <a:r>
              <a:rPr lang="zh-TW" altLang="en-US" dirty="0"/>
              <a:t>個</a:t>
            </a:r>
            <a:r>
              <a:rPr lang="en-US" altLang="zh-TW" dirty="0"/>
              <a:t>sample</a:t>
            </a:r>
            <a:r>
              <a:rPr lang="zh-TW" altLang="en-US" dirty="0"/>
              <a:t>取出來，</a:t>
            </a:r>
            <a:r>
              <a:rPr lang="en-US" altLang="zh-TW" dirty="0"/>
              <a:t>shuffle</a:t>
            </a:r>
            <a:r>
              <a:rPr lang="zh-TW" altLang="en-US" dirty="0"/>
              <a:t>後分配給</a:t>
            </a:r>
            <a:r>
              <a:rPr lang="en-US" altLang="zh-TW" dirty="0"/>
              <a:t>training &amp; testing</a:t>
            </a:r>
          </a:p>
          <a:p>
            <a:r>
              <a:rPr lang="zh-TW" altLang="en-US" dirty="0"/>
              <a:t>之後生成</a:t>
            </a:r>
            <a:r>
              <a:rPr lang="en-US" altLang="zh-TW" dirty="0"/>
              <a:t>8x8x2 (</a:t>
            </a:r>
            <a:r>
              <a:rPr lang="en-US" altLang="zh-TW" dirty="0" err="1"/>
              <a:t>real+imag</a:t>
            </a:r>
            <a:r>
              <a:rPr lang="zh-TW" altLang="en-US" dirty="0"/>
              <a:t>各</a:t>
            </a:r>
            <a:r>
              <a:rPr lang="en-US" altLang="zh-TW" dirty="0"/>
              <a:t>8x8)</a:t>
            </a:r>
            <a:r>
              <a:rPr lang="zh-TW" altLang="en-US" dirty="0"/>
              <a:t>的</a:t>
            </a:r>
            <a:r>
              <a:rPr lang="en-US" altLang="zh-TW" dirty="0"/>
              <a:t>covariance matrix</a:t>
            </a:r>
            <a:r>
              <a:rPr lang="zh-TW" altLang="en-US" dirty="0"/>
              <a:t>，以及</a:t>
            </a:r>
            <a:r>
              <a:rPr lang="en-US" altLang="zh-TW" dirty="0"/>
              <a:t>3x1</a:t>
            </a:r>
            <a:r>
              <a:rPr lang="zh-TW" altLang="en-US" dirty="0"/>
              <a:t>的</a:t>
            </a:r>
            <a:r>
              <a:rPr lang="en-US" altLang="zh-TW" dirty="0"/>
              <a:t>one-hot Label</a:t>
            </a:r>
            <a:r>
              <a:rPr lang="zh-TW" altLang="en-US" dirty="0"/>
              <a:t>作為訓練</a:t>
            </a:r>
            <a:endParaRPr lang="en-US" altLang="zh-TW" dirty="0"/>
          </a:p>
          <a:p>
            <a:r>
              <a:rPr lang="zh-TW" altLang="en-US" b="1" dirty="0"/>
              <a:t>生成的檔名為：</a:t>
            </a:r>
            <a:r>
              <a:rPr lang="en-US" altLang="zh-TW" b="1" dirty="0"/>
              <a:t>”</a:t>
            </a:r>
            <a:r>
              <a:rPr lang="en-US" altLang="zh-TW" b="1" dirty="0" err="1"/>
              <a:t>train_Covariance.mat</a:t>
            </a:r>
            <a:r>
              <a:rPr lang="en-US" altLang="zh-TW" b="1" dirty="0"/>
              <a:t>”, “</a:t>
            </a:r>
            <a:r>
              <a:rPr lang="en-US" altLang="zh-TW" b="1" dirty="0" err="1"/>
              <a:t>train_Label.mat</a:t>
            </a:r>
            <a:r>
              <a:rPr lang="en-US" altLang="zh-TW" b="1" dirty="0"/>
              <a:t>”, “</a:t>
            </a:r>
            <a:r>
              <a:rPr lang="en-US" altLang="zh-TW" b="1" dirty="0" err="1"/>
              <a:t>test_Covariance.mat</a:t>
            </a:r>
            <a:r>
              <a:rPr lang="en-US" altLang="zh-TW" b="1" dirty="0"/>
              <a:t>”, “</a:t>
            </a:r>
            <a:r>
              <a:rPr lang="en-US" altLang="zh-TW" b="1" dirty="0" err="1"/>
              <a:t>test_Label.mat</a:t>
            </a:r>
            <a:r>
              <a:rPr lang="en-US" altLang="zh-TW" b="1" dirty="0"/>
              <a:t>”</a:t>
            </a:r>
          </a:p>
          <a:p>
            <a:r>
              <a:rPr lang="zh-TW" altLang="en-US" dirty="0"/>
              <a:t>因為是</a:t>
            </a:r>
            <a:r>
              <a:rPr lang="en-US" altLang="zh-TW" dirty="0"/>
              <a:t>3</a:t>
            </a:r>
            <a:r>
              <a:rPr lang="zh-TW" altLang="en-US" dirty="0"/>
              <a:t>個方向的檔案合併，每個方向</a:t>
            </a:r>
            <a:r>
              <a:rPr lang="en-US" altLang="zh-TW" dirty="0"/>
              <a:t>train</a:t>
            </a:r>
            <a:r>
              <a:rPr lang="zh-TW" altLang="en-US" dirty="0"/>
              <a:t>各</a:t>
            </a:r>
            <a:r>
              <a:rPr lang="en-US" altLang="zh-TW" dirty="0"/>
              <a:t>800</a:t>
            </a:r>
            <a:r>
              <a:rPr lang="zh-TW" altLang="en-US" dirty="0"/>
              <a:t>、</a:t>
            </a:r>
            <a:r>
              <a:rPr lang="en-US" altLang="zh-TW" dirty="0"/>
              <a:t>test</a:t>
            </a:r>
            <a:r>
              <a:rPr lang="zh-TW" altLang="en-US" dirty="0"/>
              <a:t>各</a:t>
            </a:r>
            <a:r>
              <a:rPr lang="en-US" altLang="zh-TW" dirty="0"/>
              <a:t>100</a:t>
            </a:r>
            <a:r>
              <a:rPr lang="zh-TW" altLang="en-US" dirty="0"/>
              <a:t>，所以檔案</a:t>
            </a:r>
            <a:r>
              <a:rPr lang="en-US" altLang="zh-TW" dirty="0"/>
              <a:t>size</a:t>
            </a:r>
            <a:r>
              <a:rPr lang="zh-TW" altLang="en-US" dirty="0"/>
              <a:t>如下：</a:t>
            </a:r>
            <a:endParaRPr lang="en-US" altLang="zh-TW" dirty="0"/>
          </a:p>
          <a:p>
            <a:pPr lvl="1"/>
            <a:r>
              <a:rPr lang="en-US" altLang="zh-TW" sz="1200" dirty="0" err="1"/>
              <a:t>train_Covariance.mat</a:t>
            </a:r>
            <a:r>
              <a:rPr lang="en-US" altLang="zh-TW" sz="1200" dirty="0"/>
              <a:t>:</a:t>
            </a:r>
            <a:r>
              <a:rPr lang="zh-TW" altLang="en-US" sz="1200" dirty="0"/>
              <a:t> </a:t>
            </a:r>
            <a:r>
              <a:rPr lang="en-US" altLang="zh-TW" sz="1200" dirty="0"/>
              <a:t>(2400,8,8,2)</a:t>
            </a:r>
          </a:p>
          <a:p>
            <a:pPr lvl="1"/>
            <a:r>
              <a:rPr lang="en-US" altLang="zh-TW" sz="1200" dirty="0" err="1"/>
              <a:t>train_Label.mat</a:t>
            </a:r>
            <a:r>
              <a:rPr lang="en-US" altLang="zh-TW" sz="1200" dirty="0"/>
              <a:t>:</a:t>
            </a:r>
            <a:r>
              <a:rPr lang="zh-TW" altLang="en-US" sz="1200" dirty="0"/>
              <a:t> </a:t>
            </a:r>
            <a:r>
              <a:rPr lang="en-US" altLang="zh-TW" sz="1200" dirty="0"/>
              <a:t>(2400,3)</a:t>
            </a:r>
          </a:p>
          <a:p>
            <a:pPr lvl="1"/>
            <a:r>
              <a:rPr lang="en-US" altLang="zh-TW" sz="1200" dirty="0" err="1"/>
              <a:t>train_Covariance.mat</a:t>
            </a:r>
            <a:r>
              <a:rPr lang="en-US" altLang="zh-TW" sz="1200" dirty="0"/>
              <a:t>:</a:t>
            </a:r>
            <a:r>
              <a:rPr lang="zh-TW" altLang="en-US" sz="1200" dirty="0"/>
              <a:t> </a:t>
            </a:r>
            <a:r>
              <a:rPr lang="en-US" altLang="zh-TW" sz="1200" dirty="0"/>
              <a:t>(300,8,8,2)</a:t>
            </a:r>
          </a:p>
          <a:p>
            <a:pPr lvl="1"/>
            <a:r>
              <a:rPr lang="en-US" altLang="zh-TW" sz="1200" dirty="0" err="1"/>
              <a:t>train_Covariance.mat</a:t>
            </a:r>
            <a:r>
              <a:rPr lang="en-US" altLang="zh-TW" sz="1200" dirty="0"/>
              <a:t>:</a:t>
            </a:r>
            <a:r>
              <a:rPr lang="zh-TW" altLang="en-US" sz="1200" dirty="0"/>
              <a:t> </a:t>
            </a:r>
            <a:r>
              <a:rPr lang="en-US" altLang="zh-TW" sz="1200" dirty="0"/>
              <a:t>(300,3)</a:t>
            </a:r>
          </a:p>
          <a:p>
            <a:endParaRPr lang="en-US" altLang="zh-TW" dirty="0"/>
          </a:p>
          <a:p>
            <a:endParaRPr lang="en-US" altLang="zh-TW" sz="1800" b="0" i="0" dirty="0">
              <a:effectLst/>
              <a:latin typeface="Menlo"/>
            </a:endParaRPr>
          </a:p>
          <a:p>
            <a:endParaRPr lang="en-US" altLang="zh-TW" dirty="0"/>
          </a:p>
          <a:p>
            <a:endParaRPr lang="en-US" altLang="zh-TW" dirty="0"/>
          </a:p>
        </p:txBody>
      </p:sp>
      <p:sp>
        <p:nvSpPr>
          <p:cNvPr id="4" name="日期版面配置區 3">
            <a:extLst>
              <a:ext uri="{FF2B5EF4-FFF2-40B4-BE49-F238E27FC236}">
                <a16:creationId xmlns:a16="http://schemas.microsoft.com/office/drawing/2014/main" id="{C339ECCA-F120-450F-A4DE-2A0978BEE23F}"/>
              </a:ext>
            </a:extLst>
          </p:cNvPr>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09051949-A2A8-4679-B032-5188424FCA74}"/>
              </a:ext>
            </a:extLst>
          </p:cNvPr>
          <p:cNvSpPr>
            <a:spLocks noGrp="1"/>
          </p:cNvSpPr>
          <p:nvPr>
            <p:ph type="sldNum" sz="quarter" idx="12"/>
          </p:nvPr>
        </p:nvSpPr>
        <p:spPr/>
        <p:txBody>
          <a:bodyPr/>
          <a:lstStyle/>
          <a:p>
            <a:fld id="{72E2D38C-3FF7-4CAE-8DE5-82A98F7260E9}" type="slidenum">
              <a:rPr lang="zh-TW" altLang="en-US" smtClean="0"/>
              <a:t>11</a:t>
            </a:fld>
            <a:endParaRPr lang="zh-TW" altLang="en-US"/>
          </a:p>
        </p:txBody>
      </p:sp>
    </p:spTree>
    <p:extLst>
      <p:ext uri="{BB962C8B-B14F-4D97-AF65-F5344CB8AC3E}">
        <p14:creationId xmlns:p14="http://schemas.microsoft.com/office/powerpoint/2010/main" val="338975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734DA7-0B59-4FA2-A1D8-F0B024529A17}"/>
              </a:ext>
            </a:extLst>
          </p:cNvPr>
          <p:cNvSpPr>
            <a:spLocks noGrp="1"/>
          </p:cNvSpPr>
          <p:nvPr>
            <p:ph type="title"/>
          </p:nvPr>
        </p:nvSpPr>
        <p:spPr/>
        <p:txBody>
          <a:bodyPr/>
          <a:lstStyle/>
          <a:p>
            <a:r>
              <a:rPr lang="zh-TW" altLang="en-US" dirty="0"/>
              <a:t>讀取</a:t>
            </a:r>
            <a:r>
              <a:rPr lang="en-US" altLang="zh-TW" dirty="0"/>
              <a:t>Covariance</a:t>
            </a:r>
            <a:r>
              <a:rPr lang="zh-TW" altLang="en-US" dirty="0"/>
              <a:t> </a:t>
            </a:r>
            <a:r>
              <a:rPr lang="en-US" altLang="zh-TW" dirty="0"/>
              <a:t>&amp;</a:t>
            </a:r>
            <a:r>
              <a:rPr lang="zh-TW" altLang="en-US" dirty="0"/>
              <a:t> </a:t>
            </a:r>
            <a:r>
              <a:rPr lang="en-US" altLang="zh-TW" dirty="0"/>
              <a:t>Label</a:t>
            </a:r>
            <a:r>
              <a:rPr lang="zh-TW" altLang="en-US" dirty="0"/>
              <a:t>，撰寫</a:t>
            </a:r>
            <a:r>
              <a:rPr lang="en-US" altLang="zh-TW" dirty="0"/>
              <a:t>CNN</a:t>
            </a:r>
            <a:r>
              <a:rPr lang="zh-TW" altLang="en-US" dirty="0"/>
              <a:t>來預測方向</a:t>
            </a:r>
          </a:p>
        </p:txBody>
      </p:sp>
      <p:sp>
        <p:nvSpPr>
          <p:cNvPr id="3" name="內容版面配置區 2">
            <a:extLst>
              <a:ext uri="{FF2B5EF4-FFF2-40B4-BE49-F238E27FC236}">
                <a16:creationId xmlns:a16="http://schemas.microsoft.com/office/drawing/2014/main" id="{8DFB0504-BC9F-4871-81C9-0AFCC82680C6}"/>
              </a:ext>
            </a:extLst>
          </p:cNvPr>
          <p:cNvSpPr>
            <a:spLocks noGrp="1"/>
          </p:cNvSpPr>
          <p:nvPr>
            <p:ph idx="1"/>
          </p:nvPr>
        </p:nvSpPr>
        <p:spPr>
          <a:xfrm>
            <a:off x="197709" y="1037570"/>
            <a:ext cx="8847437" cy="999047"/>
          </a:xfrm>
        </p:spPr>
        <p:txBody>
          <a:bodyPr>
            <a:normAutofit lnSpcReduction="10000"/>
          </a:bodyPr>
          <a:lstStyle/>
          <a:p>
            <a:r>
              <a:rPr lang="zh-TW" altLang="en-US" dirty="0"/>
              <a:t>根據獲取的測資，開始撰寫你的</a:t>
            </a:r>
            <a:r>
              <a:rPr lang="en-US" altLang="zh-TW" dirty="0"/>
              <a:t>CNN</a:t>
            </a:r>
            <a:r>
              <a:rPr lang="zh-TW" altLang="en-US" dirty="0"/>
              <a:t>吧</a:t>
            </a:r>
            <a:r>
              <a:rPr lang="en-US" altLang="zh-TW" dirty="0"/>
              <a:t>!</a:t>
            </a:r>
          </a:p>
          <a:p>
            <a:r>
              <a:rPr lang="zh-TW" altLang="en-US" dirty="0"/>
              <a:t>記得要畫出你的</a:t>
            </a:r>
            <a:r>
              <a:rPr lang="en-US" altLang="zh-TW" dirty="0"/>
              <a:t>loss</a:t>
            </a:r>
            <a:r>
              <a:rPr lang="zh-TW" altLang="en-US" dirty="0"/>
              <a:t>和</a:t>
            </a:r>
            <a:r>
              <a:rPr lang="en-US" altLang="zh-TW" dirty="0"/>
              <a:t>accuracy curve for training &amp; test dataset</a:t>
            </a:r>
          </a:p>
          <a:p>
            <a:r>
              <a:rPr lang="zh-TW" altLang="en-US" dirty="0"/>
              <a:t>註：你可以使用</a:t>
            </a:r>
            <a:r>
              <a:rPr lang="en-US" altLang="zh-TW" dirty="0"/>
              <a:t>scipy.io</a:t>
            </a:r>
            <a:r>
              <a:rPr lang="zh-TW" altLang="en-US" dirty="0"/>
              <a:t>的</a:t>
            </a:r>
            <a:r>
              <a:rPr lang="en-US" altLang="zh-TW" dirty="0" err="1"/>
              <a:t>loadmat</a:t>
            </a:r>
            <a:r>
              <a:rPr lang="zh-TW" altLang="en-US" dirty="0"/>
              <a:t>程式讀取</a:t>
            </a:r>
            <a:r>
              <a:rPr lang="en-US" altLang="zh-TW" dirty="0"/>
              <a:t>mat</a:t>
            </a:r>
            <a:r>
              <a:rPr lang="zh-TW" altLang="en-US" dirty="0"/>
              <a:t>檔，用</a:t>
            </a:r>
            <a:r>
              <a:rPr lang="en-US" altLang="zh-TW" dirty="0"/>
              <a:t>mat[“</a:t>
            </a:r>
            <a:r>
              <a:rPr lang="en-US" altLang="zh-TW" dirty="0" err="1"/>
              <a:t>variableName</a:t>
            </a:r>
            <a:r>
              <a:rPr lang="en-US" altLang="zh-TW" dirty="0"/>
              <a:t>”]</a:t>
            </a:r>
            <a:r>
              <a:rPr lang="zh-TW" altLang="en-US" dirty="0"/>
              <a:t>讀取該檔的特定變數</a:t>
            </a:r>
            <a:endParaRPr lang="en-US" altLang="zh-TW" dirty="0"/>
          </a:p>
        </p:txBody>
      </p:sp>
      <p:sp>
        <p:nvSpPr>
          <p:cNvPr id="4" name="日期版面配置區 3">
            <a:extLst>
              <a:ext uri="{FF2B5EF4-FFF2-40B4-BE49-F238E27FC236}">
                <a16:creationId xmlns:a16="http://schemas.microsoft.com/office/drawing/2014/main" id="{B2FD8DE1-1175-41A4-B402-A5485BED4B6C}"/>
              </a:ext>
            </a:extLst>
          </p:cNvPr>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87421CDD-254E-40C2-8904-99071116406F}"/>
              </a:ext>
            </a:extLst>
          </p:cNvPr>
          <p:cNvSpPr>
            <a:spLocks noGrp="1"/>
          </p:cNvSpPr>
          <p:nvPr>
            <p:ph type="sldNum" sz="quarter" idx="12"/>
          </p:nvPr>
        </p:nvSpPr>
        <p:spPr/>
        <p:txBody>
          <a:bodyPr/>
          <a:lstStyle/>
          <a:p>
            <a:fld id="{72E2D38C-3FF7-4CAE-8DE5-82A98F7260E9}" type="slidenum">
              <a:rPr lang="zh-TW" altLang="en-US" smtClean="0"/>
              <a:t>12</a:t>
            </a:fld>
            <a:endParaRPr lang="zh-TW" altLang="en-US"/>
          </a:p>
        </p:txBody>
      </p:sp>
      <p:pic>
        <p:nvPicPr>
          <p:cNvPr id="7" name="圖片 6">
            <a:extLst>
              <a:ext uri="{FF2B5EF4-FFF2-40B4-BE49-F238E27FC236}">
                <a16:creationId xmlns:a16="http://schemas.microsoft.com/office/drawing/2014/main" id="{B503DA96-0915-4A75-9DD2-1FA7E0317598}"/>
              </a:ext>
            </a:extLst>
          </p:cNvPr>
          <p:cNvPicPr>
            <a:picLocks noChangeAspect="1"/>
          </p:cNvPicPr>
          <p:nvPr/>
        </p:nvPicPr>
        <p:blipFill>
          <a:blip r:embed="rId2"/>
          <a:stretch>
            <a:fillRect/>
          </a:stretch>
        </p:blipFill>
        <p:spPr>
          <a:xfrm>
            <a:off x="5686938" y="4275454"/>
            <a:ext cx="3202486" cy="1901682"/>
          </a:xfrm>
          <a:prstGeom prst="rect">
            <a:avLst/>
          </a:prstGeom>
        </p:spPr>
      </p:pic>
      <p:sp>
        <p:nvSpPr>
          <p:cNvPr id="8" name="文字方塊 7">
            <a:extLst>
              <a:ext uri="{FF2B5EF4-FFF2-40B4-BE49-F238E27FC236}">
                <a16:creationId xmlns:a16="http://schemas.microsoft.com/office/drawing/2014/main" id="{9A04480B-147D-40D2-9124-7FD29777B7C1}"/>
              </a:ext>
            </a:extLst>
          </p:cNvPr>
          <p:cNvSpPr txBox="1"/>
          <p:nvPr/>
        </p:nvSpPr>
        <p:spPr>
          <a:xfrm>
            <a:off x="5597872" y="3967677"/>
            <a:ext cx="2275468" cy="307777"/>
          </a:xfrm>
          <a:prstGeom prst="rect">
            <a:avLst/>
          </a:prstGeom>
          <a:noFill/>
        </p:spPr>
        <p:txBody>
          <a:bodyPr wrap="square" rtlCol="0">
            <a:spAutoFit/>
          </a:bodyPr>
          <a:lstStyle/>
          <a:p>
            <a:r>
              <a:rPr lang="zh-TW" altLang="en-US" sz="1400" dirty="0"/>
              <a:t>讀取</a:t>
            </a:r>
            <a:r>
              <a:rPr lang="en-US" altLang="zh-TW" sz="1400" dirty="0"/>
              <a:t>.mat</a:t>
            </a:r>
            <a:r>
              <a:rPr lang="zh-TW" altLang="en-US" sz="1400" dirty="0"/>
              <a:t>方法：</a:t>
            </a:r>
          </a:p>
        </p:txBody>
      </p:sp>
      <p:pic>
        <p:nvPicPr>
          <p:cNvPr id="9" name="圖片 8">
            <a:extLst>
              <a:ext uri="{FF2B5EF4-FFF2-40B4-BE49-F238E27FC236}">
                <a16:creationId xmlns:a16="http://schemas.microsoft.com/office/drawing/2014/main" id="{38A44AFA-A826-443B-A2D2-0E9C85C58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76" y="2879228"/>
            <a:ext cx="2304600" cy="1634385"/>
          </a:xfrm>
          <a:prstGeom prst="rect">
            <a:avLst/>
          </a:prstGeom>
        </p:spPr>
      </p:pic>
      <p:pic>
        <p:nvPicPr>
          <p:cNvPr id="11" name="圖片 10">
            <a:extLst>
              <a:ext uri="{FF2B5EF4-FFF2-40B4-BE49-F238E27FC236}">
                <a16:creationId xmlns:a16="http://schemas.microsoft.com/office/drawing/2014/main" id="{461880DA-C549-40E2-B7A2-71C564678C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576" y="4498051"/>
            <a:ext cx="2304600" cy="1659790"/>
          </a:xfrm>
          <a:prstGeom prst="rect">
            <a:avLst/>
          </a:prstGeom>
        </p:spPr>
      </p:pic>
    </p:spTree>
    <p:extLst>
      <p:ext uri="{BB962C8B-B14F-4D97-AF65-F5344CB8AC3E}">
        <p14:creationId xmlns:p14="http://schemas.microsoft.com/office/powerpoint/2010/main" val="406177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DA4993-6C12-46BB-A2C8-E42B0F0BD308}"/>
              </a:ext>
            </a:extLst>
          </p:cNvPr>
          <p:cNvSpPr>
            <a:spLocks noGrp="1"/>
          </p:cNvSpPr>
          <p:nvPr>
            <p:ph type="ctrTitle"/>
          </p:nvPr>
        </p:nvSpPr>
        <p:spPr/>
        <p:txBody>
          <a:bodyPr/>
          <a:lstStyle/>
          <a:p>
            <a:r>
              <a:rPr lang="en-US" altLang="zh-TW" dirty="0" err="1"/>
              <a:t>AoA</a:t>
            </a:r>
            <a:r>
              <a:rPr lang="en-US" altLang="zh-TW" dirty="0"/>
              <a:t> Estimation of FMCW Signals</a:t>
            </a:r>
            <a:endParaRPr lang="zh-TW" altLang="en-US" dirty="0"/>
          </a:p>
        </p:txBody>
      </p:sp>
      <p:sp>
        <p:nvSpPr>
          <p:cNvPr id="4" name="日期版面配置區 3">
            <a:extLst>
              <a:ext uri="{FF2B5EF4-FFF2-40B4-BE49-F238E27FC236}">
                <a16:creationId xmlns:a16="http://schemas.microsoft.com/office/drawing/2014/main" id="{79544C2D-6A88-4D73-A584-566C44648C7F}"/>
              </a:ext>
            </a:extLst>
          </p:cNvPr>
          <p:cNvSpPr>
            <a:spLocks noGrp="1"/>
          </p:cNvSpPr>
          <p:nvPr>
            <p:ph type="dt" sz="half" idx="10"/>
          </p:nvPr>
        </p:nvSpPr>
        <p:spPr/>
        <p:txBody>
          <a:bodyPr/>
          <a:lstStyle/>
          <a:p>
            <a:fld id="{149511B1-BCD6-40A0-9798-7568464254FE}"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EC5F7B44-10A3-4A6F-9D12-6118ECA5BB39}"/>
              </a:ext>
            </a:extLst>
          </p:cNvPr>
          <p:cNvSpPr>
            <a:spLocks noGrp="1"/>
          </p:cNvSpPr>
          <p:nvPr>
            <p:ph type="sldNum" sz="quarter" idx="12"/>
          </p:nvPr>
        </p:nvSpPr>
        <p:spPr/>
        <p:txBody>
          <a:bodyPr/>
          <a:lstStyle/>
          <a:p>
            <a:fld id="{72E2D38C-3FF7-4CAE-8DE5-82A98F7260E9}" type="slidenum">
              <a:rPr lang="zh-TW" altLang="en-US" smtClean="0"/>
              <a:t>13</a:t>
            </a:fld>
            <a:endParaRPr lang="zh-TW" altLang="en-US"/>
          </a:p>
        </p:txBody>
      </p:sp>
      <p:sp>
        <p:nvSpPr>
          <p:cNvPr id="6" name="副標題 5"/>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742739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System Model</a:t>
            </a:r>
            <a:endParaRPr lang="zh-TW" altLang="en-US" dirty="0"/>
          </a:p>
        </p:txBody>
      </p:sp>
      <p:sp>
        <p:nvSpPr>
          <p:cNvPr id="4" name="日期版面配置區 3"/>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p:cNvSpPr>
            <a:spLocks noGrp="1"/>
          </p:cNvSpPr>
          <p:nvPr>
            <p:ph type="sldNum" sz="quarter" idx="12"/>
          </p:nvPr>
        </p:nvSpPr>
        <p:spPr/>
        <p:txBody>
          <a:bodyPr/>
          <a:lstStyle/>
          <a:p>
            <a:fld id="{72E2D38C-3FF7-4CAE-8DE5-82A98F7260E9}" type="slidenum">
              <a:rPr lang="zh-TW" altLang="en-US" smtClean="0"/>
              <a:t>14</a:t>
            </a:fld>
            <a:endParaRPr lang="zh-TW" altLang="en-US"/>
          </a:p>
        </p:txBody>
      </p:sp>
      <p:pic>
        <p:nvPicPr>
          <p:cNvPr id="6" name="圖片 5"/>
          <p:cNvPicPr>
            <a:picLocks noChangeAspect="1"/>
          </p:cNvPicPr>
          <p:nvPr/>
        </p:nvPicPr>
        <p:blipFill>
          <a:blip r:embed="rId2"/>
          <a:stretch>
            <a:fillRect/>
          </a:stretch>
        </p:blipFill>
        <p:spPr>
          <a:xfrm>
            <a:off x="204257" y="1439241"/>
            <a:ext cx="3286029" cy="3517697"/>
          </a:xfrm>
          <a:prstGeom prst="rect">
            <a:avLst/>
          </a:prstGeom>
        </p:spPr>
      </p:pic>
      <mc:AlternateContent xmlns:mc="http://schemas.openxmlformats.org/markup-compatibility/2006" xmlns:a14="http://schemas.microsoft.com/office/drawing/2010/main">
        <mc:Choice Requires="a14">
          <p:sp>
            <p:nvSpPr>
              <p:cNvPr id="7" name="文字方塊 6"/>
              <p:cNvSpPr txBox="1"/>
              <p:nvPr/>
            </p:nvSpPr>
            <p:spPr>
              <a:xfrm>
                <a:off x="3801629" y="3526869"/>
                <a:ext cx="4894696" cy="652551"/>
              </a:xfrm>
              <a:prstGeom prst="rect">
                <a:avLst/>
              </a:prstGeom>
              <a:noFill/>
            </p:spPr>
            <p:txBody>
              <a:bodyPr wrap="square" rtlCol="0">
                <a:spAutoFit/>
              </a:bodyPr>
              <a:lstStyle/>
              <a:p>
                <a:pPr marL="285750" indent="-285750" algn="just">
                  <a:buFont typeface="Arial" panose="020B0604020202020204" pitchFamily="34" charset="0"/>
                  <a:buChar char="•"/>
                </a:pPr>
                <a:r>
                  <a:rPr lang="en-US" altLang="zh-TW" dirty="0"/>
                  <a:t>There are only </a:t>
                </a:r>
                <a:r>
                  <a:rPr lang="en-US" altLang="zh-TW" dirty="0">
                    <a:solidFill>
                      <a:srgbClr val="FF0000"/>
                    </a:solidFill>
                  </a:rPr>
                  <a:t>one object</a:t>
                </a:r>
                <a:r>
                  <a:rPr lang="en-US" altLang="zh-TW" dirty="0"/>
                  <a:t>, and the angle of </a:t>
                </a:r>
                <a14:m>
                  <m:oMath xmlns:m="http://schemas.openxmlformats.org/officeDocument/2006/math">
                    <m:r>
                      <a:rPr lang="zh-TW" altLang="en-US" i="1" smtClean="0">
                        <a:latin typeface="Cambria Math" panose="02040503050406030204" pitchFamily="18" charset="0"/>
                      </a:rPr>
                      <m:t>𝜃</m:t>
                    </m:r>
                  </m:oMath>
                </a14:m>
                <a:r>
                  <a:rPr lang="zh-TW" altLang="en-US" dirty="0"/>
                  <a:t> </a:t>
                </a:r>
                <a:r>
                  <a:rPr lang="en-US" altLang="zh-TW" dirty="0"/>
                  <a:t>is only equal to </a:t>
                </a:r>
                <a14:m>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60</m:t>
                        </m:r>
                      </m:e>
                      <m:sup>
                        <m:r>
                          <a:rPr lang="en-US" altLang="zh-TW" b="0" i="1" smtClean="0">
                            <a:latin typeface="Cambria Math" panose="02040503050406030204" pitchFamily="18" charset="0"/>
                            <a:ea typeface="Cambria Math" panose="02040503050406030204" pitchFamily="18" charset="0"/>
                          </a:rPr>
                          <m:t>°</m:t>
                        </m:r>
                      </m:sup>
                    </m:sSup>
                    <m:r>
                      <a:rPr lang="en-US" altLang="zh-TW" b="0" i="1" smtClean="0">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3</m:t>
                        </m:r>
                        <m:r>
                          <a:rPr lang="en-US" altLang="zh-TW" i="1">
                            <a:latin typeface="Cambria Math" panose="02040503050406030204" pitchFamily="18" charset="0"/>
                          </a:rPr>
                          <m:t>0</m:t>
                        </m:r>
                      </m:e>
                      <m:sup>
                        <m:r>
                          <a:rPr lang="en-US" altLang="zh-TW" i="1">
                            <a:latin typeface="Cambria Math" panose="02040503050406030204" pitchFamily="18" charset="0"/>
                            <a:ea typeface="Cambria Math" panose="02040503050406030204" pitchFamily="18" charset="0"/>
                          </a:rPr>
                          <m:t>°</m:t>
                        </m:r>
                      </m:sup>
                    </m:sSup>
                    <m:r>
                      <a:rPr lang="en-US" altLang="zh-TW" i="1">
                        <a:latin typeface="Cambria Math" panose="02040503050406030204" pitchFamily="18" charset="0"/>
                        <a:ea typeface="Cambria Math" panose="02040503050406030204" pitchFamily="18" charset="0"/>
                      </a:rPr>
                      <m:t>,</m:t>
                    </m:r>
                  </m:oMath>
                </a14:m>
                <a:r>
                  <a:rPr lang="en-US" altLang="zh-TW" dirty="0"/>
                  <a:t> </a:t>
                </a: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0</m:t>
                        </m:r>
                      </m:e>
                      <m:sup>
                        <m:r>
                          <a:rPr lang="en-US" altLang="zh-TW" i="1">
                            <a:latin typeface="Cambria Math" panose="02040503050406030204" pitchFamily="18" charset="0"/>
                            <a:ea typeface="Cambria Math" panose="02040503050406030204" pitchFamily="18" charset="0"/>
                          </a:rPr>
                          <m:t>°</m:t>
                        </m:r>
                      </m:sup>
                    </m:sSup>
                    <m:r>
                      <a:rPr lang="en-US" altLang="zh-TW" i="1">
                        <a:latin typeface="Cambria Math" panose="02040503050406030204" pitchFamily="18" charset="0"/>
                        <a:ea typeface="Cambria Math" panose="02040503050406030204" pitchFamily="18" charset="0"/>
                      </a:rPr>
                      <m:t>,</m:t>
                    </m:r>
                  </m:oMath>
                </a14:m>
                <a:r>
                  <a:rPr lang="en-US" altLang="zh-TW" dirty="0"/>
                  <a:t> </a:t>
                </a:r>
                <a14:m>
                  <m:oMath xmlns:m="http://schemas.openxmlformats.org/officeDocument/2006/math">
                    <m:r>
                      <a:rPr lang="en-US" altLang="zh-TW" b="0" i="0"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3</m:t>
                        </m:r>
                        <m:r>
                          <a:rPr lang="en-US" altLang="zh-TW" i="1">
                            <a:latin typeface="Cambria Math" panose="02040503050406030204" pitchFamily="18" charset="0"/>
                          </a:rPr>
                          <m:t>0</m:t>
                        </m:r>
                      </m:e>
                      <m:sup>
                        <m:r>
                          <a:rPr lang="en-US" altLang="zh-TW" i="1">
                            <a:latin typeface="Cambria Math" panose="02040503050406030204" pitchFamily="18" charset="0"/>
                            <a:ea typeface="Cambria Math" panose="02040503050406030204" pitchFamily="18" charset="0"/>
                          </a:rPr>
                          <m:t>°</m:t>
                        </m:r>
                      </m:sup>
                    </m:sSup>
                    <m:r>
                      <a:rPr lang="en-US" altLang="zh-TW" i="1">
                        <a:latin typeface="Cambria Math" panose="02040503050406030204" pitchFamily="18" charset="0"/>
                        <a:ea typeface="Cambria Math" panose="02040503050406030204" pitchFamily="18" charset="0"/>
                      </a:rPr>
                      <m:t>,</m:t>
                    </m:r>
                  </m:oMath>
                </a14:m>
                <a:r>
                  <a:rPr lang="en-US" altLang="zh-TW" dirty="0"/>
                  <a:t> </a:t>
                </a:r>
                <a14:m>
                  <m:oMath xmlns:m="http://schemas.openxmlformats.org/officeDocument/2006/math">
                    <m:r>
                      <a:rPr lang="en-US" altLang="zh-TW" b="0" i="0"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60</m:t>
                        </m:r>
                      </m:e>
                      <m:sup>
                        <m:r>
                          <a:rPr lang="en-US" altLang="zh-TW" i="1">
                            <a:latin typeface="Cambria Math" panose="02040503050406030204" pitchFamily="18" charset="0"/>
                            <a:ea typeface="Cambria Math" panose="02040503050406030204" pitchFamily="18" charset="0"/>
                          </a:rPr>
                          <m:t>°</m:t>
                        </m:r>
                      </m:sup>
                    </m:sSup>
                  </m:oMath>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801629" y="3526869"/>
                <a:ext cx="4894696" cy="652551"/>
              </a:xfrm>
              <a:prstGeom prst="rect">
                <a:avLst/>
              </a:prstGeom>
              <a:blipFill>
                <a:blip r:embed="rId3"/>
                <a:stretch>
                  <a:fillRect l="-872" t="-5607" r="-996" b="-14019"/>
                </a:stretch>
              </a:blipFill>
            </p:spPr>
            <p:txBody>
              <a:bodyPr/>
              <a:lstStyle/>
              <a:p>
                <a:r>
                  <a:rPr lang="zh-TW" altLang="en-US">
                    <a:noFill/>
                  </a:rPr>
                  <a:t> </a:t>
                </a:r>
              </a:p>
            </p:txBody>
          </p:sp>
        </mc:Fallback>
      </mc:AlternateContent>
      <p:sp>
        <p:nvSpPr>
          <p:cNvPr id="8" name="文字方塊 7"/>
          <p:cNvSpPr txBox="1"/>
          <p:nvPr/>
        </p:nvSpPr>
        <p:spPr>
          <a:xfrm>
            <a:off x="3801629" y="4393398"/>
            <a:ext cx="4894696" cy="932872"/>
          </a:xfrm>
          <a:prstGeom prst="rect">
            <a:avLst/>
          </a:prstGeom>
          <a:noFill/>
        </p:spPr>
        <p:txBody>
          <a:bodyPr wrap="square" rtlCol="0">
            <a:spAutoFit/>
          </a:bodyPr>
          <a:lstStyle/>
          <a:p>
            <a:pPr marL="285750" indent="-285750" algn="just">
              <a:buFont typeface="Arial" panose="020B0604020202020204" pitchFamily="34" charset="0"/>
              <a:buChar char="•"/>
            </a:pPr>
            <a:r>
              <a:rPr lang="en-US" altLang="zh-TW" dirty="0"/>
              <a:t>We use covariance matrix (real part and image part) as the input of the CNN network to predict where target is (from five points)</a:t>
            </a:r>
            <a:endParaRPr lang="zh-TW" altLang="en-US" dirty="0"/>
          </a:p>
        </p:txBody>
      </p:sp>
      <p:sp>
        <p:nvSpPr>
          <p:cNvPr id="9" name="文字方塊 8"/>
          <p:cNvSpPr txBox="1"/>
          <p:nvPr/>
        </p:nvSpPr>
        <p:spPr>
          <a:xfrm>
            <a:off x="1000207" y="4956938"/>
            <a:ext cx="2589363" cy="369332"/>
          </a:xfrm>
          <a:prstGeom prst="rect">
            <a:avLst/>
          </a:prstGeom>
          <a:noFill/>
        </p:spPr>
        <p:txBody>
          <a:bodyPr wrap="none" rtlCol="0">
            <a:spAutoFit/>
          </a:bodyPr>
          <a:lstStyle/>
          <a:p>
            <a:r>
              <a:rPr lang="en-US" altLang="zh-TW" dirty="0"/>
              <a:t>The ULA with </a:t>
            </a:r>
            <a:r>
              <a:rPr lang="en-US" altLang="zh-TW" dirty="0">
                <a:solidFill>
                  <a:srgbClr val="FF0000"/>
                </a:solidFill>
              </a:rPr>
              <a:t>m antennas</a:t>
            </a:r>
            <a:endParaRPr lang="zh-TW" altLang="en-US" dirty="0">
              <a:solidFill>
                <a:srgbClr val="FF0000"/>
              </a:solidFill>
            </a:endParaRPr>
          </a:p>
        </p:txBody>
      </p:sp>
      <mc:AlternateContent xmlns:mc="http://schemas.openxmlformats.org/markup-compatibility/2006" xmlns:a14="http://schemas.microsoft.com/office/drawing/2010/main">
        <mc:Choice Requires="a14">
          <p:sp>
            <p:nvSpPr>
              <p:cNvPr id="10" name="文字方塊 9"/>
              <p:cNvSpPr txBox="1"/>
              <p:nvPr/>
            </p:nvSpPr>
            <p:spPr>
              <a:xfrm>
                <a:off x="3855315" y="1202348"/>
                <a:ext cx="393642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US" altLang="zh-TW" sz="2000">
                          <a:solidFill>
                            <a:prstClr val="black"/>
                          </a:solidFill>
                          <a:latin typeface="Cambria Math" panose="02040503050406030204" pitchFamily="18" charset="0"/>
                        </a:rPr>
                        <m:t>y</m:t>
                      </m:r>
                      <m:d>
                        <m:dPr>
                          <m:ctrlPr>
                            <a:rPr lang="zh-TW" altLang="zh-TW" sz="2000" i="1">
                              <a:solidFill>
                                <a:prstClr val="black"/>
                              </a:solidFill>
                              <a:latin typeface="Cambria Math" panose="02040503050406030204" pitchFamily="18" charset="0"/>
                            </a:rPr>
                          </m:ctrlPr>
                        </m:dPr>
                        <m:e>
                          <m:r>
                            <m:rPr>
                              <m:sty m:val="p"/>
                            </m:rPr>
                            <a:rPr lang="en-US" altLang="zh-TW" sz="2000">
                              <a:solidFill>
                                <a:prstClr val="black"/>
                              </a:solidFill>
                              <a:latin typeface="Cambria Math" panose="02040503050406030204" pitchFamily="18" charset="0"/>
                            </a:rPr>
                            <m:t>t</m:t>
                          </m:r>
                        </m:e>
                      </m:d>
                      <m:r>
                        <a:rPr lang="en-US" altLang="zh-TW" sz="2000" i="1">
                          <a:solidFill>
                            <a:prstClr val="black"/>
                          </a:solidFill>
                          <a:latin typeface="Cambria Math" panose="02040503050406030204" pitchFamily="18" charset="0"/>
                        </a:rPr>
                        <m:t>=</m:t>
                      </m:r>
                      <m:r>
                        <m:rPr>
                          <m:sty m:val="p"/>
                        </m:rPr>
                        <a:rPr lang="en-US" altLang="zh-TW" sz="2000">
                          <a:latin typeface="Cambria Math" panose="02040503050406030204" pitchFamily="18" charset="0"/>
                        </a:rPr>
                        <m:t>a</m:t>
                      </m:r>
                      <m:d>
                        <m:dPr>
                          <m:ctrlPr>
                            <a:rPr lang="zh-TW" altLang="zh-TW" sz="2000" i="1">
                              <a:latin typeface="Cambria Math" panose="02040503050406030204" pitchFamily="18" charset="0"/>
                            </a:rPr>
                          </m:ctrlPr>
                        </m:dPr>
                        <m:e>
                          <m:r>
                            <a:rPr lang="el-GR" altLang="zh-TW" sz="2000" i="1">
                              <a:latin typeface="Cambria Math" panose="02040503050406030204" pitchFamily="18" charset="0"/>
                            </a:rPr>
                            <m:t>𝜃</m:t>
                          </m:r>
                        </m:e>
                      </m:d>
                      <m:r>
                        <a:rPr lang="en-US" altLang="zh-TW" sz="2000" i="1">
                          <a:solidFill>
                            <a:prstClr val="black"/>
                          </a:solidFill>
                          <a:latin typeface="Cambria Math" panose="02040503050406030204" pitchFamily="18" charset="0"/>
                        </a:rPr>
                        <m:t>𝑥</m:t>
                      </m:r>
                      <m:d>
                        <m:dPr>
                          <m:ctrlPr>
                            <a:rPr lang="zh-TW" altLang="zh-TW" sz="2000" i="1">
                              <a:solidFill>
                                <a:prstClr val="black"/>
                              </a:solidFill>
                              <a:latin typeface="Cambria Math" panose="02040503050406030204" pitchFamily="18" charset="0"/>
                            </a:rPr>
                          </m:ctrlPr>
                        </m:dPr>
                        <m:e>
                          <m:r>
                            <a:rPr lang="en-US" altLang="zh-TW" sz="2000" i="1">
                              <a:solidFill>
                                <a:prstClr val="black"/>
                              </a:solidFill>
                              <a:latin typeface="Cambria Math" panose="02040503050406030204" pitchFamily="18" charset="0"/>
                            </a:rPr>
                            <m:t>𝑡</m:t>
                          </m:r>
                        </m:e>
                      </m:d>
                      <m:r>
                        <a:rPr lang="en-US" altLang="zh-TW" sz="2000" i="1">
                          <a:solidFill>
                            <a:prstClr val="black"/>
                          </a:solidFill>
                          <a:latin typeface="Cambria Math" panose="02040503050406030204" pitchFamily="18" charset="0"/>
                        </a:rPr>
                        <m:t>+</m:t>
                      </m:r>
                      <m:r>
                        <a:rPr lang="en-US" altLang="zh-TW" sz="2000" i="1">
                          <a:solidFill>
                            <a:prstClr val="black"/>
                          </a:solidFill>
                          <a:latin typeface="Cambria Math" panose="02040503050406030204" pitchFamily="18" charset="0"/>
                        </a:rPr>
                        <m:t>𝑒</m:t>
                      </m:r>
                      <m:d>
                        <m:dPr>
                          <m:ctrlPr>
                            <a:rPr lang="zh-TW" altLang="zh-TW" sz="2000" i="1">
                              <a:solidFill>
                                <a:prstClr val="black"/>
                              </a:solidFill>
                              <a:latin typeface="Cambria Math" panose="02040503050406030204" pitchFamily="18" charset="0"/>
                            </a:rPr>
                          </m:ctrlPr>
                        </m:dPr>
                        <m:e>
                          <m:r>
                            <a:rPr lang="en-US" altLang="zh-TW" sz="2000" i="1">
                              <a:solidFill>
                                <a:prstClr val="black"/>
                              </a:solidFill>
                              <a:latin typeface="Cambria Math" panose="02040503050406030204" pitchFamily="18" charset="0"/>
                            </a:rPr>
                            <m:t>𝑡</m:t>
                          </m:r>
                        </m:e>
                      </m:d>
                      <m:r>
                        <a:rPr lang="en-US" altLang="zh-TW" sz="2000" i="1">
                          <a:solidFill>
                            <a:prstClr val="black"/>
                          </a:solidFill>
                          <a:latin typeface="Cambria Math" panose="02040503050406030204" pitchFamily="18" charset="0"/>
                        </a:rPr>
                        <m:t> </m:t>
                      </m:r>
                      <m:r>
                        <a:rPr lang="en-US" altLang="zh-TW" sz="2000" i="1">
                          <a:solidFill>
                            <a:prstClr val="black"/>
                          </a:solidFill>
                          <a:latin typeface="Cambria Math" panose="02040503050406030204" pitchFamily="18" charset="0"/>
                        </a:rPr>
                        <m:t>𝑡</m:t>
                      </m:r>
                      <m:r>
                        <a:rPr lang="en-US" altLang="zh-TW" sz="2000" i="1">
                          <a:solidFill>
                            <a:prstClr val="black"/>
                          </a:solidFill>
                          <a:latin typeface="Cambria Math" panose="02040503050406030204" pitchFamily="18" charset="0"/>
                        </a:rPr>
                        <m:t>=1,…,</m:t>
                      </m:r>
                      <m:r>
                        <a:rPr lang="en-US" altLang="zh-TW" sz="2000" i="1">
                          <a:solidFill>
                            <a:prstClr val="black"/>
                          </a:solidFill>
                          <a:latin typeface="Cambria Math" panose="02040503050406030204" pitchFamily="18" charset="0"/>
                        </a:rPr>
                        <m:t>𝑁</m:t>
                      </m:r>
                    </m:oMath>
                  </m:oMathPara>
                </a14:m>
                <a:endParaRPr lang="zh-TW" altLang="zh-TW" sz="2000" dirty="0">
                  <a:solidFill>
                    <a:prstClr val="black"/>
                  </a:solidFill>
                  <a:latin typeface="Calibri" panose="020F0502020204030204"/>
                  <a:ea typeface="新細明體" panose="02020500000000000000" pitchFamily="18" charset="-120"/>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a:off x="3855315" y="1202348"/>
                <a:ext cx="3936423" cy="400110"/>
              </a:xfrm>
              <a:prstGeom prst="rect">
                <a:avLst/>
              </a:prstGeom>
              <a:blipFill>
                <a:blip r:embed="rId4"/>
                <a:stretch>
                  <a:fillRect b="-75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3872056" y="1732212"/>
                <a:ext cx="4052744" cy="1477328"/>
              </a:xfrm>
              <a:prstGeom prst="rect">
                <a:avLst/>
              </a:prstGeom>
              <a:noFill/>
              <a:ln w="19050">
                <a:solidFill>
                  <a:srgbClr val="0070C0"/>
                </a:solidFill>
              </a:ln>
            </p:spPr>
            <p:txBody>
              <a:bodyPr wrap="square" rtlCol="0">
                <a:spAutoFit/>
              </a:bodyPr>
              <a:lstStyle/>
              <a:p>
                <a14:m>
                  <m:oMath xmlns:m="http://schemas.openxmlformats.org/officeDocument/2006/math">
                    <m:r>
                      <m:rPr>
                        <m:sty m:val="p"/>
                      </m:rPr>
                      <a:rPr lang="en-US" altLang="zh-TW">
                        <a:solidFill>
                          <a:prstClr val="black"/>
                        </a:solidFill>
                        <a:latin typeface="Cambria Math" panose="02040503050406030204" pitchFamily="18" charset="0"/>
                      </a:rPr>
                      <m:t>y</m:t>
                    </m:r>
                    <m:r>
                      <a:rPr lang="en-US" altLang="zh-TW">
                        <a:solidFill>
                          <a:prstClr val="black"/>
                        </a:solidFill>
                        <a:latin typeface="Cambria Math" panose="02040503050406030204" pitchFamily="18" charset="0"/>
                      </a:rPr>
                      <m:t>(</m:t>
                    </m:r>
                    <m:r>
                      <m:rPr>
                        <m:sty m:val="p"/>
                      </m:rPr>
                      <a:rPr lang="en-US" altLang="zh-TW">
                        <a:solidFill>
                          <a:prstClr val="black"/>
                        </a:solidFill>
                        <a:latin typeface="Cambria Math" panose="02040503050406030204" pitchFamily="18" charset="0"/>
                      </a:rPr>
                      <m:t>t</m:t>
                    </m:r>
                    <m:r>
                      <a:rPr lang="en-US" altLang="zh-TW">
                        <a:solidFill>
                          <a:prstClr val="black"/>
                        </a:solidFill>
                        <a:latin typeface="Cambria Math" panose="02040503050406030204" pitchFamily="18" charset="0"/>
                      </a:rPr>
                      <m:t>)∈</m:t>
                    </m:r>
                    <m:sSup>
                      <m:sSupPr>
                        <m:ctrlPr>
                          <a:rPr lang="zh-TW" altLang="zh-TW" i="1" smtClean="0">
                            <a:solidFill>
                              <a:prstClr val="black"/>
                            </a:solidFill>
                            <a:latin typeface="Cambria Math" panose="02040503050406030204" pitchFamily="18" charset="0"/>
                          </a:rPr>
                        </m:ctrlPr>
                      </m:sSupPr>
                      <m:e>
                        <m:r>
                          <a:rPr lang="en-US" altLang="zh-TW" i="1">
                            <a:solidFill>
                              <a:prstClr val="black"/>
                            </a:solidFill>
                            <a:latin typeface="Cambria Math" panose="02040503050406030204" pitchFamily="18" charset="0"/>
                          </a:rPr>
                          <m:t>𝐶</m:t>
                        </m:r>
                      </m:e>
                      <m:sup>
                        <m:r>
                          <a:rPr lang="en-US" altLang="zh-TW" i="1">
                            <a:solidFill>
                              <a:prstClr val="black"/>
                            </a:solidFill>
                            <a:latin typeface="Cambria Math" panose="02040503050406030204" pitchFamily="18" charset="0"/>
                          </a:rPr>
                          <m:t>𝑚</m:t>
                        </m:r>
                        <m:r>
                          <a:rPr lang="en-US" altLang="zh-TW" i="1">
                            <a:solidFill>
                              <a:prstClr val="black"/>
                            </a:solidFill>
                            <a:latin typeface="Cambria Math" panose="02040503050406030204" pitchFamily="18" charset="0"/>
                          </a:rPr>
                          <m:t>∗1</m:t>
                        </m:r>
                      </m:sup>
                    </m:sSup>
                  </m:oMath>
                </a14:m>
                <a:r>
                  <a:rPr lang="en-US" altLang="zh-TW" dirty="0">
                    <a:solidFill>
                      <a:prstClr val="black"/>
                    </a:solidFill>
                    <a:latin typeface="Calibri" panose="020F0502020204030204"/>
                    <a:ea typeface="新細明體" panose="02020500000000000000" pitchFamily="18" charset="-120"/>
                  </a:rPr>
                  <a:t>:  Noisy data vector</a:t>
                </a:r>
                <a:endParaRPr lang="zh-TW" altLang="zh-TW" dirty="0">
                  <a:solidFill>
                    <a:prstClr val="black"/>
                  </a:solidFill>
                  <a:latin typeface="Calibri" panose="020F0502020204030204"/>
                  <a:ea typeface="新細明體" panose="02020500000000000000" pitchFamily="18" charset="-120"/>
                </a:endParaRPr>
              </a:p>
              <a:p>
                <a14:m>
                  <m:oMath xmlns:m="http://schemas.openxmlformats.org/officeDocument/2006/math">
                    <m:r>
                      <m:rPr>
                        <m:sty m:val="p"/>
                      </m:rPr>
                      <a:rPr lang="en-US" altLang="zh-TW">
                        <a:solidFill>
                          <a:prstClr val="black"/>
                        </a:solidFill>
                        <a:latin typeface="Cambria Math" panose="02040503050406030204" pitchFamily="18" charset="0"/>
                      </a:rPr>
                      <m:t>x</m:t>
                    </m:r>
                    <m:r>
                      <a:rPr lang="en-US" altLang="zh-TW">
                        <a:solidFill>
                          <a:prstClr val="black"/>
                        </a:solidFill>
                        <a:latin typeface="Cambria Math" panose="02040503050406030204" pitchFamily="18" charset="0"/>
                      </a:rPr>
                      <m:t>(</m:t>
                    </m:r>
                    <m:r>
                      <m:rPr>
                        <m:sty m:val="p"/>
                      </m:rPr>
                      <a:rPr lang="en-US" altLang="zh-TW">
                        <a:solidFill>
                          <a:prstClr val="black"/>
                        </a:solidFill>
                        <a:latin typeface="Cambria Math" panose="02040503050406030204" pitchFamily="18" charset="0"/>
                      </a:rPr>
                      <m:t>t</m:t>
                    </m:r>
                    <m:r>
                      <a:rPr lang="en-US" altLang="zh-TW">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rPr>
                      <m:t>𝐶</m:t>
                    </m:r>
                  </m:oMath>
                </a14:m>
                <a:r>
                  <a:rPr lang="en-US" altLang="zh-TW" dirty="0">
                    <a:solidFill>
                      <a:prstClr val="black"/>
                    </a:solidFill>
                    <a:latin typeface="Calibri" panose="020F0502020204030204"/>
                    <a:ea typeface="新細明體" panose="02020500000000000000" pitchFamily="18" charset="-120"/>
                  </a:rPr>
                  <a:t>:         Testing signal</a:t>
                </a:r>
                <a:endParaRPr lang="zh-TW" altLang="zh-TW" dirty="0">
                  <a:solidFill>
                    <a:prstClr val="black"/>
                  </a:solidFill>
                  <a:latin typeface="Calibri" panose="020F0502020204030204"/>
                  <a:ea typeface="新細明體" panose="02020500000000000000" pitchFamily="18" charset="-120"/>
                </a:endParaRPr>
              </a:p>
              <a:p>
                <a14:m>
                  <m:oMath xmlns:m="http://schemas.openxmlformats.org/officeDocument/2006/math">
                    <m:r>
                      <m:rPr>
                        <m:sty m:val="p"/>
                      </m:rPr>
                      <a:rPr lang="en-US" altLang="zh-TW">
                        <a:solidFill>
                          <a:prstClr val="black"/>
                        </a:solidFill>
                        <a:latin typeface="Cambria Math" panose="02040503050406030204" pitchFamily="18" charset="0"/>
                      </a:rPr>
                      <m:t>e</m:t>
                    </m:r>
                    <m:r>
                      <a:rPr lang="en-US" altLang="zh-TW">
                        <a:solidFill>
                          <a:prstClr val="black"/>
                        </a:solidFill>
                        <a:latin typeface="Cambria Math" panose="02040503050406030204" pitchFamily="18" charset="0"/>
                      </a:rPr>
                      <m:t>(</m:t>
                    </m:r>
                    <m:r>
                      <m:rPr>
                        <m:sty m:val="p"/>
                      </m:rPr>
                      <a:rPr lang="en-US" altLang="zh-TW">
                        <a:solidFill>
                          <a:prstClr val="black"/>
                        </a:solidFill>
                        <a:latin typeface="Cambria Math" panose="02040503050406030204" pitchFamily="18" charset="0"/>
                      </a:rPr>
                      <m:t>t</m:t>
                    </m:r>
                    <m:r>
                      <a:rPr lang="en-US" altLang="zh-TW">
                        <a:solidFill>
                          <a:prstClr val="black"/>
                        </a:solidFill>
                        <a:latin typeface="Cambria Math" panose="02040503050406030204" pitchFamily="18" charset="0"/>
                      </a:rPr>
                      <m:t>)∈</m:t>
                    </m:r>
                    <m:sSup>
                      <m:sSupPr>
                        <m:ctrlPr>
                          <a:rPr lang="zh-TW" altLang="zh-TW" i="1">
                            <a:solidFill>
                              <a:prstClr val="black"/>
                            </a:solidFill>
                            <a:latin typeface="Cambria Math" panose="02040503050406030204" pitchFamily="18" charset="0"/>
                          </a:rPr>
                        </m:ctrlPr>
                      </m:sSupPr>
                      <m:e>
                        <m:r>
                          <a:rPr lang="en-US" altLang="zh-TW" i="1">
                            <a:solidFill>
                              <a:prstClr val="black"/>
                            </a:solidFill>
                            <a:latin typeface="Cambria Math" panose="02040503050406030204" pitchFamily="18" charset="0"/>
                          </a:rPr>
                          <m:t>𝐶</m:t>
                        </m:r>
                      </m:e>
                      <m:sup>
                        <m:r>
                          <a:rPr lang="en-US" altLang="zh-TW" i="1">
                            <a:solidFill>
                              <a:prstClr val="black"/>
                            </a:solidFill>
                            <a:latin typeface="Cambria Math" panose="02040503050406030204" pitchFamily="18" charset="0"/>
                          </a:rPr>
                          <m:t>𝑚</m:t>
                        </m:r>
                        <m:r>
                          <a:rPr lang="en-US" altLang="zh-TW" i="1">
                            <a:solidFill>
                              <a:prstClr val="black"/>
                            </a:solidFill>
                            <a:latin typeface="Cambria Math" panose="02040503050406030204" pitchFamily="18" charset="0"/>
                          </a:rPr>
                          <m:t>∗1</m:t>
                        </m:r>
                      </m:sup>
                    </m:sSup>
                  </m:oMath>
                </a14:m>
                <a:r>
                  <a:rPr lang="en-US" altLang="zh-TW" dirty="0">
                    <a:solidFill>
                      <a:prstClr val="black"/>
                    </a:solidFill>
                    <a:latin typeface="Calibri" panose="020F0502020204030204"/>
                    <a:ea typeface="新細明體" panose="02020500000000000000" pitchFamily="18" charset="-120"/>
                  </a:rPr>
                  <a:t>:  Additive noise</a:t>
                </a:r>
              </a:p>
              <a:p>
                <a14:m>
                  <m:oMath xmlns:m="http://schemas.openxmlformats.org/officeDocument/2006/math">
                    <m:r>
                      <m:rPr>
                        <m:sty m:val="p"/>
                      </m:rPr>
                      <a:rPr lang="en-US" altLang="zh-TW">
                        <a:latin typeface="Cambria Math" panose="02040503050406030204" pitchFamily="18" charset="0"/>
                      </a:rPr>
                      <m:t>a</m:t>
                    </m:r>
                    <m:d>
                      <m:dPr>
                        <m:ctrlPr>
                          <a:rPr lang="zh-TW" altLang="zh-TW" i="1">
                            <a:latin typeface="Cambria Math" panose="02040503050406030204" pitchFamily="18" charset="0"/>
                          </a:rPr>
                        </m:ctrlPr>
                      </m:dPr>
                      <m:e>
                        <m:r>
                          <a:rPr lang="el-GR" altLang="zh-TW" i="1">
                            <a:latin typeface="Cambria Math" panose="02040503050406030204" pitchFamily="18" charset="0"/>
                          </a:rPr>
                          <m:t>𝜃</m:t>
                        </m:r>
                      </m:e>
                    </m:d>
                    <m:r>
                      <a:rPr lang="en-US" altLang="zh-TW">
                        <a:solidFill>
                          <a:prstClr val="black"/>
                        </a:solidFill>
                        <a:latin typeface="Cambria Math" panose="02040503050406030204" pitchFamily="18" charset="0"/>
                      </a:rPr>
                      <m:t>∈</m:t>
                    </m:r>
                    <m:sSup>
                      <m:sSupPr>
                        <m:ctrlPr>
                          <a:rPr lang="zh-TW" altLang="zh-TW" i="1">
                            <a:solidFill>
                              <a:prstClr val="black"/>
                            </a:solidFill>
                            <a:latin typeface="Cambria Math" panose="02040503050406030204" pitchFamily="18" charset="0"/>
                          </a:rPr>
                        </m:ctrlPr>
                      </m:sSupPr>
                      <m:e>
                        <m:r>
                          <a:rPr lang="en-US" altLang="zh-TW" i="1">
                            <a:solidFill>
                              <a:prstClr val="black"/>
                            </a:solidFill>
                            <a:latin typeface="Cambria Math" panose="02040503050406030204" pitchFamily="18" charset="0"/>
                          </a:rPr>
                          <m:t>𝐶</m:t>
                        </m:r>
                      </m:e>
                      <m:sup>
                        <m:r>
                          <a:rPr lang="en-US" altLang="zh-TW" i="1">
                            <a:solidFill>
                              <a:prstClr val="black"/>
                            </a:solidFill>
                            <a:latin typeface="Cambria Math" panose="02040503050406030204" pitchFamily="18" charset="0"/>
                          </a:rPr>
                          <m:t>𝑚</m:t>
                        </m:r>
                        <m:r>
                          <a:rPr lang="en-US" altLang="zh-TW" i="1">
                            <a:solidFill>
                              <a:prstClr val="black"/>
                            </a:solidFill>
                            <a:latin typeface="Cambria Math" panose="02040503050406030204" pitchFamily="18" charset="0"/>
                          </a:rPr>
                          <m:t>∗1</m:t>
                        </m:r>
                      </m:sup>
                    </m:sSup>
                  </m:oMath>
                </a14:m>
                <a:r>
                  <a:rPr lang="en-US" altLang="zh-TW" dirty="0">
                    <a:solidFill>
                      <a:prstClr val="black"/>
                    </a:solidFill>
                    <a:latin typeface="Calibri" panose="020F0502020204030204"/>
                    <a:ea typeface="新細明體" panose="02020500000000000000" pitchFamily="18" charset="-120"/>
                  </a:rPr>
                  <a:t>: Array factor</a:t>
                </a:r>
              </a:p>
              <a:p>
                <a:r>
                  <a:rPr lang="en-US" altLang="zh-TW" dirty="0">
                    <a:solidFill>
                      <a:prstClr val="black"/>
                    </a:solidFill>
                    <a:latin typeface="Calibri" panose="020F0502020204030204"/>
                    <a:ea typeface="新細明體" panose="02020500000000000000" pitchFamily="18" charset="-120"/>
                  </a:rPr>
                  <a:t>(Array factor will be shown in next page)</a:t>
                </a:r>
                <a:endParaRPr lang="zh-TW" altLang="zh-TW" dirty="0">
                  <a:solidFill>
                    <a:prstClr val="black"/>
                  </a:solidFill>
                  <a:latin typeface="Calibri" panose="020F0502020204030204"/>
                  <a:ea typeface="新細明體" panose="02020500000000000000" pitchFamily="18" charset="-120"/>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3872056" y="1732212"/>
                <a:ext cx="4052744" cy="1477328"/>
              </a:xfrm>
              <a:prstGeom prst="rect">
                <a:avLst/>
              </a:prstGeom>
              <a:blipFill>
                <a:blip r:embed="rId5"/>
                <a:stretch>
                  <a:fillRect l="-1048" t="-1633" b="-4898"/>
                </a:stretch>
              </a:blipFill>
              <a:ln w="19050">
                <a:solidFill>
                  <a:srgbClr val="0070C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5080000" y="5326270"/>
                <a:ext cx="1999906" cy="8712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i="1" smtClean="0">
                              <a:latin typeface="Cambria Math" panose="02040503050406030204" pitchFamily="18" charset="0"/>
                            </a:rPr>
                          </m:ctrlPr>
                        </m:accPr>
                        <m:e>
                          <m:r>
                            <a:rPr lang="en-US" altLang="zh-TW" b="1" i="0" smtClean="0">
                              <a:latin typeface="Cambria Math" panose="02040503050406030204" pitchFamily="18" charset="0"/>
                            </a:rPr>
                            <m:t>𝐑</m:t>
                          </m:r>
                        </m:e>
                      </m:acc>
                      <m:r>
                        <a:rPr lang="en-US" altLang="zh-TW" b="0" i="1" smtClean="0">
                          <a:latin typeface="Cambria Math" panose="02040503050406030204" pitchFamily="18" charset="0"/>
                        </a:rPr>
                        <m:t>=</m:t>
                      </m:r>
                      <m:nary>
                        <m:naryPr>
                          <m:chr m:val="∑"/>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𝑡</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𝑁</m:t>
                          </m:r>
                        </m:sup>
                        <m:e>
                          <m:r>
                            <a:rPr lang="en-US" altLang="zh-TW" b="1" i="1">
                              <a:latin typeface="Cambria Math" panose="02040503050406030204" pitchFamily="18" charset="0"/>
                            </a:rPr>
                            <m:t>𝐲</m:t>
                          </m:r>
                          <m:d>
                            <m:dPr>
                              <m:ctrlPr>
                                <a:rPr lang="zh-TW" altLang="zh-TW" i="1">
                                  <a:latin typeface="Cambria Math" panose="02040503050406030204" pitchFamily="18" charset="0"/>
                                </a:rPr>
                              </m:ctrlPr>
                            </m:dPr>
                            <m:e>
                              <m:r>
                                <m:rPr>
                                  <m:sty m:val="p"/>
                                </m:rPr>
                                <a:rPr lang="en-US" altLang="zh-TW">
                                  <a:latin typeface="Cambria Math" panose="02040503050406030204" pitchFamily="18" charset="0"/>
                                </a:rPr>
                                <m:t>t</m:t>
                              </m:r>
                            </m:e>
                          </m:d>
                          <m:sSup>
                            <m:sSupPr>
                              <m:ctrlPr>
                                <a:rPr lang="zh-TW" altLang="zh-TW" i="1">
                                  <a:latin typeface="Cambria Math" panose="02040503050406030204" pitchFamily="18" charset="0"/>
                                </a:rPr>
                              </m:ctrlPr>
                            </m:sSupPr>
                            <m:e>
                              <m:r>
                                <a:rPr lang="en-US" altLang="zh-TW" b="1" i="1">
                                  <a:latin typeface="Cambria Math" panose="02040503050406030204" pitchFamily="18" charset="0"/>
                                </a:rPr>
                                <m:t>𝒚</m:t>
                              </m:r>
                            </m:e>
                            <m:sup>
                              <m:r>
                                <m:rPr>
                                  <m:sty m:val="p"/>
                                </m:rPr>
                                <a:rPr lang="en-US" altLang="zh-TW">
                                  <a:latin typeface="Cambria Math" panose="02040503050406030204" pitchFamily="18" charset="0"/>
                                </a:rPr>
                                <m:t>H</m:t>
                              </m:r>
                            </m:sup>
                          </m:sSup>
                          <m:d>
                            <m:dPr>
                              <m:ctrlPr>
                                <a:rPr lang="zh-TW" altLang="zh-TW" i="1">
                                  <a:latin typeface="Cambria Math" panose="02040503050406030204" pitchFamily="18" charset="0"/>
                                </a:rPr>
                              </m:ctrlPr>
                            </m:dPr>
                            <m:e>
                              <m:r>
                                <a:rPr lang="en-US" altLang="zh-TW" i="1">
                                  <a:latin typeface="Cambria Math" panose="02040503050406030204" pitchFamily="18" charset="0"/>
                                </a:rPr>
                                <m:t>𝑡</m:t>
                              </m:r>
                            </m:e>
                          </m:d>
                        </m:e>
                      </m:nary>
                    </m:oMath>
                  </m:oMathPara>
                </a14:m>
                <a:endParaRPr lang="zh-TW" altLang="en-US"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5080000" y="5326270"/>
                <a:ext cx="1999906" cy="871201"/>
              </a:xfrm>
              <a:prstGeom prst="rect">
                <a:avLst/>
              </a:prstGeom>
              <a:blipFill>
                <a:blip r:embed="rId6"/>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77808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Array Factor</a:t>
            </a:r>
            <a:endParaRPr lang="zh-TW" altLang="en-US" dirty="0"/>
          </a:p>
        </p:txBody>
      </p:sp>
      <p:sp>
        <p:nvSpPr>
          <p:cNvPr id="4" name="日期版面配置區 3"/>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p:cNvSpPr>
            <a:spLocks noGrp="1"/>
          </p:cNvSpPr>
          <p:nvPr>
            <p:ph type="sldNum" sz="quarter" idx="12"/>
          </p:nvPr>
        </p:nvSpPr>
        <p:spPr/>
        <p:txBody>
          <a:bodyPr/>
          <a:lstStyle/>
          <a:p>
            <a:fld id="{72E2D38C-3FF7-4CAE-8DE5-82A98F7260E9}" type="slidenum">
              <a:rPr lang="zh-TW" altLang="en-US" smtClean="0"/>
              <a:t>15</a:t>
            </a:fld>
            <a:endParaRPr lang="zh-TW" altLang="en-US"/>
          </a:p>
        </p:txBody>
      </p:sp>
      <p:pic>
        <p:nvPicPr>
          <p:cNvPr id="6" name="圖片 5"/>
          <p:cNvPicPr>
            <a:picLocks noChangeAspect="1"/>
          </p:cNvPicPr>
          <p:nvPr/>
        </p:nvPicPr>
        <p:blipFill>
          <a:blip r:embed="rId2"/>
          <a:stretch>
            <a:fillRect/>
          </a:stretch>
        </p:blipFill>
        <p:spPr>
          <a:xfrm>
            <a:off x="228429" y="1324202"/>
            <a:ext cx="4343571" cy="3546764"/>
          </a:xfrm>
          <a:prstGeom prst="rect">
            <a:avLst/>
          </a:prstGeom>
        </p:spPr>
      </p:pic>
      <p:sp>
        <p:nvSpPr>
          <p:cNvPr id="7" name="文字方塊 6"/>
          <p:cNvSpPr txBox="1"/>
          <p:nvPr/>
        </p:nvSpPr>
        <p:spPr>
          <a:xfrm>
            <a:off x="1394971" y="5045589"/>
            <a:ext cx="2589363" cy="369332"/>
          </a:xfrm>
          <a:prstGeom prst="rect">
            <a:avLst/>
          </a:prstGeom>
          <a:noFill/>
        </p:spPr>
        <p:txBody>
          <a:bodyPr wrap="none" rtlCol="0">
            <a:spAutoFit/>
          </a:bodyPr>
          <a:lstStyle/>
          <a:p>
            <a:r>
              <a:rPr lang="en-US" altLang="zh-TW" dirty="0"/>
              <a:t>The ULA with </a:t>
            </a:r>
            <a:r>
              <a:rPr lang="en-US" altLang="zh-TW" dirty="0">
                <a:solidFill>
                  <a:srgbClr val="FF0000"/>
                </a:solidFill>
              </a:rPr>
              <a:t>m antennas</a:t>
            </a:r>
            <a:endParaRPr lang="zh-TW" altLang="en-US" dirty="0">
              <a:solidFill>
                <a:srgbClr val="FF0000"/>
              </a:solidFill>
            </a:endParaRPr>
          </a:p>
        </p:txBody>
      </p:sp>
      <mc:AlternateContent xmlns:mc="http://schemas.openxmlformats.org/markup-compatibility/2006" xmlns:a14="http://schemas.microsoft.com/office/drawing/2010/main">
        <mc:Choice Requires="a14">
          <p:sp>
            <p:nvSpPr>
              <p:cNvPr id="8" name="矩形 7"/>
              <p:cNvSpPr/>
              <p:nvPr/>
            </p:nvSpPr>
            <p:spPr>
              <a:xfrm>
                <a:off x="5031400" y="2353356"/>
                <a:ext cx="3556230" cy="1624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1" i="1" smtClean="0">
                          <a:solidFill>
                            <a:schemeClr val="tx1"/>
                          </a:solidFill>
                          <a:latin typeface="Cambria Math" panose="02040503050406030204" pitchFamily="18" charset="0"/>
                        </a:rPr>
                        <m:t>𝐚</m:t>
                      </m:r>
                      <m:d>
                        <m:dPr>
                          <m:ctrlPr>
                            <a:rPr lang="zh-TW" altLang="zh-TW" i="1">
                              <a:solidFill>
                                <a:schemeClr val="tx1"/>
                              </a:solidFill>
                              <a:latin typeface="Cambria Math" panose="02040503050406030204" pitchFamily="18" charset="0"/>
                            </a:rPr>
                          </m:ctrlPr>
                        </m:dPr>
                        <m:e>
                          <m:r>
                            <a:rPr lang="el-GR" altLang="zh-TW" i="1">
                              <a:solidFill>
                                <a:schemeClr val="tx1"/>
                              </a:solidFill>
                              <a:latin typeface="Cambria Math" panose="02040503050406030204" pitchFamily="18" charset="0"/>
                            </a:rPr>
                            <m:t>𝜃</m:t>
                          </m:r>
                        </m:e>
                      </m:d>
                      <m:r>
                        <a:rPr lang="en-US" altLang="zh-TW" b="0" i="1" smtClean="0">
                          <a:solidFill>
                            <a:schemeClr val="tx1"/>
                          </a:solidFill>
                          <a:latin typeface="Cambria Math" panose="02040503050406030204" pitchFamily="18" charset="0"/>
                        </a:rPr>
                        <m:t>=</m:t>
                      </m:r>
                      <m:d>
                        <m:dPr>
                          <m:begChr m:val="["/>
                          <m:endChr m:val="]"/>
                          <m:ctrlPr>
                            <a:rPr lang="zh-TW" altLang="zh-TW" i="1">
                              <a:solidFill>
                                <a:prstClr val="black"/>
                              </a:solidFill>
                              <a:latin typeface="Cambria Math" panose="02040503050406030204" pitchFamily="18" charset="0"/>
                            </a:rPr>
                          </m:ctrlPr>
                        </m:dPr>
                        <m:e>
                          <m:m>
                            <m:mPr>
                              <m:mcs>
                                <m:mc>
                                  <m:mcPr>
                                    <m:count m:val="1"/>
                                    <m:mcJc m:val="center"/>
                                  </m:mcPr>
                                </m:mc>
                              </m:mcs>
                              <m:ctrlPr>
                                <a:rPr lang="zh-TW" altLang="zh-TW" i="1">
                                  <a:solidFill>
                                    <a:prstClr val="black"/>
                                  </a:solidFill>
                                  <a:latin typeface="Cambria Math" panose="02040503050406030204" pitchFamily="18" charset="0"/>
                                </a:rPr>
                              </m:ctrlPr>
                            </m:mPr>
                            <m:mr>
                              <m:e>
                                <m:r>
                                  <a:rPr lang="en-US" altLang="zh-TW" b="0" i="1" smtClean="0">
                                    <a:solidFill>
                                      <a:prstClr val="black"/>
                                    </a:solidFill>
                                    <a:latin typeface="Cambria Math" panose="02040503050406030204" pitchFamily="18" charset="0"/>
                                  </a:rPr>
                                  <m:t>1</m:t>
                                </m:r>
                              </m:e>
                            </m:mr>
                            <m:mr>
                              <m:e>
                                <m:r>
                                  <m:rPr>
                                    <m:sty m:val="p"/>
                                  </m:rPr>
                                  <a:rPr lang="en-US" altLang="zh-TW">
                                    <a:solidFill>
                                      <a:prstClr val="black"/>
                                    </a:solidFill>
                                    <a:latin typeface="Cambria Math" panose="02040503050406030204" pitchFamily="18" charset="0"/>
                                  </a:rPr>
                                  <m:t>exp</m:t>
                                </m:r>
                                <m:r>
                                  <a:rPr lang="en-US" altLang="zh-TW" i="1">
                                    <a:solidFill>
                                      <a:prstClr val="black"/>
                                    </a:solidFill>
                                    <a:latin typeface="Cambria Math" panose="02040503050406030204" pitchFamily="18" charset="0"/>
                                  </a:rPr>
                                  <m:t>⁡(</m:t>
                                </m:r>
                                <m:f>
                                  <m:fPr>
                                    <m:ctrlPr>
                                      <a:rPr lang="en-US" altLang="zh-TW" i="1">
                                        <a:solidFill>
                                          <a:prstClr val="black"/>
                                        </a:solidFill>
                                        <a:latin typeface="Cambria Math" panose="02040503050406030204" pitchFamily="18" charset="0"/>
                                      </a:rPr>
                                    </m:ctrlPr>
                                  </m:fPr>
                                  <m:num>
                                    <m:r>
                                      <a:rPr lang="en-US" altLang="zh-TW" i="1">
                                        <a:solidFill>
                                          <a:prstClr val="black"/>
                                        </a:solidFill>
                                        <a:latin typeface="Cambria Math" panose="02040503050406030204" pitchFamily="18" charset="0"/>
                                      </a:rPr>
                                      <m:t>2</m:t>
                                    </m:r>
                                    <m:r>
                                      <a:rPr lang="zh-TW" altLang="en-US" i="1">
                                        <a:solidFill>
                                          <a:prstClr val="black"/>
                                        </a:solidFill>
                                        <a:latin typeface="Cambria Math" panose="02040503050406030204" pitchFamily="18" charset="0"/>
                                      </a:rPr>
                                      <m:t>𝜋</m:t>
                                    </m:r>
                                  </m:num>
                                  <m:den>
                                    <m:r>
                                      <a:rPr lang="zh-TW" altLang="en-US" i="1">
                                        <a:solidFill>
                                          <a:prstClr val="black"/>
                                        </a:solidFill>
                                        <a:latin typeface="Cambria Math" panose="02040503050406030204" pitchFamily="18" charset="0"/>
                                      </a:rPr>
                                      <m:t>𝜆</m:t>
                                    </m:r>
                                  </m:den>
                                </m:f>
                                <m:r>
                                  <a:rPr lang="en-US" altLang="zh-TW" i="1">
                                    <a:solidFill>
                                      <a:prstClr val="black"/>
                                    </a:solidFill>
                                    <a:latin typeface="Cambria Math" panose="02040503050406030204" pitchFamily="18" charset="0"/>
                                  </a:rPr>
                                  <m:t>𝑑</m:t>
                                </m:r>
                                <m:r>
                                  <m:rPr>
                                    <m:sty m:val="p"/>
                                  </m:rPr>
                                  <a:rPr lang="en-US" altLang="zh-TW" i="0">
                                    <a:solidFill>
                                      <a:prstClr val="black"/>
                                    </a:solidFill>
                                    <a:latin typeface="Cambria Math" panose="02040503050406030204" pitchFamily="18" charset="0"/>
                                  </a:rPr>
                                  <m:t>sin</m:t>
                                </m:r>
                                <m:r>
                                  <a:rPr lang="en-US" altLang="zh-TW" b="0" i="1" smtClean="0">
                                    <a:solidFill>
                                      <a:prstClr val="black"/>
                                    </a:solidFill>
                                    <a:latin typeface="Cambria Math" panose="02040503050406030204" pitchFamily="18" charset="0"/>
                                  </a:rPr>
                                  <m:t>(</m:t>
                                </m:r>
                                <m:r>
                                  <a:rPr lang="el-GR" altLang="zh-TW" i="1" smtClean="0">
                                    <a:solidFill>
                                      <a:schemeClr val="tx1"/>
                                    </a:solidFill>
                                    <a:latin typeface="Cambria Math" panose="02040503050406030204" pitchFamily="18" charset="0"/>
                                  </a:rPr>
                                  <m:t>𝜃</m:t>
                                </m:r>
                                <m:r>
                                  <a:rPr lang="en-US" altLang="zh-TW" b="0" i="1" smtClean="0">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rPr>
                                  <m:t>)</m:t>
                                </m:r>
                              </m:e>
                            </m:mr>
                            <m:mr>
                              <m:e>
                                <m:r>
                                  <a:rPr lang="en-US" altLang="zh-TW" i="1">
                                    <a:solidFill>
                                      <a:prstClr val="black"/>
                                    </a:solidFill>
                                    <a:latin typeface="Cambria Math" panose="02040503050406030204" pitchFamily="18" charset="0"/>
                                  </a:rPr>
                                  <m:t>⋮</m:t>
                                </m:r>
                              </m:e>
                            </m:mr>
                            <m:mr>
                              <m:e>
                                <m:r>
                                  <m:rPr>
                                    <m:sty m:val="p"/>
                                  </m:rPr>
                                  <a:rPr lang="en-US" altLang="zh-TW">
                                    <a:solidFill>
                                      <a:prstClr val="black"/>
                                    </a:solidFill>
                                    <a:latin typeface="Cambria Math" panose="02040503050406030204" pitchFamily="18" charset="0"/>
                                  </a:rPr>
                                  <m:t>exp</m:t>
                                </m:r>
                                <m:r>
                                  <a:rPr lang="en-US" altLang="zh-TW" i="1">
                                    <a:solidFill>
                                      <a:prstClr val="black"/>
                                    </a:solidFill>
                                    <a:latin typeface="Cambria Math" panose="02040503050406030204" pitchFamily="18" charset="0"/>
                                  </a:rPr>
                                  <m:t>⁡(</m:t>
                                </m:r>
                                <m:f>
                                  <m:fPr>
                                    <m:ctrlPr>
                                      <a:rPr lang="en-US" altLang="zh-TW" i="1">
                                        <a:solidFill>
                                          <a:prstClr val="black"/>
                                        </a:solidFill>
                                        <a:latin typeface="Cambria Math" panose="02040503050406030204" pitchFamily="18" charset="0"/>
                                      </a:rPr>
                                    </m:ctrlPr>
                                  </m:fPr>
                                  <m:num>
                                    <m:r>
                                      <a:rPr lang="en-US" altLang="zh-TW" i="1">
                                        <a:solidFill>
                                          <a:prstClr val="black"/>
                                        </a:solidFill>
                                        <a:latin typeface="Cambria Math" panose="02040503050406030204" pitchFamily="18" charset="0"/>
                                      </a:rPr>
                                      <m:t>2</m:t>
                                    </m:r>
                                    <m:r>
                                      <a:rPr lang="zh-TW" altLang="en-US" i="1">
                                        <a:solidFill>
                                          <a:prstClr val="black"/>
                                        </a:solidFill>
                                        <a:latin typeface="Cambria Math" panose="02040503050406030204" pitchFamily="18" charset="0"/>
                                      </a:rPr>
                                      <m:t>𝜋</m:t>
                                    </m:r>
                                  </m:num>
                                  <m:den>
                                    <m:r>
                                      <a:rPr lang="zh-TW" altLang="en-US" i="1">
                                        <a:solidFill>
                                          <a:prstClr val="black"/>
                                        </a:solidFill>
                                        <a:latin typeface="Cambria Math" panose="02040503050406030204" pitchFamily="18" charset="0"/>
                                      </a:rPr>
                                      <m:t>𝜆</m:t>
                                    </m:r>
                                  </m:den>
                                </m:f>
                                <m:r>
                                  <a:rPr lang="en-US" altLang="zh-TW" b="0" i="1" smtClean="0">
                                    <a:solidFill>
                                      <a:prstClr val="black"/>
                                    </a:solidFill>
                                    <a:latin typeface="Cambria Math" panose="02040503050406030204" pitchFamily="18" charset="0"/>
                                  </a:rPr>
                                  <m:t>(</m:t>
                                </m:r>
                                <m:r>
                                  <a:rPr lang="en-US" altLang="zh-TW" b="0" i="1" smtClean="0">
                                    <a:solidFill>
                                      <a:prstClr val="black"/>
                                    </a:solidFill>
                                    <a:latin typeface="Cambria Math" panose="02040503050406030204" pitchFamily="18" charset="0"/>
                                  </a:rPr>
                                  <m:t>𝑚</m:t>
                                </m:r>
                                <m:r>
                                  <a:rPr lang="en-US" altLang="zh-TW" b="0" i="1" smtClean="0">
                                    <a:solidFill>
                                      <a:prstClr val="black"/>
                                    </a:solidFill>
                                    <a:latin typeface="Cambria Math" panose="02040503050406030204" pitchFamily="18" charset="0"/>
                                  </a:rPr>
                                  <m:t>−1)</m:t>
                                </m:r>
                                <m:r>
                                  <a:rPr lang="en-US" altLang="zh-TW" i="1">
                                    <a:solidFill>
                                      <a:prstClr val="black"/>
                                    </a:solidFill>
                                    <a:latin typeface="Cambria Math" panose="02040503050406030204" pitchFamily="18" charset="0"/>
                                  </a:rPr>
                                  <m:t>𝑑</m:t>
                                </m:r>
                                <m:r>
                                  <m:rPr>
                                    <m:sty m:val="p"/>
                                  </m:rPr>
                                  <a:rPr lang="en-US" altLang="zh-TW">
                                    <a:solidFill>
                                      <a:prstClr val="black"/>
                                    </a:solidFill>
                                    <a:latin typeface="Cambria Math" panose="02040503050406030204" pitchFamily="18" charset="0"/>
                                  </a:rPr>
                                  <m:t>sin</m:t>
                                </m:r>
                                <m:r>
                                  <a:rPr lang="en-US" altLang="zh-TW" i="1">
                                    <a:solidFill>
                                      <a:prstClr val="black"/>
                                    </a:solidFill>
                                    <a:latin typeface="Cambria Math" panose="02040503050406030204" pitchFamily="18" charset="0"/>
                                  </a:rPr>
                                  <m:t>(</m:t>
                                </m:r>
                                <m:r>
                                  <a:rPr lang="el-GR" altLang="zh-TW" i="1">
                                    <a:latin typeface="Cambria Math" panose="02040503050406030204" pitchFamily="18" charset="0"/>
                                  </a:rPr>
                                  <m:t>𝜃</m:t>
                                </m:r>
                                <m:r>
                                  <a:rPr lang="en-US" altLang="zh-TW" i="1">
                                    <a:solidFill>
                                      <a:prstClr val="black"/>
                                    </a:solidFill>
                                    <a:latin typeface="Cambria Math" panose="02040503050406030204" pitchFamily="18" charset="0"/>
                                  </a:rPr>
                                  <m:t>))</m:t>
                                </m:r>
                              </m:e>
                            </m:mr>
                          </m:m>
                        </m:e>
                      </m:d>
                    </m:oMath>
                  </m:oMathPara>
                </a14:m>
                <a:endParaRPr lang="zh-TW" altLang="en-US" dirty="0"/>
              </a:p>
            </p:txBody>
          </p:sp>
        </mc:Choice>
        <mc:Fallback xmlns="">
          <p:sp>
            <p:nvSpPr>
              <p:cNvPr id="8" name="矩形 7"/>
              <p:cNvSpPr>
                <a:spLocks noRot="1" noChangeAspect="1" noMove="1" noResize="1" noEditPoints="1" noAdjustHandles="1" noChangeArrowheads="1" noChangeShapeType="1" noTextEdit="1"/>
              </p:cNvSpPr>
              <p:nvPr/>
            </p:nvSpPr>
            <p:spPr>
              <a:xfrm>
                <a:off x="5031400" y="2353356"/>
                <a:ext cx="3556230" cy="162499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4572000" y="4561832"/>
                <a:ext cx="4475030" cy="1051826"/>
              </a:xfrm>
              <a:prstGeom prst="rect">
                <a:avLst/>
              </a:prstGeom>
              <a:noFill/>
            </p:spPr>
            <p:txBody>
              <a:bodyPr wrap="square" rtlCol="0">
                <a:spAutoFit/>
              </a:bodyPr>
              <a:lstStyle/>
              <a:p>
                <a:pPr marL="285750" indent="-285750" algn="just">
                  <a:buFont typeface="Arial" panose="020B0604020202020204" pitchFamily="34" charset="0"/>
                  <a:buChar char="•"/>
                </a:pPr>
                <a:r>
                  <a:rPr lang="en-US" altLang="zh-TW" dirty="0"/>
                  <a:t>The Array Factor present the phase differences of the corresponding antennas.</a:t>
                </a:r>
              </a:p>
              <a:p>
                <a:pPr marL="285750" indent="-285750" algn="just">
                  <a:buFont typeface="Arial" panose="020B0604020202020204" pitchFamily="34" charset="0"/>
                  <a:buChar char="•"/>
                </a:pPr>
                <a14:m>
                  <m:oMath xmlns:m="http://schemas.openxmlformats.org/officeDocument/2006/math">
                    <m:r>
                      <a:rPr lang="en-US" altLang="zh-TW" i="1">
                        <a:solidFill>
                          <a:prstClr val="black"/>
                        </a:solidFill>
                        <a:latin typeface="Cambria Math" panose="02040503050406030204" pitchFamily="18" charset="0"/>
                      </a:rPr>
                      <m:t>𝑑</m:t>
                    </m:r>
                    <m:r>
                      <a:rPr lang="en-US" altLang="zh-TW" b="0" i="1" smtClean="0">
                        <a:solidFill>
                          <a:prstClr val="black"/>
                        </a:solidFill>
                        <a:latin typeface="Cambria Math" panose="02040503050406030204" pitchFamily="18" charset="0"/>
                      </a:rPr>
                      <m:t>=</m:t>
                    </m:r>
                    <m:f>
                      <m:fPr>
                        <m:ctrlPr>
                          <a:rPr lang="en-US" altLang="zh-TW" b="0" i="1" smtClean="0">
                            <a:solidFill>
                              <a:prstClr val="black"/>
                            </a:solidFill>
                            <a:latin typeface="Cambria Math" panose="02040503050406030204" pitchFamily="18" charset="0"/>
                          </a:rPr>
                        </m:ctrlPr>
                      </m:fPr>
                      <m:num>
                        <m:r>
                          <a:rPr lang="zh-TW" altLang="en-US" i="1">
                            <a:solidFill>
                              <a:prstClr val="black"/>
                            </a:solidFill>
                            <a:latin typeface="Cambria Math" panose="02040503050406030204" pitchFamily="18" charset="0"/>
                          </a:rPr>
                          <m:t>𝜆</m:t>
                        </m:r>
                      </m:num>
                      <m:den>
                        <m:r>
                          <a:rPr lang="en-US" altLang="zh-TW" b="0" i="0" smtClean="0">
                            <a:solidFill>
                              <a:prstClr val="black"/>
                            </a:solidFill>
                            <a:latin typeface="Cambria Math" panose="02040503050406030204" pitchFamily="18" charset="0"/>
                          </a:rPr>
                          <m:t>2</m:t>
                        </m:r>
                      </m:den>
                    </m:f>
                  </m:oMath>
                </a14:m>
                <a:endParaRPr lang="zh-TW" altLang="en-US"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4572000" y="4561832"/>
                <a:ext cx="4475030" cy="1051826"/>
              </a:xfrm>
              <a:prstGeom prst="rect">
                <a:avLst/>
              </a:prstGeom>
              <a:blipFill>
                <a:blip r:embed="rId4"/>
                <a:stretch>
                  <a:fillRect l="-817" t="-2890" r="-1090" b="-57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23270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Angle of Arrival</a:t>
            </a:r>
            <a:endParaRPr lang="zh-TW" altLang="en-US" dirty="0"/>
          </a:p>
        </p:txBody>
      </p:sp>
      <p:sp>
        <p:nvSpPr>
          <p:cNvPr id="4" name="日期版面配置區 3"/>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p:cNvSpPr>
            <a:spLocks noGrp="1"/>
          </p:cNvSpPr>
          <p:nvPr>
            <p:ph type="sldNum" sz="quarter" idx="12"/>
          </p:nvPr>
        </p:nvSpPr>
        <p:spPr/>
        <p:txBody>
          <a:bodyPr/>
          <a:lstStyle/>
          <a:p>
            <a:fld id="{72E2D38C-3FF7-4CAE-8DE5-82A98F7260E9}" type="slidenum">
              <a:rPr lang="zh-TW" altLang="en-US" smtClean="0"/>
              <a:t>16</a:t>
            </a:fld>
            <a:endParaRPr lang="zh-TW" altLang="en-US"/>
          </a:p>
        </p:txBody>
      </p:sp>
      <mc:AlternateContent xmlns:mc="http://schemas.openxmlformats.org/markup-compatibility/2006" xmlns:a14="http://schemas.microsoft.com/office/drawing/2010/main">
        <mc:Choice Requires="a14">
          <p:sp>
            <p:nvSpPr>
              <p:cNvPr id="6" name="文字方塊 5"/>
              <p:cNvSpPr txBox="1"/>
              <p:nvPr/>
            </p:nvSpPr>
            <p:spPr>
              <a:xfrm>
                <a:off x="628650" y="1281082"/>
                <a:ext cx="3687035"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solidFill>
                            <a:schemeClr val="tx1"/>
                          </a:solidFill>
                          <a:latin typeface="Cambria Math"/>
                        </a:rPr>
                        <m:t>𝑤</m:t>
                      </m:r>
                      <m:r>
                        <a:rPr lang="en-US" altLang="zh-TW" b="0" i="1" smtClean="0">
                          <a:solidFill>
                            <a:schemeClr val="tx1"/>
                          </a:solidFill>
                          <a:latin typeface="Cambria Math"/>
                        </a:rPr>
                        <m:t>=</m:t>
                      </m:r>
                      <m:f>
                        <m:fPr>
                          <m:ctrlPr>
                            <a:rPr lang="en-US" altLang="zh-TW" b="0" i="1" smtClean="0">
                              <a:solidFill>
                                <a:schemeClr val="tx1"/>
                              </a:solidFill>
                              <a:latin typeface="Cambria Math" panose="02040503050406030204" pitchFamily="18" charset="0"/>
                            </a:rPr>
                          </m:ctrlPr>
                        </m:fPr>
                        <m:num>
                          <m:r>
                            <a:rPr lang="en-US" altLang="zh-TW" b="0" i="1" smtClean="0">
                              <a:solidFill>
                                <a:schemeClr val="tx1"/>
                              </a:solidFill>
                              <a:latin typeface="Cambria Math"/>
                            </a:rPr>
                            <m:t>2</m:t>
                          </m:r>
                          <m:r>
                            <a:rPr lang="zh-TW" altLang="en-US" b="0" i="1" smtClean="0">
                              <a:solidFill>
                                <a:schemeClr val="tx1"/>
                              </a:solidFill>
                              <a:latin typeface="Cambria Math"/>
                            </a:rPr>
                            <m:t>𝜋</m:t>
                          </m:r>
                          <m:r>
                            <a:rPr lang="en-US" altLang="zh-TW" b="0" i="1" smtClean="0">
                              <a:solidFill>
                                <a:schemeClr val="tx1"/>
                              </a:solidFill>
                              <a:latin typeface="Cambria Math"/>
                            </a:rPr>
                            <m:t>𝑑</m:t>
                          </m:r>
                          <m:func>
                            <m:funcPr>
                              <m:ctrlPr>
                                <a:rPr lang="en-US" altLang="zh-TW" b="0" i="1" smtClean="0">
                                  <a:solidFill>
                                    <a:schemeClr val="tx1"/>
                                  </a:solidFill>
                                  <a:latin typeface="Cambria Math" panose="02040503050406030204" pitchFamily="18" charset="0"/>
                                </a:rPr>
                              </m:ctrlPr>
                            </m:funcPr>
                            <m:fName>
                              <m:r>
                                <m:rPr>
                                  <m:sty m:val="p"/>
                                </m:rPr>
                                <a:rPr lang="en-US" altLang="zh-TW" b="0" i="0" smtClean="0">
                                  <a:solidFill>
                                    <a:schemeClr val="tx1"/>
                                  </a:solidFill>
                                  <a:latin typeface="Cambria Math"/>
                                </a:rPr>
                                <m:t>sin</m:t>
                              </m:r>
                            </m:fName>
                            <m:e>
                              <m:r>
                                <a:rPr lang="zh-TW" altLang="en-US" b="0" i="1" smtClean="0">
                                  <a:solidFill>
                                    <a:schemeClr val="tx1"/>
                                  </a:solidFill>
                                  <a:latin typeface="Cambria Math"/>
                                </a:rPr>
                                <m:t>𝜃</m:t>
                              </m:r>
                            </m:e>
                          </m:func>
                        </m:num>
                        <m:den>
                          <m:r>
                            <a:rPr lang="zh-TW" altLang="en-US" b="0" i="1" smtClean="0">
                              <a:solidFill>
                                <a:schemeClr val="tx1"/>
                              </a:solidFill>
                              <a:latin typeface="Cambria Math"/>
                            </a:rPr>
                            <m:t>𝜆</m:t>
                          </m:r>
                        </m:den>
                      </m:f>
                      <m:r>
                        <a:rPr lang="en-US" altLang="zh-TW" b="0" i="1" smtClean="0">
                          <a:solidFill>
                            <a:schemeClr val="tx1"/>
                          </a:solidFill>
                          <a:latin typeface="Cambria Math"/>
                        </a:rPr>
                        <m:t>       </m:t>
                      </m:r>
                      <m:r>
                        <a:rPr lang="zh-TW" altLang="en-US" b="0" i="1" smtClean="0">
                          <a:solidFill>
                            <a:schemeClr val="tx1"/>
                          </a:solidFill>
                          <a:latin typeface="Cambria Math"/>
                        </a:rPr>
                        <m:t>𝜃</m:t>
                      </m:r>
                      <m:r>
                        <a:rPr lang="en-US" altLang="zh-TW" b="0" i="1" smtClean="0">
                          <a:solidFill>
                            <a:schemeClr val="tx1"/>
                          </a:solidFill>
                          <a:latin typeface="Cambria Math"/>
                        </a:rPr>
                        <m:t>=</m:t>
                      </m:r>
                      <m:func>
                        <m:funcPr>
                          <m:ctrlPr>
                            <a:rPr lang="en-US" altLang="zh-TW" b="0" i="1" smtClean="0">
                              <a:solidFill>
                                <a:schemeClr val="tx1"/>
                              </a:solidFill>
                              <a:latin typeface="Cambria Math" panose="02040503050406030204" pitchFamily="18" charset="0"/>
                            </a:rPr>
                          </m:ctrlPr>
                        </m:funcPr>
                        <m:fName>
                          <m:sSup>
                            <m:sSupPr>
                              <m:ctrlPr>
                                <a:rPr lang="en-US" altLang="zh-TW" b="0" i="1" smtClean="0">
                                  <a:solidFill>
                                    <a:schemeClr val="tx1"/>
                                  </a:solidFill>
                                  <a:latin typeface="Cambria Math" panose="02040503050406030204" pitchFamily="18" charset="0"/>
                                </a:rPr>
                              </m:ctrlPr>
                            </m:sSupPr>
                            <m:e>
                              <m:r>
                                <m:rPr>
                                  <m:sty m:val="p"/>
                                </m:rPr>
                                <a:rPr lang="en-US" altLang="zh-TW" b="0" i="0" smtClean="0">
                                  <a:solidFill>
                                    <a:schemeClr val="tx1"/>
                                  </a:solidFill>
                                  <a:latin typeface="Cambria Math"/>
                                </a:rPr>
                                <m:t>sin</m:t>
                              </m:r>
                            </m:e>
                            <m:sup>
                              <m:r>
                                <a:rPr lang="en-US" altLang="zh-TW" b="0" i="1" smtClean="0">
                                  <a:solidFill>
                                    <a:schemeClr val="tx1"/>
                                  </a:solidFill>
                                  <a:latin typeface="Cambria Math"/>
                                </a:rPr>
                                <m:t>−1</m:t>
                              </m:r>
                            </m:sup>
                          </m:sSup>
                        </m:fName>
                        <m:e>
                          <m:d>
                            <m:dPr>
                              <m:ctrlPr>
                                <a:rPr lang="en-US" altLang="zh-TW" b="0" i="1" smtClean="0">
                                  <a:solidFill>
                                    <a:schemeClr val="tx1"/>
                                  </a:solidFill>
                                  <a:latin typeface="Cambria Math" panose="02040503050406030204" pitchFamily="18" charset="0"/>
                                </a:rPr>
                              </m:ctrlPr>
                            </m:dPr>
                            <m:e>
                              <m:f>
                                <m:fPr>
                                  <m:ctrlPr>
                                    <a:rPr lang="en-US" altLang="zh-TW" b="0" i="1" smtClean="0">
                                      <a:solidFill>
                                        <a:schemeClr val="tx1"/>
                                      </a:solidFill>
                                      <a:latin typeface="Cambria Math" panose="02040503050406030204" pitchFamily="18" charset="0"/>
                                    </a:rPr>
                                  </m:ctrlPr>
                                </m:fPr>
                                <m:num>
                                  <m:r>
                                    <a:rPr lang="zh-TW" altLang="en-US" i="1">
                                      <a:solidFill>
                                        <a:schemeClr val="tx1"/>
                                      </a:solidFill>
                                      <a:latin typeface="Cambria Math"/>
                                    </a:rPr>
                                    <m:t>𝜆</m:t>
                                  </m:r>
                                  <m:r>
                                    <a:rPr lang="en-US" altLang="zh-TW" b="0" i="1" smtClean="0">
                                      <a:solidFill>
                                        <a:schemeClr val="tx1"/>
                                      </a:solidFill>
                                      <a:latin typeface="Cambria Math"/>
                                    </a:rPr>
                                    <m:t>𝑤</m:t>
                                  </m:r>
                                </m:num>
                                <m:den>
                                  <m:r>
                                    <a:rPr lang="en-US" altLang="zh-TW" b="0" i="1" smtClean="0">
                                      <a:solidFill>
                                        <a:schemeClr val="tx1"/>
                                      </a:solidFill>
                                      <a:latin typeface="Cambria Math"/>
                                    </a:rPr>
                                    <m:t>2</m:t>
                                  </m:r>
                                  <m:r>
                                    <a:rPr lang="zh-TW" altLang="en-US" b="0" i="1" smtClean="0">
                                      <a:solidFill>
                                        <a:schemeClr val="tx1"/>
                                      </a:solidFill>
                                      <a:latin typeface="Cambria Math"/>
                                    </a:rPr>
                                    <m:t>𝜋</m:t>
                                  </m:r>
                                  <m:r>
                                    <a:rPr lang="en-US" altLang="zh-TW" b="0" i="1" smtClean="0">
                                      <a:solidFill>
                                        <a:schemeClr val="tx1"/>
                                      </a:solidFill>
                                      <a:latin typeface="Cambria Math"/>
                                    </a:rPr>
                                    <m:t>𝑑</m:t>
                                  </m:r>
                                </m:den>
                              </m:f>
                            </m:e>
                          </m:d>
                        </m:e>
                      </m:func>
                    </m:oMath>
                  </m:oMathPara>
                </a14:m>
                <a:endParaRPr lang="zh-TW" altLang="en-US" dirty="0">
                  <a:solidFill>
                    <a:srgbClr val="FF0000"/>
                  </a:solidFill>
                </a:endParaRPr>
              </a:p>
            </p:txBody>
          </p:sp>
        </mc:Choice>
        <mc:Fallback xmlns="">
          <p:sp>
            <p:nvSpPr>
              <p:cNvPr id="6" name="文字方塊 5"/>
              <p:cNvSpPr txBox="1">
                <a:spLocks noRot="1" noChangeAspect="1" noMove="1" noResize="1" noEditPoints="1" noAdjustHandles="1" noChangeArrowheads="1" noChangeShapeType="1" noTextEdit="1"/>
              </p:cNvSpPr>
              <p:nvPr/>
            </p:nvSpPr>
            <p:spPr>
              <a:xfrm>
                <a:off x="628650" y="1281082"/>
                <a:ext cx="3687035" cy="714683"/>
              </a:xfrm>
              <a:prstGeom prst="rect">
                <a:avLst/>
              </a:prstGeom>
              <a:blipFill>
                <a:blip r:embed="rId2"/>
                <a:stretch>
                  <a:fillRect/>
                </a:stretch>
              </a:blipFill>
            </p:spPr>
            <p:txBody>
              <a:bodyPr/>
              <a:lstStyle/>
              <a:p>
                <a:r>
                  <a:rPr lang="zh-TW" altLang="en-US">
                    <a:noFill/>
                  </a:rPr>
                  <a:t> </a:t>
                </a:r>
              </a:p>
            </p:txBody>
          </p:sp>
        </mc:Fallback>
      </mc:AlternateContent>
      <p:grpSp>
        <p:nvGrpSpPr>
          <p:cNvPr id="7" name="群組 6"/>
          <p:cNvGrpSpPr/>
          <p:nvPr/>
        </p:nvGrpSpPr>
        <p:grpSpPr>
          <a:xfrm>
            <a:off x="459232" y="2370286"/>
            <a:ext cx="7255502" cy="3094730"/>
            <a:chOff x="467544" y="2466960"/>
            <a:chExt cx="7255502" cy="3094730"/>
          </a:xfrm>
        </p:grpSpPr>
        <mc:AlternateContent xmlns:mc="http://schemas.openxmlformats.org/markup-compatibility/2006" xmlns:a14="http://schemas.microsoft.com/office/drawing/2010/main">
          <mc:Choice Requires="a14">
            <p:sp>
              <p:nvSpPr>
                <p:cNvPr id="8" name="矩形 7"/>
                <p:cNvSpPr/>
                <p:nvPr/>
              </p:nvSpPr>
              <p:spPr>
                <a:xfrm>
                  <a:off x="467544" y="2466960"/>
                  <a:ext cx="6857748" cy="542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1600" i="1" smtClean="0">
                            <a:latin typeface="Cambria Math"/>
                          </a:rPr>
                          <m:t>𝑎</m:t>
                        </m:r>
                        <m:r>
                          <a:rPr lang="en-US" altLang="zh-TW" sz="1600" i="1" smtClean="0">
                            <a:latin typeface="Cambria Math"/>
                          </a:rPr>
                          <m:t>(</m:t>
                        </m:r>
                        <m:r>
                          <a:rPr lang="zh-TW" altLang="en-US" sz="1600" i="1">
                            <a:latin typeface="Cambria Math"/>
                          </a:rPr>
                          <m:t>𝜃</m:t>
                        </m:r>
                        <m:r>
                          <a:rPr lang="en-US" altLang="zh-TW" sz="1600" i="1">
                            <a:latin typeface="Cambria Math"/>
                          </a:rPr>
                          <m:t>)≜</m:t>
                        </m:r>
                        <m:sSup>
                          <m:sSupPr>
                            <m:ctrlPr>
                              <a:rPr lang="en-US" altLang="zh-TW" sz="1600" i="1">
                                <a:latin typeface="Cambria Math" panose="02040503050406030204" pitchFamily="18" charset="0"/>
                              </a:rPr>
                            </m:ctrlPr>
                          </m:sSupPr>
                          <m:e>
                            <m:d>
                              <m:dPr>
                                <m:begChr m:val="["/>
                                <m:endChr m:val="]"/>
                                <m:ctrlPr>
                                  <a:rPr lang="en-US" altLang="zh-TW" sz="1600" i="1">
                                    <a:latin typeface="Cambria Math" panose="02040503050406030204" pitchFamily="18" charset="0"/>
                                  </a:rPr>
                                </m:ctrlPr>
                              </m:dPr>
                              <m:e>
                                <m:m>
                                  <m:mPr>
                                    <m:mcs>
                                      <m:mc>
                                        <m:mcPr>
                                          <m:count m:val="3"/>
                                          <m:mcJc m:val="center"/>
                                        </m:mcPr>
                                      </m:mc>
                                    </m:mcs>
                                    <m:ctrlPr>
                                      <a:rPr lang="en-US" altLang="zh-TW" sz="1600" i="1">
                                        <a:latin typeface="Cambria Math" panose="02040503050406030204" pitchFamily="18" charset="0"/>
                                      </a:rPr>
                                    </m:ctrlPr>
                                  </m:mPr>
                                  <m:mr>
                                    <m:e>
                                      <m:r>
                                        <m:rPr>
                                          <m:brk m:alnAt="7"/>
                                        </m:rPr>
                                        <a:rPr lang="en-US" altLang="zh-TW" sz="1600" i="1">
                                          <a:latin typeface="Cambria Math"/>
                                        </a:rPr>
                                        <m:t>1</m:t>
                                      </m:r>
                                    </m:e>
                                    <m:e>
                                      <m:sSup>
                                        <m:sSupPr>
                                          <m:ctrlPr>
                                            <a:rPr lang="en-US" altLang="zh-TW" sz="1600" i="1">
                                              <a:latin typeface="Cambria Math" panose="02040503050406030204" pitchFamily="18" charset="0"/>
                                            </a:rPr>
                                          </m:ctrlPr>
                                        </m:sSupPr>
                                        <m:e>
                                          <m:r>
                                            <a:rPr lang="en-US" altLang="zh-TW" sz="1600" i="1">
                                              <a:latin typeface="Cambria Math"/>
                                            </a:rPr>
                                            <m:t>𝑒</m:t>
                                          </m:r>
                                        </m:e>
                                        <m:sup>
                                          <m:r>
                                            <a:rPr lang="en-US" altLang="zh-TW" sz="1600" i="1">
                                              <a:latin typeface="Cambria Math"/>
                                            </a:rPr>
                                            <m:t>𝑗</m:t>
                                          </m:r>
                                          <m:box>
                                            <m:boxPr>
                                              <m:ctrlPr>
                                                <a:rPr lang="en-US" altLang="zh-TW" sz="1600" i="1">
                                                  <a:latin typeface="Cambria Math" panose="02040503050406030204" pitchFamily="18" charset="0"/>
                                                </a:rPr>
                                              </m:ctrlPr>
                                            </m:boxPr>
                                            <m:e>
                                              <m:argPr>
                                                <m:argSz m:val="-1"/>
                                              </m:argPr>
                                              <m:f>
                                                <m:fPr>
                                                  <m:ctrlPr>
                                                    <a:rPr lang="en-US" altLang="zh-TW" sz="1600" i="1">
                                                      <a:latin typeface="Cambria Math" panose="02040503050406030204" pitchFamily="18" charset="0"/>
                                                    </a:rPr>
                                                  </m:ctrlPr>
                                                </m:fPr>
                                                <m:num>
                                                  <m:r>
                                                    <a:rPr lang="en-US" altLang="zh-TW" sz="1600" b="0" i="1" smtClean="0">
                                                      <a:latin typeface="Cambria Math"/>
                                                    </a:rPr>
                                                    <m:t>2</m:t>
                                                  </m:r>
                                                  <m:r>
                                                    <a:rPr lang="zh-TW" altLang="en-US" sz="1600" i="1">
                                                      <a:latin typeface="Cambria Math"/>
                                                    </a:rPr>
                                                    <m:t>𝜋</m:t>
                                                  </m:r>
                                                </m:num>
                                                <m:den>
                                                  <m:r>
                                                    <a:rPr lang="zh-TW" altLang="en-US" sz="1600" i="1">
                                                      <a:latin typeface="Cambria Math"/>
                                                    </a:rPr>
                                                    <m:t>𝜆</m:t>
                                                  </m:r>
                                                </m:den>
                                              </m:f>
                                            </m:e>
                                          </m:box>
                                          <m:r>
                                            <a:rPr lang="en-US" altLang="zh-TW" sz="1600" i="1">
                                              <a:latin typeface="Cambria Math"/>
                                            </a:rPr>
                                            <m:t>𝑑</m:t>
                                          </m:r>
                                          <m:func>
                                            <m:funcPr>
                                              <m:ctrlPr>
                                                <a:rPr lang="en-US" altLang="zh-TW" sz="1600" i="1">
                                                  <a:latin typeface="Cambria Math" panose="02040503050406030204" pitchFamily="18" charset="0"/>
                                                </a:rPr>
                                              </m:ctrlPr>
                                            </m:funcPr>
                                            <m:fName>
                                              <m:r>
                                                <m:rPr>
                                                  <m:sty m:val="p"/>
                                                </m:rPr>
                                                <a:rPr lang="en-US" altLang="zh-TW" sz="1600">
                                                  <a:latin typeface="Cambria Math"/>
                                                </a:rPr>
                                                <m:t>sin</m:t>
                                              </m:r>
                                            </m:fName>
                                            <m:e>
                                              <m:r>
                                                <a:rPr lang="zh-TW" altLang="en-US" sz="1600" i="1">
                                                  <a:latin typeface="Cambria Math"/>
                                                </a:rPr>
                                                <m:t>𝜃</m:t>
                                              </m:r>
                                            </m:e>
                                          </m:func>
                                          <m:r>
                                            <a:rPr lang="en-US" altLang="zh-TW" sz="1600" i="1">
                                              <a:latin typeface="Cambria Math"/>
                                            </a:rPr>
                                            <m:t>∗1</m:t>
                                          </m:r>
                                        </m:sup>
                                      </m:sSup>
                                    </m:e>
                                    <m:e>
                                      <m:m>
                                        <m:mPr>
                                          <m:mcs>
                                            <m:mc>
                                              <m:mcPr>
                                                <m:count m:val="2"/>
                                                <m:mcJc m:val="center"/>
                                              </m:mcPr>
                                            </m:mc>
                                          </m:mcs>
                                          <m:ctrlPr>
                                            <a:rPr lang="en-US" altLang="zh-TW" sz="1600" i="1">
                                              <a:latin typeface="Cambria Math" panose="02040503050406030204" pitchFamily="18" charset="0"/>
                                            </a:rPr>
                                          </m:ctrlPr>
                                        </m:mPr>
                                        <m:mr>
                                          <m:e>
                                            <m:r>
                                              <m:rPr>
                                                <m:brk m:alnAt="7"/>
                                              </m:rPr>
                                              <a:rPr lang="en-US" altLang="zh-TW" sz="1600" i="1">
                                                <a:latin typeface="Cambria Math"/>
                                              </a:rPr>
                                              <m:t>…</m:t>
                                            </m:r>
                                          </m:e>
                                          <m:e>
                                            <m:sSup>
                                              <m:sSupPr>
                                                <m:ctrlPr>
                                                  <a:rPr lang="en-US" altLang="zh-TW" sz="1600" i="1">
                                                    <a:latin typeface="Cambria Math" panose="02040503050406030204" pitchFamily="18" charset="0"/>
                                                  </a:rPr>
                                                </m:ctrlPr>
                                              </m:sSupPr>
                                              <m:e>
                                                <m:r>
                                                  <a:rPr lang="en-US" altLang="zh-TW" sz="1600" i="1">
                                                    <a:latin typeface="Cambria Math"/>
                                                  </a:rPr>
                                                  <m:t>𝑒</m:t>
                                                </m:r>
                                              </m:e>
                                              <m:sup>
                                                <m:r>
                                                  <a:rPr lang="en-US" altLang="zh-TW" sz="1600" i="1">
                                                    <a:latin typeface="Cambria Math"/>
                                                  </a:rPr>
                                                  <m:t>𝑗</m:t>
                                                </m:r>
                                                <m:box>
                                                  <m:boxPr>
                                                    <m:ctrlPr>
                                                      <a:rPr lang="en-US" altLang="zh-TW" sz="1600" i="1">
                                                        <a:latin typeface="Cambria Math" panose="02040503050406030204" pitchFamily="18" charset="0"/>
                                                      </a:rPr>
                                                    </m:ctrlPr>
                                                  </m:boxPr>
                                                  <m:e>
                                                    <m:argPr>
                                                      <m:argSz m:val="-1"/>
                                                    </m:argPr>
                                                    <m:f>
                                                      <m:fPr>
                                                        <m:ctrlPr>
                                                          <a:rPr lang="en-US" altLang="zh-TW" sz="1600" i="1">
                                                            <a:latin typeface="Cambria Math" panose="02040503050406030204" pitchFamily="18" charset="0"/>
                                                          </a:rPr>
                                                        </m:ctrlPr>
                                                      </m:fPr>
                                                      <m:num>
                                                        <m:r>
                                                          <a:rPr lang="en-US" altLang="zh-TW" sz="1600" b="0" i="1" smtClean="0">
                                                            <a:latin typeface="Cambria Math"/>
                                                          </a:rPr>
                                                          <m:t>2</m:t>
                                                        </m:r>
                                                        <m:r>
                                                          <a:rPr lang="zh-TW" altLang="en-US" sz="1600" i="1">
                                                            <a:latin typeface="Cambria Math"/>
                                                          </a:rPr>
                                                          <m:t>𝜋</m:t>
                                                        </m:r>
                                                      </m:num>
                                                      <m:den>
                                                        <m:r>
                                                          <a:rPr lang="zh-TW" altLang="en-US" sz="1600" i="1">
                                                            <a:latin typeface="Cambria Math"/>
                                                          </a:rPr>
                                                          <m:t>𝜆</m:t>
                                                        </m:r>
                                                      </m:den>
                                                    </m:f>
                                                  </m:e>
                                                </m:box>
                                                <m:r>
                                                  <a:rPr lang="en-US" altLang="zh-TW" sz="1600" i="1">
                                                    <a:latin typeface="Cambria Math"/>
                                                  </a:rPr>
                                                  <m:t>𝑑</m:t>
                                                </m:r>
                                                <m:func>
                                                  <m:funcPr>
                                                    <m:ctrlPr>
                                                      <a:rPr lang="en-US" altLang="zh-TW" sz="1600" i="1">
                                                        <a:latin typeface="Cambria Math" panose="02040503050406030204" pitchFamily="18" charset="0"/>
                                                      </a:rPr>
                                                    </m:ctrlPr>
                                                  </m:funcPr>
                                                  <m:fName>
                                                    <m:r>
                                                      <m:rPr>
                                                        <m:sty m:val="p"/>
                                                      </m:rPr>
                                                      <a:rPr lang="en-US" altLang="zh-TW" sz="1600">
                                                        <a:latin typeface="Cambria Math"/>
                                                      </a:rPr>
                                                      <m:t>sin</m:t>
                                                    </m:r>
                                                  </m:fName>
                                                  <m:e>
                                                    <m:r>
                                                      <a:rPr lang="zh-TW" altLang="en-US" sz="1600" i="1">
                                                        <a:latin typeface="Cambria Math"/>
                                                      </a:rPr>
                                                      <m:t>𝜃</m:t>
                                                    </m:r>
                                                  </m:e>
                                                </m:func>
                                                <m:r>
                                                  <a:rPr lang="en-US" altLang="zh-TW" sz="1600" i="1">
                                                    <a:latin typeface="Cambria Math"/>
                                                  </a:rPr>
                                                  <m:t>∗(</m:t>
                                                </m:r>
                                                <m:r>
                                                  <a:rPr lang="en-US" altLang="zh-TW" sz="1600" i="1">
                                                    <a:latin typeface="Cambria Math"/>
                                                  </a:rPr>
                                                  <m:t>𝑀</m:t>
                                                </m:r>
                                                <m:r>
                                                  <a:rPr lang="en-US" altLang="zh-TW" sz="1600" i="1">
                                                    <a:latin typeface="Cambria Math"/>
                                                  </a:rPr>
                                                  <m:t>−1)</m:t>
                                                </m:r>
                                              </m:sup>
                                            </m:sSup>
                                          </m:e>
                                        </m:mr>
                                      </m:m>
                                    </m:e>
                                  </m:mr>
                                </m:m>
                              </m:e>
                            </m:d>
                          </m:e>
                          <m:sup>
                            <m:r>
                              <a:rPr lang="en-US" altLang="zh-TW" sz="1600" i="1">
                                <a:latin typeface="Cambria Math"/>
                              </a:rPr>
                              <m:t>𝑇</m:t>
                            </m:r>
                          </m:sup>
                        </m:sSup>
                      </m:oMath>
                    </m:oMathPara>
                  </a14:m>
                  <a:endParaRPr lang="zh-TW" altLang="en-US" dirty="0"/>
                </a:p>
              </p:txBody>
            </p:sp>
          </mc:Choice>
          <mc:Fallback xmlns="">
            <p:sp>
              <p:nvSpPr>
                <p:cNvPr id="8" name="矩形 7"/>
                <p:cNvSpPr>
                  <a:spLocks noRot="1" noChangeAspect="1" noMove="1" noResize="1" noEditPoints="1" noAdjustHandles="1" noChangeArrowheads="1" noChangeShapeType="1" noTextEdit="1"/>
                </p:cNvSpPr>
                <p:nvPr/>
              </p:nvSpPr>
              <p:spPr>
                <a:xfrm>
                  <a:off x="467544" y="2466960"/>
                  <a:ext cx="6857748" cy="54277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2118309" y="3089140"/>
                  <a:ext cx="3619068" cy="340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600" b="0" i="1" smtClean="0">
                            <a:latin typeface="Cambria Math"/>
                          </a:rPr>
                          <m:t>=</m:t>
                        </m:r>
                        <m:sSup>
                          <m:sSupPr>
                            <m:ctrlPr>
                              <a:rPr lang="en-US" altLang="zh-TW" sz="1600" b="0" i="1" smtClean="0">
                                <a:latin typeface="Cambria Math" panose="02040503050406030204" pitchFamily="18" charset="0"/>
                              </a:rPr>
                            </m:ctrlPr>
                          </m:sSupPr>
                          <m:e>
                            <m:d>
                              <m:dPr>
                                <m:begChr m:val="["/>
                                <m:endChr m:val="]"/>
                                <m:ctrlPr>
                                  <a:rPr lang="en-US" altLang="zh-TW" sz="1600" b="0" i="1" smtClean="0">
                                    <a:latin typeface="Cambria Math" panose="02040503050406030204" pitchFamily="18" charset="0"/>
                                  </a:rPr>
                                </m:ctrlPr>
                              </m:dPr>
                              <m:e>
                                <m:m>
                                  <m:mPr>
                                    <m:mcs>
                                      <m:mc>
                                        <m:mcPr>
                                          <m:count m:val="2"/>
                                          <m:mcJc m:val="center"/>
                                        </m:mcPr>
                                      </m:mc>
                                    </m:mcs>
                                    <m:ctrlPr>
                                      <a:rPr lang="en-US" altLang="zh-TW" sz="1600" b="0" i="1" smtClean="0">
                                        <a:latin typeface="Cambria Math" panose="02040503050406030204" pitchFamily="18" charset="0"/>
                                      </a:rPr>
                                    </m:ctrlPr>
                                  </m:mPr>
                                  <m:mr>
                                    <m:e>
                                      <m:r>
                                        <m:rPr>
                                          <m:brk m:alnAt="7"/>
                                        </m:rPr>
                                        <a:rPr lang="en-US" altLang="zh-TW" sz="1600" b="0" i="1" smtClean="0">
                                          <a:latin typeface="Cambria Math"/>
                                        </a:rPr>
                                        <m:t>1</m:t>
                                      </m:r>
                                    </m:e>
                                    <m:e>
                                      <m:m>
                                        <m:mPr>
                                          <m:mcs>
                                            <m:mc>
                                              <m:mcPr>
                                                <m:count m:val="2"/>
                                                <m:mcJc m:val="center"/>
                                              </m:mcPr>
                                            </m:mc>
                                          </m:mcs>
                                          <m:ctrlPr>
                                            <a:rPr lang="en-US" altLang="zh-TW" sz="1600" b="0" i="1" smtClean="0">
                                              <a:latin typeface="Cambria Math" panose="02040503050406030204" pitchFamily="18" charset="0"/>
                                            </a:rPr>
                                          </m:ctrlPr>
                                        </m:mPr>
                                        <m:mr>
                                          <m:e>
                                            <m:sSup>
                                              <m:sSupPr>
                                                <m:ctrlPr>
                                                  <a:rPr lang="en-US" altLang="zh-TW" sz="1600" i="1">
                                                    <a:latin typeface="Cambria Math" panose="02040503050406030204" pitchFamily="18" charset="0"/>
                                                  </a:rPr>
                                                </m:ctrlPr>
                                              </m:sSupPr>
                                              <m:e>
                                                <m:r>
                                                  <a:rPr lang="en-US" altLang="zh-TW" sz="1600" i="1">
                                                    <a:latin typeface="Cambria Math"/>
                                                  </a:rPr>
                                                  <m:t>𝑒</m:t>
                                                </m:r>
                                              </m:e>
                                              <m:sup>
                                                <m:r>
                                                  <a:rPr lang="en-US" altLang="zh-TW" sz="1600" i="1">
                                                    <a:latin typeface="Cambria Math"/>
                                                  </a:rPr>
                                                  <m:t>𝑗</m:t>
                                                </m:r>
                                                <m:r>
                                                  <a:rPr lang="zh-TW" altLang="en-US" sz="1600" i="1">
                                                    <a:latin typeface="Cambria Math"/>
                                                  </a:rPr>
                                                  <m:t>𝜋</m:t>
                                                </m:r>
                                                <m:func>
                                                  <m:funcPr>
                                                    <m:ctrlPr>
                                                      <a:rPr lang="en-US" altLang="zh-TW" sz="1600" i="1">
                                                        <a:latin typeface="Cambria Math" panose="02040503050406030204" pitchFamily="18" charset="0"/>
                                                      </a:rPr>
                                                    </m:ctrlPr>
                                                  </m:funcPr>
                                                  <m:fName>
                                                    <m:r>
                                                      <m:rPr>
                                                        <m:sty m:val="p"/>
                                                      </m:rPr>
                                                      <a:rPr lang="en-US" altLang="zh-TW" sz="1600">
                                                        <a:latin typeface="Cambria Math"/>
                                                      </a:rPr>
                                                      <m:t>sin</m:t>
                                                    </m:r>
                                                  </m:fName>
                                                  <m:e>
                                                    <m:r>
                                                      <a:rPr lang="zh-TW" altLang="en-US" sz="1600" i="1">
                                                        <a:latin typeface="Cambria Math"/>
                                                      </a:rPr>
                                                      <m:t>𝜃</m:t>
                                                    </m:r>
                                                  </m:e>
                                                </m:func>
                                                <m:r>
                                                  <a:rPr lang="en-US" altLang="zh-TW" sz="1600" i="1">
                                                    <a:latin typeface="Cambria Math"/>
                                                  </a:rPr>
                                                  <m:t>∗1</m:t>
                                                </m:r>
                                              </m:sup>
                                            </m:sSup>
                                          </m:e>
                                          <m:e>
                                            <m:m>
                                              <m:mPr>
                                                <m:mcs>
                                                  <m:mc>
                                                    <m:mcPr>
                                                      <m:count m:val="2"/>
                                                      <m:mcJc m:val="center"/>
                                                    </m:mcPr>
                                                  </m:mc>
                                                </m:mcs>
                                                <m:ctrlPr>
                                                  <a:rPr lang="en-US" altLang="zh-TW" sz="1600" b="0" i="1" smtClean="0">
                                                    <a:latin typeface="Cambria Math" panose="02040503050406030204" pitchFamily="18" charset="0"/>
                                                  </a:rPr>
                                                </m:ctrlPr>
                                              </m:mPr>
                                              <m:mr>
                                                <m:e>
                                                  <m:r>
                                                    <m:rPr>
                                                      <m:brk m:alnAt="7"/>
                                                    </m:rPr>
                                                    <a:rPr lang="en-US" altLang="zh-TW" sz="1600" b="0" i="1" smtClean="0">
                                                      <a:latin typeface="Cambria Math"/>
                                                    </a:rPr>
                                                    <m:t>…</m:t>
                                                  </m:r>
                                                </m:e>
                                                <m:e>
                                                  <m:sSup>
                                                    <m:sSupPr>
                                                      <m:ctrlPr>
                                                        <a:rPr lang="en-US" altLang="zh-TW" sz="1600" i="1">
                                                          <a:latin typeface="Cambria Math" panose="02040503050406030204" pitchFamily="18" charset="0"/>
                                                        </a:rPr>
                                                      </m:ctrlPr>
                                                    </m:sSupPr>
                                                    <m:e>
                                                      <m:r>
                                                        <a:rPr lang="en-US" altLang="zh-TW" sz="1600" i="1">
                                                          <a:latin typeface="Cambria Math"/>
                                                        </a:rPr>
                                                        <m:t>𝑒</m:t>
                                                      </m:r>
                                                    </m:e>
                                                    <m:sup>
                                                      <m:r>
                                                        <a:rPr lang="en-US" altLang="zh-TW" sz="1600" i="1">
                                                          <a:latin typeface="Cambria Math"/>
                                                        </a:rPr>
                                                        <m:t>𝑗</m:t>
                                                      </m:r>
                                                      <m:r>
                                                        <a:rPr lang="zh-TW" altLang="en-US" sz="1600" i="1">
                                                          <a:latin typeface="Cambria Math"/>
                                                        </a:rPr>
                                                        <m:t>𝜋</m:t>
                                                      </m:r>
                                                      <m:func>
                                                        <m:funcPr>
                                                          <m:ctrlPr>
                                                            <a:rPr lang="en-US" altLang="zh-TW" sz="1600" i="1">
                                                              <a:latin typeface="Cambria Math" panose="02040503050406030204" pitchFamily="18" charset="0"/>
                                                            </a:rPr>
                                                          </m:ctrlPr>
                                                        </m:funcPr>
                                                        <m:fName>
                                                          <m:r>
                                                            <m:rPr>
                                                              <m:sty m:val="p"/>
                                                            </m:rPr>
                                                            <a:rPr lang="en-US" altLang="zh-TW" sz="1600">
                                                              <a:latin typeface="Cambria Math"/>
                                                            </a:rPr>
                                                            <m:t>sin</m:t>
                                                          </m:r>
                                                        </m:fName>
                                                        <m:e>
                                                          <m:r>
                                                            <a:rPr lang="zh-TW" altLang="en-US" sz="1600" i="1">
                                                              <a:latin typeface="Cambria Math"/>
                                                            </a:rPr>
                                                            <m:t>𝜃</m:t>
                                                          </m:r>
                                                        </m:e>
                                                      </m:func>
                                                      <m:r>
                                                        <a:rPr lang="en-US" altLang="zh-TW" sz="1600" i="1">
                                                          <a:latin typeface="Cambria Math"/>
                                                        </a:rPr>
                                                        <m:t>∗</m:t>
                                                      </m:r>
                                                      <m:r>
                                                        <a:rPr lang="en-US" altLang="zh-TW" sz="1600" b="0" i="1" smtClean="0">
                                                          <a:latin typeface="Cambria Math"/>
                                                        </a:rPr>
                                                        <m:t>(</m:t>
                                                      </m:r>
                                                      <m:r>
                                                        <a:rPr lang="en-US" altLang="zh-TW" sz="1600" b="0" i="1" smtClean="0">
                                                          <a:latin typeface="Cambria Math"/>
                                                        </a:rPr>
                                                        <m:t>𝑀</m:t>
                                                      </m:r>
                                                      <m:r>
                                                        <a:rPr lang="en-US" altLang="zh-TW" sz="1600" b="0" i="1" smtClean="0">
                                                          <a:latin typeface="Cambria Math"/>
                                                        </a:rPr>
                                                        <m:t>−1)</m:t>
                                                      </m:r>
                                                    </m:sup>
                                                  </m:sSup>
                                                </m:e>
                                              </m:mr>
                                            </m:m>
                                          </m:e>
                                        </m:mr>
                                      </m:m>
                                    </m:e>
                                  </m:mr>
                                </m:m>
                              </m:e>
                            </m:d>
                          </m:e>
                          <m:sup>
                            <m:r>
                              <a:rPr lang="en-US" altLang="zh-TW" sz="1600" b="0" i="1" smtClean="0">
                                <a:latin typeface="Cambria Math"/>
                              </a:rPr>
                              <m:t>𝑇</m:t>
                            </m:r>
                          </m:sup>
                        </m:sSup>
                      </m:oMath>
                    </m:oMathPara>
                  </a14:m>
                  <a:endParaRPr lang="zh-TW" altLang="en-US"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2118309" y="3089140"/>
                  <a:ext cx="3619068" cy="340927"/>
                </a:xfrm>
                <a:prstGeom prst="rect">
                  <a:avLst/>
                </a:prstGeom>
                <a:blipFill>
                  <a:blip r:embed="rId4"/>
                  <a:stretch>
                    <a:fillRect/>
                  </a:stretch>
                </a:blipFill>
              </p:spPr>
              <p:txBody>
                <a:bodyPr/>
                <a:lstStyle/>
                <a:p>
                  <a:r>
                    <a:rPr lang="zh-TW" altLang="en-US">
                      <a:noFill/>
                    </a:rPr>
                    <a:t> </a:t>
                  </a:r>
                </a:p>
              </p:txBody>
            </p:sp>
          </mc:Fallback>
        </mc:AlternateContent>
        <p:sp>
          <p:nvSpPr>
            <p:cNvPr id="10" name="文字方塊 9"/>
            <p:cNvSpPr txBox="1"/>
            <p:nvPr/>
          </p:nvSpPr>
          <p:spPr>
            <a:xfrm>
              <a:off x="6170869" y="2595319"/>
              <a:ext cx="1552177" cy="338554"/>
            </a:xfrm>
            <a:prstGeom prst="rect">
              <a:avLst/>
            </a:prstGeom>
            <a:noFill/>
          </p:spPr>
          <p:txBody>
            <a:bodyPr wrap="square" rtlCol="0">
              <a:spAutoFit/>
            </a:bodyPr>
            <a:lstStyle/>
            <a:p>
              <a:r>
                <a:rPr lang="en-US" altLang="zh-TW" sz="1600" dirty="0"/>
                <a:t>Steering vector</a:t>
              </a:r>
              <a:endParaRPr lang="zh-TW" altLang="en-US" sz="1600" dirty="0"/>
            </a:p>
          </p:txBody>
        </p:sp>
        <mc:AlternateContent xmlns:mc="http://schemas.openxmlformats.org/markup-compatibility/2006" xmlns:a14="http://schemas.microsoft.com/office/drawing/2010/main">
          <mc:Choice Requires="a14">
            <p:sp>
              <p:nvSpPr>
                <p:cNvPr id="11" name="文字方塊 10"/>
                <p:cNvSpPr txBox="1"/>
                <p:nvPr/>
              </p:nvSpPr>
              <p:spPr>
                <a:xfrm>
                  <a:off x="2118309" y="3547079"/>
                  <a:ext cx="4343625" cy="5312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600" b="0" i="1" smtClean="0">
                            <a:latin typeface="Cambria Math"/>
                          </a:rPr>
                          <m:t>=</m:t>
                        </m:r>
                        <m:sSup>
                          <m:sSupPr>
                            <m:ctrlPr>
                              <a:rPr lang="en-US" altLang="zh-TW" sz="1600" b="0" i="1" smtClean="0">
                                <a:latin typeface="Cambria Math" panose="02040503050406030204" pitchFamily="18" charset="0"/>
                              </a:rPr>
                            </m:ctrlPr>
                          </m:sSupPr>
                          <m:e>
                            <m:d>
                              <m:dPr>
                                <m:begChr m:val="["/>
                                <m:endChr m:val="]"/>
                                <m:ctrlPr>
                                  <a:rPr lang="en-US" altLang="zh-TW" sz="1600" b="0" i="1" smtClean="0">
                                    <a:latin typeface="Cambria Math" panose="02040503050406030204" pitchFamily="18" charset="0"/>
                                  </a:rPr>
                                </m:ctrlPr>
                              </m:dPr>
                              <m:e>
                                <m:m>
                                  <m:mPr>
                                    <m:mcs>
                                      <m:mc>
                                        <m:mcPr>
                                          <m:count m:val="3"/>
                                          <m:mcJc m:val="center"/>
                                        </m:mcPr>
                                      </m:mc>
                                    </m:mcs>
                                    <m:ctrlPr>
                                      <a:rPr lang="en-US" altLang="zh-TW" sz="1600" b="0" i="1" smtClean="0">
                                        <a:latin typeface="Cambria Math" panose="02040503050406030204" pitchFamily="18" charset="0"/>
                                      </a:rPr>
                                    </m:ctrlPr>
                                  </m:mPr>
                                  <m:mr>
                                    <m:e>
                                      <m:r>
                                        <m:rPr>
                                          <m:brk m:alnAt="7"/>
                                        </m:rPr>
                                        <a:rPr lang="en-US" altLang="zh-TW" sz="1600" b="0" i="1" smtClean="0">
                                          <a:latin typeface="Cambria Math"/>
                                        </a:rPr>
                                        <m:t>1</m:t>
                                      </m:r>
                                    </m:e>
                                    <m:e>
                                      <m:sSup>
                                        <m:sSupPr>
                                          <m:ctrlPr>
                                            <a:rPr lang="en-US" altLang="zh-TW" sz="1600" b="0" i="1" smtClean="0">
                                              <a:latin typeface="Cambria Math" panose="02040503050406030204" pitchFamily="18" charset="0"/>
                                            </a:rPr>
                                          </m:ctrlPr>
                                        </m:sSupPr>
                                        <m:e>
                                          <m:r>
                                            <a:rPr lang="en-US" altLang="zh-TW" sz="1600" b="0" i="1" smtClean="0">
                                              <a:latin typeface="Cambria Math"/>
                                            </a:rPr>
                                            <m:t>𝑒</m:t>
                                          </m:r>
                                        </m:e>
                                        <m:sup>
                                          <m:r>
                                            <a:rPr lang="en-US" altLang="zh-TW" sz="1600" b="0" i="1" smtClean="0">
                                              <a:latin typeface="Cambria Math"/>
                                            </a:rPr>
                                            <m:t>𝑗</m:t>
                                          </m:r>
                                          <m:box>
                                            <m:boxPr>
                                              <m:ctrlPr>
                                                <a:rPr lang="en-US" altLang="zh-TW" sz="1600" b="0" i="1" smtClean="0">
                                                  <a:latin typeface="Cambria Math" panose="02040503050406030204" pitchFamily="18" charset="0"/>
                                                </a:rPr>
                                              </m:ctrlPr>
                                            </m:boxPr>
                                            <m:e>
                                              <m:argPr>
                                                <m:argSz m:val="-1"/>
                                              </m:argPr>
                                              <m:f>
                                                <m:fPr>
                                                  <m:ctrlPr>
                                                    <a:rPr lang="en-US" altLang="zh-TW" sz="1600" b="0" i="1" smtClean="0">
                                                      <a:latin typeface="Cambria Math" panose="02040503050406030204" pitchFamily="18" charset="0"/>
                                                    </a:rPr>
                                                  </m:ctrlPr>
                                                </m:fPr>
                                                <m:num>
                                                  <m:r>
                                                    <a:rPr lang="en-US" altLang="zh-TW" sz="1600" b="0" i="1" smtClean="0">
                                                      <a:latin typeface="Cambria Math"/>
                                                    </a:rPr>
                                                    <m:t>2</m:t>
                                                  </m:r>
                                                  <m:r>
                                                    <a:rPr lang="zh-TW" altLang="en-US" sz="1600" i="1">
                                                      <a:latin typeface="Cambria Math"/>
                                                    </a:rPr>
                                                    <m:t>𝜋</m:t>
                                                  </m:r>
                                                </m:num>
                                                <m:den>
                                                  <m:r>
                                                    <a:rPr lang="en-US" altLang="zh-TW" sz="1600" b="0" i="1" smtClean="0">
                                                      <a:latin typeface="Cambria Math"/>
                                                    </a:rPr>
                                                    <m:t>𝑁</m:t>
                                                  </m:r>
                                                </m:den>
                                              </m:f>
                                              <m:d>
                                                <m:dPr>
                                                  <m:ctrlPr>
                                                    <a:rPr lang="en-US" altLang="zh-TW" sz="1600" b="0" i="1" smtClean="0">
                                                      <a:latin typeface="Cambria Math" panose="02040503050406030204" pitchFamily="18" charset="0"/>
                                                    </a:rPr>
                                                  </m:ctrlPr>
                                                </m:dPr>
                                                <m:e>
                                                  <m:f>
                                                    <m:fPr>
                                                      <m:ctrlPr>
                                                        <a:rPr lang="en-US" altLang="zh-TW" sz="1600" b="0" i="1" smtClean="0">
                                                          <a:latin typeface="Cambria Math" panose="02040503050406030204" pitchFamily="18" charset="0"/>
                                                        </a:rPr>
                                                      </m:ctrlPr>
                                                    </m:fPr>
                                                    <m:num>
                                                      <m:r>
                                                        <a:rPr lang="en-US" altLang="zh-TW" sz="1600" b="0" i="1" smtClean="0">
                                                          <a:latin typeface="Cambria Math"/>
                                                        </a:rPr>
                                                        <m:t>𝑁</m:t>
                                                      </m:r>
                                                    </m:num>
                                                    <m:den>
                                                      <m:r>
                                                        <a:rPr lang="en-US" altLang="zh-TW" sz="1600" b="0" i="1" smtClean="0">
                                                          <a:latin typeface="Cambria Math"/>
                                                        </a:rPr>
                                                        <m:t>2</m:t>
                                                      </m:r>
                                                    </m:den>
                                                  </m:f>
                                                  <m:func>
                                                    <m:funcPr>
                                                      <m:ctrlPr>
                                                        <a:rPr lang="en-US" altLang="zh-TW" sz="1600" i="1">
                                                          <a:latin typeface="Cambria Math" panose="02040503050406030204" pitchFamily="18" charset="0"/>
                                                        </a:rPr>
                                                      </m:ctrlPr>
                                                    </m:funcPr>
                                                    <m:fName>
                                                      <m:r>
                                                        <m:rPr>
                                                          <m:sty m:val="p"/>
                                                        </m:rPr>
                                                        <a:rPr lang="en-US" altLang="zh-TW" sz="1600">
                                                          <a:latin typeface="Cambria Math"/>
                                                        </a:rPr>
                                                        <m:t>sin</m:t>
                                                      </m:r>
                                                    </m:fName>
                                                    <m:e>
                                                      <m:r>
                                                        <a:rPr lang="zh-TW" altLang="en-US" sz="1600" i="1">
                                                          <a:latin typeface="Cambria Math"/>
                                                        </a:rPr>
                                                        <m:t>𝜃</m:t>
                                                      </m:r>
                                                    </m:e>
                                                  </m:func>
                                                </m:e>
                                              </m:d>
                                              <m:r>
                                                <a:rPr lang="en-US" altLang="zh-TW" sz="1600" b="0" i="1" smtClean="0">
                                                  <a:latin typeface="Cambria Math"/>
                                                </a:rPr>
                                                <m:t>∗1</m:t>
                                              </m:r>
                                            </m:e>
                                          </m:box>
                                        </m:sup>
                                      </m:sSup>
                                    </m:e>
                                    <m:e>
                                      <m:m>
                                        <m:mPr>
                                          <m:mcs>
                                            <m:mc>
                                              <m:mcPr>
                                                <m:count m:val="2"/>
                                                <m:mcJc m:val="center"/>
                                              </m:mcPr>
                                            </m:mc>
                                          </m:mcs>
                                          <m:ctrlPr>
                                            <a:rPr lang="en-US" altLang="zh-TW" sz="1600" b="0" i="1" smtClean="0">
                                              <a:latin typeface="Cambria Math" panose="02040503050406030204" pitchFamily="18" charset="0"/>
                                            </a:rPr>
                                          </m:ctrlPr>
                                        </m:mPr>
                                        <m:mr>
                                          <m:e>
                                            <m:r>
                                              <m:rPr>
                                                <m:brk m:alnAt="7"/>
                                              </m:rPr>
                                              <a:rPr lang="en-US" altLang="zh-TW" sz="1600" b="0" i="1" smtClean="0">
                                                <a:latin typeface="Cambria Math"/>
                                              </a:rPr>
                                              <m:t>…</m:t>
                                            </m:r>
                                          </m:e>
                                          <m:e>
                                            <m:sSup>
                                              <m:sSupPr>
                                                <m:ctrlPr>
                                                  <a:rPr lang="en-US" altLang="zh-TW" sz="1600" i="1">
                                                    <a:latin typeface="Cambria Math" panose="02040503050406030204" pitchFamily="18" charset="0"/>
                                                  </a:rPr>
                                                </m:ctrlPr>
                                              </m:sSupPr>
                                              <m:e>
                                                <m:r>
                                                  <a:rPr lang="en-US" altLang="zh-TW" sz="1600" i="1">
                                                    <a:latin typeface="Cambria Math"/>
                                                  </a:rPr>
                                                  <m:t>𝑒</m:t>
                                                </m:r>
                                              </m:e>
                                              <m:sup>
                                                <m:r>
                                                  <a:rPr lang="en-US" altLang="zh-TW" sz="1600" i="1">
                                                    <a:latin typeface="Cambria Math"/>
                                                  </a:rPr>
                                                  <m:t>𝑗</m:t>
                                                </m:r>
                                              </m:sup>
                                            </m:sSup>
                                            <m:box>
                                              <m:boxPr>
                                                <m:ctrlPr>
                                                  <a:rPr lang="en-US" altLang="zh-TW" sz="1600" i="1">
                                                    <a:latin typeface="Cambria Math" panose="02040503050406030204" pitchFamily="18" charset="0"/>
                                                  </a:rPr>
                                                </m:ctrlPr>
                                              </m:boxPr>
                                              <m:e>
                                                <m:argPr>
                                                  <m:argSz m:val="-1"/>
                                                </m:argPr>
                                                <m:f>
                                                  <m:fPr>
                                                    <m:ctrlPr>
                                                      <a:rPr lang="en-US" altLang="zh-TW" sz="1600" i="1">
                                                        <a:latin typeface="Cambria Math" panose="02040503050406030204" pitchFamily="18" charset="0"/>
                                                      </a:rPr>
                                                    </m:ctrlPr>
                                                  </m:fPr>
                                                  <m:num>
                                                    <m:r>
                                                      <a:rPr lang="en-US" altLang="zh-TW" sz="1600" i="1">
                                                        <a:latin typeface="Cambria Math"/>
                                                      </a:rPr>
                                                      <m:t>2</m:t>
                                                    </m:r>
                                                    <m:r>
                                                      <a:rPr lang="zh-TW" altLang="en-US" sz="1600" i="1">
                                                        <a:latin typeface="Cambria Math"/>
                                                      </a:rPr>
                                                      <m:t>𝜋</m:t>
                                                    </m:r>
                                                  </m:num>
                                                  <m:den>
                                                    <m:r>
                                                      <a:rPr lang="en-US" altLang="zh-TW" sz="1600" i="1">
                                                        <a:latin typeface="Cambria Math"/>
                                                      </a:rPr>
                                                      <m:t>𝑁</m:t>
                                                    </m:r>
                                                  </m:den>
                                                </m:f>
                                                <m:d>
                                                  <m:dPr>
                                                    <m:ctrlPr>
                                                      <a:rPr lang="en-US" altLang="zh-TW" sz="1600" i="1">
                                                        <a:latin typeface="Cambria Math" panose="02040503050406030204" pitchFamily="18" charset="0"/>
                                                      </a:rPr>
                                                    </m:ctrlPr>
                                                  </m:dPr>
                                                  <m:e>
                                                    <m:f>
                                                      <m:fPr>
                                                        <m:ctrlPr>
                                                          <a:rPr lang="en-US" altLang="zh-TW" sz="1600" i="1">
                                                            <a:latin typeface="Cambria Math" panose="02040503050406030204" pitchFamily="18" charset="0"/>
                                                          </a:rPr>
                                                        </m:ctrlPr>
                                                      </m:fPr>
                                                      <m:num>
                                                        <m:r>
                                                          <a:rPr lang="en-US" altLang="zh-TW" sz="1600" i="1">
                                                            <a:latin typeface="Cambria Math"/>
                                                          </a:rPr>
                                                          <m:t>𝑁</m:t>
                                                        </m:r>
                                                      </m:num>
                                                      <m:den>
                                                        <m:r>
                                                          <a:rPr lang="en-US" altLang="zh-TW" sz="1600" i="1">
                                                            <a:latin typeface="Cambria Math"/>
                                                          </a:rPr>
                                                          <m:t>2</m:t>
                                                        </m:r>
                                                      </m:den>
                                                    </m:f>
                                                    <m:func>
                                                      <m:funcPr>
                                                        <m:ctrlPr>
                                                          <a:rPr lang="en-US" altLang="zh-TW" sz="1600" i="1">
                                                            <a:latin typeface="Cambria Math" panose="02040503050406030204" pitchFamily="18" charset="0"/>
                                                          </a:rPr>
                                                        </m:ctrlPr>
                                                      </m:funcPr>
                                                      <m:fName>
                                                        <m:r>
                                                          <m:rPr>
                                                            <m:sty m:val="p"/>
                                                          </m:rPr>
                                                          <a:rPr lang="en-US" altLang="zh-TW" sz="1600">
                                                            <a:latin typeface="Cambria Math"/>
                                                          </a:rPr>
                                                          <m:t>sin</m:t>
                                                        </m:r>
                                                      </m:fName>
                                                      <m:e>
                                                        <m:r>
                                                          <a:rPr lang="zh-TW" altLang="en-US" sz="1600" i="1">
                                                            <a:latin typeface="Cambria Math"/>
                                                          </a:rPr>
                                                          <m:t>𝜃</m:t>
                                                        </m:r>
                                                      </m:e>
                                                    </m:func>
                                                  </m:e>
                                                </m:d>
                                                <m:r>
                                                  <a:rPr lang="en-US" altLang="zh-TW" sz="1600" i="1">
                                                    <a:latin typeface="Cambria Math"/>
                                                  </a:rPr>
                                                  <m:t>∗</m:t>
                                                </m:r>
                                                <m:r>
                                                  <a:rPr lang="en-US" altLang="zh-TW" sz="1600" b="0" i="1" smtClean="0">
                                                    <a:latin typeface="Cambria Math"/>
                                                  </a:rPr>
                                                  <m:t>(</m:t>
                                                </m:r>
                                                <m:r>
                                                  <a:rPr lang="en-US" altLang="zh-TW" sz="1600" b="0" i="1" smtClean="0">
                                                    <a:latin typeface="Cambria Math"/>
                                                  </a:rPr>
                                                  <m:t>𝑀</m:t>
                                                </m:r>
                                                <m:r>
                                                  <a:rPr lang="en-US" altLang="zh-TW" sz="1600" b="0" i="1" smtClean="0">
                                                    <a:latin typeface="Cambria Math"/>
                                                  </a:rPr>
                                                  <m:t>−1)</m:t>
                                                </m:r>
                                              </m:e>
                                            </m:box>
                                          </m:e>
                                        </m:mr>
                                      </m:m>
                                    </m:e>
                                  </m:mr>
                                </m:m>
                              </m:e>
                            </m:d>
                          </m:e>
                          <m:sup>
                            <m:r>
                              <a:rPr lang="en-US" altLang="zh-TW" sz="1600" b="0" i="1" smtClean="0">
                                <a:latin typeface="Cambria Math"/>
                              </a:rPr>
                              <m:t>𝑇</m:t>
                            </m:r>
                          </m:sup>
                        </m:sSup>
                      </m:oMath>
                    </m:oMathPara>
                  </a14:m>
                  <a:endParaRPr lang="zh-TW" altLang="en-US"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2118309" y="3547079"/>
                  <a:ext cx="4343625" cy="531299"/>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6598316" y="3698466"/>
                  <a:ext cx="1124730" cy="3799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600" b="0" i="1" smtClean="0">
                            <a:latin typeface="Cambria Math"/>
                          </a:rPr>
                          <m:t>𝑘</m:t>
                        </m:r>
                        <m:r>
                          <a:rPr lang="en-US" altLang="zh-TW" sz="1600" i="1">
                            <a:latin typeface="Cambria Math"/>
                          </a:rPr>
                          <m:t>≜</m:t>
                        </m:r>
                        <m:box>
                          <m:boxPr>
                            <m:ctrlPr>
                              <a:rPr lang="en-US" altLang="zh-TW" sz="1600" i="1" smtClean="0">
                                <a:latin typeface="Cambria Math" panose="02040503050406030204" pitchFamily="18" charset="0"/>
                              </a:rPr>
                            </m:ctrlPr>
                          </m:boxPr>
                          <m:e>
                            <m:argPr>
                              <m:argSz m:val="-1"/>
                            </m:argPr>
                            <m:f>
                              <m:fPr>
                                <m:ctrlPr>
                                  <a:rPr lang="en-US" altLang="zh-TW" sz="1600" i="1" smtClean="0">
                                    <a:latin typeface="Cambria Math" panose="02040503050406030204" pitchFamily="18" charset="0"/>
                                  </a:rPr>
                                </m:ctrlPr>
                              </m:fPr>
                              <m:num>
                                <m:r>
                                  <a:rPr lang="en-US" altLang="zh-TW" sz="1600" b="0" i="1" smtClean="0">
                                    <a:latin typeface="Cambria Math"/>
                                  </a:rPr>
                                  <m:t>𝑁</m:t>
                                </m:r>
                              </m:num>
                              <m:den>
                                <m:r>
                                  <a:rPr lang="en-US" altLang="zh-TW" sz="1600" b="0" i="1" smtClean="0">
                                    <a:latin typeface="Cambria Math"/>
                                  </a:rPr>
                                  <m:t>2</m:t>
                                </m:r>
                              </m:den>
                            </m:f>
                            <m:func>
                              <m:funcPr>
                                <m:ctrlPr>
                                  <a:rPr lang="en-US" altLang="zh-TW" sz="1600" i="1" smtClean="0">
                                    <a:latin typeface="Cambria Math" panose="02040503050406030204" pitchFamily="18" charset="0"/>
                                  </a:rPr>
                                </m:ctrlPr>
                              </m:funcPr>
                              <m:fName>
                                <m:r>
                                  <m:rPr>
                                    <m:sty m:val="p"/>
                                  </m:rPr>
                                  <a:rPr lang="en-US" altLang="zh-TW" sz="1600" i="0" smtClean="0">
                                    <a:latin typeface="Cambria Math"/>
                                  </a:rPr>
                                  <m:t>sin</m:t>
                                </m:r>
                              </m:fName>
                              <m:e>
                                <m:r>
                                  <a:rPr lang="zh-TW" altLang="en-US" sz="1600" i="1" smtClean="0">
                                    <a:latin typeface="Cambria Math"/>
                                  </a:rPr>
                                  <m:t>𝜃</m:t>
                                </m:r>
                              </m:e>
                            </m:func>
                          </m:e>
                        </m:box>
                      </m:oMath>
                    </m:oMathPara>
                  </a14:m>
                  <a:endParaRPr lang="zh-TW" altLang="en-US"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6598316" y="3698466"/>
                  <a:ext cx="1124730" cy="379912"/>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2118309" y="4174477"/>
                  <a:ext cx="3390159" cy="5352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600" b="0" i="1" smtClean="0">
                            <a:latin typeface="Cambria Math"/>
                          </a:rPr>
                          <m:t>=</m:t>
                        </m:r>
                        <m:sSup>
                          <m:sSupPr>
                            <m:ctrlPr>
                              <a:rPr lang="en-US" altLang="zh-TW" sz="1600" b="0" i="1" smtClean="0">
                                <a:latin typeface="Cambria Math" panose="02040503050406030204" pitchFamily="18" charset="0"/>
                              </a:rPr>
                            </m:ctrlPr>
                          </m:sSupPr>
                          <m:e>
                            <m:d>
                              <m:dPr>
                                <m:begChr m:val="["/>
                                <m:endChr m:val="]"/>
                                <m:ctrlPr>
                                  <a:rPr lang="en-US" altLang="zh-TW" sz="1600" b="0" i="1" smtClean="0">
                                    <a:latin typeface="Cambria Math" panose="02040503050406030204" pitchFamily="18" charset="0"/>
                                  </a:rPr>
                                </m:ctrlPr>
                              </m:dPr>
                              <m:e>
                                <m:m>
                                  <m:mPr>
                                    <m:mcs>
                                      <m:mc>
                                        <m:mcPr>
                                          <m:count m:val="3"/>
                                          <m:mcJc m:val="center"/>
                                        </m:mcPr>
                                      </m:mc>
                                    </m:mcs>
                                    <m:ctrlPr>
                                      <a:rPr lang="en-US" altLang="zh-TW" sz="1600" b="0" i="1" smtClean="0">
                                        <a:latin typeface="Cambria Math" panose="02040503050406030204" pitchFamily="18" charset="0"/>
                                      </a:rPr>
                                    </m:ctrlPr>
                                  </m:mPr>
                                  <m:mr>
                                    <m:e>
                                      <m:r>
                                        <m:rPr>
                                          <m:brk m:alnAt="7"/>
                                        </m:rPr>
                                        <a:rPr lang="en-US" altLang="zh-TW" sz="1600" b="0" i="1" smtClean="0">
                                          <a:latin typeface="Cambria Math"/>
                                        </a:rPr>
                                        <m:t>1</m:t>
                                      </m:r>
                                    </m:e>
                                    <m:e>
                                      <m:sSup>
                                        <m:sSupPr>
                                          <m:ctrlPr>
                                            <a:rPr lang="en-US" altLang="zh-TW" sz="1600" b="0" i="1" smtClean="0">
                                              <a:latin typeface="Cambria Math" panose="02040503050406030204" pitchFamily="18" charset="0"/>
                                            </a:rPr>
                                          </m:ctrlPr>
                                        </m:sSupPr>
                                        <m:e>
                                          <m:r>
                                            <a:rPr lang="en-US" altLang="zh-TW" sz="1600" b="0" i="1" smtClean="0">
                                              <a:latin typeface="Cambria Math"/>
                                            </a:rPr>
                                            <m:t>𝑒</m:t>
                                          </m:r>
                                        </m:e>
                                        <m:sup>
                                          <m:r>
                                            <a:rPr lang="en-US" altLang="zh-TW" sz="1600" b="0" i="1" smtClean="0">
                                              <a:latin typeface="Cambria Math"/>
                                            </a:rPr>
                                            <m:t>𝑗</m:t>
                                          </m:r>
                                          <m:box>
                                            <m:boxPr>
                                              <m:ctrlPr>
                                                <a:rPr lang="en-US" altLang="zh-TW" sz="1600" b="0" i="1" smtClean="0">
                                                  <a:latin typeface="Cambria Math" panose="02040503050406030204" pitchFamily="18" charset="0"/>
                                                </a:rPr>
                                              </m:ctrlPr>
                                            </m:boxPr>
                                            <m:e>
                                              <m:argPr>
                                                <m:argSz m:val="-1"/>
                                              </m:argPr>
                                              <m:f>
                                                <m:fPr>
                                                  <m:ctrlPr>
                                                    <a:rPr lang="en-US" altLang="zh-TW" sz="1600" b="0" i="1" smtClean="0">
                                                      <a:latin typeface="Cambria Math" panose="02040503050406030204" pitchFamily="18" charset="0"/>
                                                    </a:rPr>
                                                  </m:ctrlPr>
                                                </m:fPr>
                                                <m:num>
                                                  <m:r>
                                                    <a:rPr lang="en-US" altLang="zh-TW" sz="1600" i="1">
                                                      <a:latin typeface="Cambria Math"/>
                                                    </a:rPr>
                                                    <m:t>2</m:t>
                                                  </m:r>
                                                  <m:r>
                                                    <a:rPr lang="zh-TW" altLang="en-US" sz="1600" i="1">
                                                      <a:latin typeface="Cambria Math"/>
                                                    </a:rPr>
                                                    <m:t>𝜋</m:t>
                                                  </m:r>
                                                </m:num>
                                                <m:den>
                                                  <m:r>
                                                    <a:rPr lang="en-US" altLang="zh-TW" sz="1600" b="0" i="1" smtClean="0">
                                                      <a:latin typeface="Cambria Math"/>
                                                    </a:rPr>
                                                    <m:t>𝑁</m:t>
                                                  </m:r>
                                                </m:den>
                                              </m:f>
                                              <m:r>
                                                <a:rPr lang="en-US" altLang="zh-TW" sz="1600" b="0" i="1" smtClean="0">
                                                  <a:latin typeface="Cambria Math"/>
                                                </a:rPr>
                                                <m:t>∗</m:t>
                                              </m:r>
                                              <m:r>
                                                <a:rPr lang="en-US" altLang="zh-TW" sz="1600" b="0" i="1" smtClean="0">
                                                  <a:latin typeface="Cambria Math"/>
                                                </a:rPr>
                                                <m:t>𝑘</m:t>
                                              </m:r>
                                              <m:r>
                                                <a:rPr lang="en-US" altLang="zh-TW" sz="1600" b="0" i="1" smtClean="0">
                                                  <a:latin typeface="Cambria Math"/>
                                                </a:rPr>
                                                <m:t>∗1</m:t>
                                              </m:r>
                                            </m:e>
                                          </m:box>
                                        </m:sup>
                                      </m:sSup>
                                    </m:e>
                                    <m:e>
                                      <m:m>
                                        <m:mPr>
                                          <m:mcs>
                                            <m:mc>
                                              <m:mcPr>
                                                <m:count m:val="2"/>
                                                <m:mcJc m:val="center"/>
                                              </m:mcPr>
                                            </m:mc>
                                          </m:mcs>
                                          <m:ctrlPr>
                                            <a:rPr lang="en-US" altLang="zh-TW" sz="1600" b="0" i="1" smtClean="0">
                                              <a:latin typeface="Cambria Math" panose="02040503050406030204" pitchFamily="18" charset="0"/>
                                            </a:rPr>
                                          </m:ctrlPr>
                                        </m:mPr>
                                        <m:mr>
                                          <m:e>
                                            <m:r>
                                              <m:rPr>
                                                <m:brk m:alnAt="7"/>
                                              </m:rPr>
                                              <a:rPr lang="en-US" altLang="zh-TW" sz="1600" b="0" i="1" smtClean="0">
                                                <a:latin typeface="Cambria Math"/>
                                              </a:rPr>
                                              <m:t>…</m:t>
                                            </m:r>
                                          </m:e>
                                          <m:e>
                                            <m:sSup>
                                              <m:sSupPr>
                                                <m:ctrlPr>
                                                  <a:rPr lang="en-US" altLang="zh-TW" sz="1600" i="1">
                                                    <a:latin typeface="Cambria Math" panose="02040503050406030204" pitchFamily="18" charset="0"/>
                                                  </a:rPr>
                                                </m:ctrlPr>
                                              </m:sSupPr>
                                              <m:e>
                                                <m:r>
                                                  <a:rPr lang="en-US" altLang="zh-TW" sz="1600" i="1">
                                                    <a:latin typeface="Cambria Math"/>
                                                  </a:rPr>
                                                  <m:t>𝑒</m:t>
                                                </m:r>
                                              </m:e>
                                              <m:sup>
                                                <m:r>
                                                  <a:rPr lang="en-US" altLang="zh-TW" sz="1600" i="1">
                                                    <a:latin typeface="Cambria Math"/>
                                                  </a:rPr>
                                                  <m:t>𝑗</m:t>
                                                </m:r>
                                                <m:box>
                                                  <m:boxPr>
                                                    <m:ctrlPr>
                                                      <a:rPr lang="en-US" altLang="zh-TW" sz="1600" i="1">
                                                        <a:latin typeface="Cambria Math" panose="02040503050406030204" pitchFamily="18" charset="0"/>
                                                      </a:rPr>
                                                    </m:ctrlPr>
                                                  </m:boxPr>
                                                  <m:e>
                                                    <m:argPr>
                                                      <m:argSz m:val="-1"/>
                                                    </m:argPr>
                                                    <m:f>
                                                      <m:fPr>
                                                        <m:ctrlPr>
                                                          <a:rPr lang="en-US" altLang="zh-TW" sz="1600" i="1">
                                                            <a:latin typeface="Cambria Math" panose="02040503050406030204" pitchFamily="18" charset="0"/>
                                                          </a:rPr>
                                                        </m:ctrlPr>
                                                      </m:fPr>
                                                      <m:num>
                                                        <m:r>
                                                          <a:rPr lang="en-US" altLang="zh-TW" sz="1600" i="1">
                                                            <a:latin typeface="Cambria Math"/>
                                                          </a:rPr>
                                                          <m:t>2</m:t>
                                                        </m:r>
                                                        <m:r>
                                                          <a:rPr lang="zh-TW" altLang="en-US" sz="1600" i="1">
                                                            <a:latin typeface="Cambria Math"/>
                                                          </a:rPr>
                                                          <m:t>𝜋</m:t>
                                                        </m:r>
                                                      </m:num>
                                                      <m:den>
                                                        <m:r>
                                                          <a:rPr lang="en-US" altLang="zh-TW" sz="1600" i="1">
                                                            <a:latin typeface="Cambria Math"/>
                                                          </a:rPr>
                                                          <m:t>𝑁</m:t>
                                                        </m:r>
                                                      </m:den>
                                                    </m:f>
                                                    <m:r>
                                                      <a:rPr lang="en-US" altLang="zh-TW" sz="1600" i="1">
                                                        <a:latin typeface="Cambria Math"/>
                                                      </a:rPr>
                                                      <m:t>∗</m:t>
                                                    </m:r>
                                                    <m:r>
                                                      <a:rPr lang="en-US" altLang="zh-TW" sz="1600" i="1">
                                                        <a:latin typeface="Cambria Math"/>
                                                      </a:rPr>
                                                      <m:t>𝑘</m:t>
                                                    </m:r>
                                                    <m:r>
                                                      <a:rPr lang="en-US" altLang="zh-TW" sz="1600" i="1">
                                                        <a:latin typeface="Cambria Math"/>
                                                      </a:rPr>
                                                      <m:t>∗(</m:t>
                                                    </m:r>
                                                    <m:r>
                                                      <a:rPr lang="en-US" altLang="zh-TW" sz="1600" b="0" i="1" smtClean="0">
                                                        <a:latin typeface="Cambria Math"/>
                                                      </a:rPr>
                                                      <m:t>𝑀</m:t>
                                                    </m:r>
                                                    <m:r>
                                                      <a:rPr lang="en-US" altLang="zh-TW" sz="1600" b="0" i="1" smtClean="0">
                                                        <a:latin typeface="Cambria Math"/>
                                                      </a:rPr>
                                                      <m:t>−1)</m:t>
                                                    </m:r>
                                                  </m:e>
                                                </m:box>
                                              </m:sup>
                                            </m:sSup>
                                          </m:e>
                                        </m:mr>
                                      </m:m>
                                    </m:e>
                                  </m:mr>
                                </m:m>
                              </m:e>
                            </m:d>
                          </m:e>
                          <m:sup>
                            <m:r>
                              <a:rPr lang="en-US" altLang="zh-TW" sz="1600" b="0" i="1" smtClean="0">
                                <a:latin typeface="Cambria Math"/>
                              </a:rPr>
                              <m:t>𝑇</m:t>
                            </m:r>
                          </m:sup>
                        </m:sSup>
                      </m:oMath>
                    </m:oMathPara>
                  </a14:m>
                  <a:endParaRPr lang="zh-TW" altLang="en-US"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2118309" y="4174477"/>
                  <a:ext cx="3390159" cy="53527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3056546" y="4843224"/>
                  <a:ext cx="174259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TW" altLang="en-US" sz="1600" i="1" smtClean="0">
                            <a:latin typeface="Cambria Math"/>
                          </a:rPr>
                          <m:t>∵</m:t>
                        </m:r>
                        <m:r>
                          <a:rPr lang="en-US" altLang="zh-TW" sz="1600" b="0" i="1" smtClean="0">
                            <a:latin typeface="Cambria Math"/>
                          </a:rPr>
                          <m:t>−1</m:t>
                        </m:r>
                        <m:r>
                          <a:rPr lang="en-US" altLang="zh-TW" sz="1600" b="0" i="1" smtClean="0">
                            <a:latin typeface="Cambria Math"/>
                            <a:ea typeface="Cambria Math"/>
                          </a:rPr>
                          <m:t>≤</m:t>
                        </m:r>
                        <m:func>
                          <m:funcPr>
                            <m:ctrlPr>
                              <a:rPr lang="en-US" altLang="zh-TW" sz="1600" b="0" i="1" smtClean="0">
                                <a:latin typeface="Cambria Math" panose="02040503050406030204" pitchFamily="18" charset="0"/>
                                <a:ea typeface="Cambria Math"/>
                              </a:rPr>
                            </m:ctrlPr>
                          </m:funcPr>
                          <m:fName>
                            <m:r>
                              <m:rPr>
                                <m:sty m:val="p"/>
                              </m:rPr>
                              <a:rPr lang="en-US" altLang="zh-TW" sz="1600" b="0" i="0" smtClean="0">
                                <a:latin typeface="Cambria Math"/>
                                <a:ea typeface="Cambria Math"/>
                              </a:rPr>
                              <m:t>sin</m:t>
                            </m:r>
                          </m:fName>
                          <m:e>
                            <m:r>
                              <a:rPr lang="zh-TW" altLang="en-US" sz="1600" b="0" i="1" smtClean="0">
                                <a:latin typeface="Cambria Math"/>
                                <a:ea typeface="Cambria Math"/>
                              </a:rPr>
                              <m:t>𝜃</m:t>
                            </m:r>
                          </m:e>
                        </m:func>
                        <m:r>
                          <a:rPr lang="en-US" altLang="zh-TW" sz="1600" b="0" i="1" smtClean="0">
                            <a:latin typeface="Cambria Math"/>
                            <a:ea typeface="Cambria Math"/>
                          </a:rPr>
                          <m:t>≤1</m:t>
                        </m:r>
                      </m:oMath>
                    </m:oMathPara>
                  </a14:m>
                  <a:endParaRPr lang="zh-TW" altLang="en-US" sz="16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3056546" y="4843224"/>
                  <a:ext cx="1742593" cy="338554"/>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3036165" y="5181778"/>
                  <a:ext cx="1035348" cy="3799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TW" altLang="en-US" sz="1600" i="1" smtClean="0">
                            <a:latin typeface="Cambria Math"/>
                          </a:rPr>
                          <m:t>∴</m:t>
                        </m:r>
                        <m:box>
                          <m:boxPr>
                            <m:ctrlPr>
                              <a:rPr lang="zh-TW" altLang="en-US" sz="1600" i="1" smtClean="0">
                                <a:latin typeface="Cambria Math" panose="02040503050406030204" pitchFamily="18" charset="0"/>
                              </a:rPr>
                            </m:ctrlPr>
                          </m:boxPr>
                          <m:e>
                            <m:argPr>
                              <m:argSz m:val="-1"/>
                            </m:argPr>
                            <m:r>
                              <m:rPr>
                                <m:brk m:alnAt="63"/>
                              </m:rPr>
                              <a:rPr lang="en-US" altLang="zh-TW" sz="1600" b="0" i="1" smtClean="0">
                                <a:latin typeface="Cambria Math"/>
                              </a:rPr>
                              <m:t>−</m:t>
                            </m:r>
                            <m:f>
                              <m:fPr>
                                <m:ctrlPr>
                                  <a:rPr lang="en-US" altLang="zh-TW" sz="1600" i="1" smtClean="0">
                                    <a:latin typeface="Cambria Math" panose="02040503050406030204" pitchFamily="18" charset="0"/>
                                  </a:rPr>
                                </m:ctrlPr>
                              </m:fPr>
                              <m:num>
                                <m:r>
                                  <a:rPr lang="en-US" altLang="zh-TW" sz="1600" b="0" i="1" smtClean="0">
                                    <a:latin typeface="Cambria Math"/>
                                  </a:rPr>
                                  <m:t>𝑁</m:t>
                                </m:r>
                              </m:num>
                              <m:den>
                                <m:r>
                                  <a:rPr lang="en-US" altLang="zh-TW" sz="1600" b="0" i="1" smtClean="0">
                                    <a:latin typeface="Cambria Math"/>
                                  </a:rPr>
                                  <m:t>2</m:t>
                                </m:r>
                              </m:den>
                            </m:f>
                            <m:r>
                              <a:rPr lang="en-US" altLang="zh-TW" sz="1600" i="1" smtClean="0">
                                <a:latin typeface="Cambria Math"/>
                                <a:ea typeface="Cambria Math"/>
                              </a:rPr>
                              <m:t>≤</m:t>
                            </m:r>
                            <m:r>
                              <a:rPr lang="en-US" altLang="zh-TW" sz="1600" b="0" i="1" smtClean="0">
                                <a:latin typeface="Cambria Math"/>
                                <a:ea typeface="Cambria Math"/>
                              </a:rPr>
                              <m:t>𝑘</m:t>
                            </m:r>
                            <m:r>
                              <a:rPr lang="en-US" altLang="zh-TW" sz="1600" b="0" i="1" smtClean="0">
                                <a:latin typeface="Cambria Math"/>
                                <a:ea typeface="Cambria Math"/>
                              </a:rPr>
                              <m:t>≤</m:t>
                            </m:r>
                            <m:box>
                              <m:boxPr>
                                <m:ctrlPr>
                                  <a:rPr lang="en-US" altLang="zh-TW" sz="1600" b="0" i="1" smtClean="0">
                                    <a:latin typeface="Cambria Math" panose="02040503050406030204" pitchFamily="18" charset="0"/>
                                    <a:ea typeface="Cambria Math"/>
                                  </a:rPr>
                                </m:ctrlPr>
                              </m:boxPr>
                              <m:e>
                                <m:argPr>
                                  <m:argSz m:val="-1"/>
                                </m:argPr>
                                <m:f>
                                  <m:fPr>
                                    <m:ctrlPr>
                                      <a:rPr lang="en-US" altLang="zh-TW" sz="1600" b="0" i="1" smtClean="0">
                                        <a:latin typeface="Cambria Math" panose="02040503050406030204" pitchFamily="18" charset="0"/>
                                        <a:ea typeface="Cambria Math"/>
                                      </a:rPr>
                                    </m:ctrlPr>
                                  </m:fPr>
                                  <m:num>
                                    <m:r>
                                      <a:rPr lang="en-US" altLang="zh-TW" sz="1600" b="0" i="1" smtClean="0">
                                        <a:latin typeface="Cambria Math"/>
                                        <a:ea typeface="Cambria Math"/>
                                      </a:rPr>
                                      <m:t>𝑁</m:t>
                                    </m:r>
                                  </m:num>
                                  <m:den>
                                    <m:r>
                                      <a:rPr lang="en-US" altLang="zh-TW" sz="1600" b="0" i="1" smtClean="0">
                                        <a:latin typeface="Cambria Math"/>
                                        <a:ea typeface="Cambria Math"/>
                                      </a:rPr>
                                      <m:t>2</m:t>
                                    </m:r>
                                  </m:den>
                                </m:f>
                              </m:e>
                            </m:box>
                          </m:e>
                        </m:box>
                      </m:oMath>
                    </m:oMathPara>
                  </a14:m>
                  <a:endParaRPr lang="zh-TW" altLang="en-US" sz="1600" i="1"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3036165" y="5181778"/>
                  <a:ext cx="1035348" cy="379912"/>
                </a:xfrm>
                <a:prstGeom prst="rect">
                  <a:avLst/>
                </a:prstGeom>
                <a:blipFill>
                  <a:blip r:embed="rId9"/>
                  <a:stretch>
                    <a:fillRect b="-1613"/>
                  </a:stretch>
                </a:blipFill>
              </p:spPr>
              <p:txBody>
                <a:bodyPr/>
                <a:lstStyle/>
                <a:p>
                  <a:r>
                    <a:rPr lang="zh-TW" altLang="en-US">
                      <a:noFill/>
                    </a:rPr>
                    <a:t> </a:t>
                  </a:r>
                </a:p>
              </p:txBody>
            </p:sp>
          </mc:Fallback>
        </mc:AlternateContent>
        <p:sp>
          <p:nvSpPr>
            <p:cNvPr id="16" name="向右箭號 15"/>
            <p:cNvSpPr/>
            <p:nvPr/>
          </p:nvSpPr>
          <p:spPr>
            <a:xfrm>
              <a:off x="4325797" y="5278239"/>
              <a:ext cx="1284762" cy="26357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5879438" y="5223136"/>
              <a:ext cx="1164992" cy="338554"/>
            </a:xfrm>
            <a:prstGeom prst="rect">
              <a:avLst/>
            </a:prstGeom>
            <a:noFill/>
          </p:spPr>
          <p:txBody>
            <a:bodyPr wrap="square" rtlCol="0">
              <a:spAutoFit/>
            </a:bodyPr>
            <a:lstStyle/>
            <a:p>
              <a:r>
                <a:rPr lang="en-US" altLang="zh-TW" sz="1600" dirty="0">
                  <a:solidFill>
                    <a:srgbClr val="FF0000"/>
                  </a:solidFill>
                </a:rPr>
                <a:t>N-point FFT</a:t>
              </a:r>
              <a:endParaRPr lang="zh-TW" altLang="en-US" sz="1600" dirty="0">
                <a:solidFill>
                  <a:srgbClr val="FF0000"/>
                </a:solidFill>
              </a:endParaRPr>
            </a:p>
          </p:txBody>
        </p:sp>
      </p:grpSp>
    </p:spTree>
    <p:extLst>
      <p:ext uri="{BB962C8B-B14F-4D97-AF65-F5344CB8AC3E}">
        <p14:creationId xmlns:p14="http://schemas.microsoft.com/office/powerpoint/2010/main" val="208310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Angle Estimation with FFT</a:t>
            </a:r>
            <a:endParaRPr lang="zh-TW" altLang="en-US" dirty="0"/>
          </a:p>
        </p:txBody>
      </p:sp>
      <p:sp>
        <p:nvSpPr>
          <p:cNvPr id="4" name="日期版面配置區 3"/>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p:cNvSpPr>
            <a:spLocks noGrp="1"/>
          </p:cNvSpPr>
          <p:nvPr>
            <p:ph type="sldNum" sz="quarter" idx="12"/>
          </p:nvPr>
        </p:nvSpPr>
        <p:spPr/>
        <p:txBody>
          <a:bodyPr/>
          <a:lstStyle/>
          <a:p>
            <a:fld id="{72E2D38C-3FF7-4CAE-8DE5-82A98F7260E9}" type="slidenum">
              <a:rPr lang="zh-TW" altLang="en-US" smtClean="0"/>
              <a:t>17</a:t>
            </a:fld>
            <a:endParaRPr lang="zh-TW" altLang="en-US"/>
          </a:p>
        </p:txBody>
      </p:sp>
      <p:grpSp>
        <p:nvGrpSpPr>
          <p:cNvPr id="11" name="群組 10"/>
          <p:cNvGrpSpPr/>
          <p:nvPr/>
        </p:nvGrpSpPr>
        <p:grpSpPr>
          <a:xfrm>
            <a:off x="933922" y="1276752"/>
            <a:ext cx="7058725" cy="3225326"/>
            <a:chOff x="933922" y="1276752"/>
            <a:chExt cx="7058725" cy="3225326"/>
          </a:xfrm>
        </p:grpSpPr>
        <mc:AlternateContent xmlns:mc="http://schemas.openxmlformats.org/markup-compatibility/2006" xmlns:a14="http://schemas.microsoft.com/office/drawing/2010/main">
          <mc:Choice Requires="a14">
            <p:sp>
              <p:nvSpPr>
                <p:cNvPr id="6" name="文字方塊 5"/>
                <p:cNvSpPr txBox="1"/>
                <p:nvPr/>
              </p:nvSpPr>
              <p:spPr>
                <a:xfrm>
                  <a:off x="933922" y="1276752"/>
                  <a:ext cx="6552728" cy="13429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600" i="1" smtClean="0">
                            <a:latin typeface="Cambria Math"/>
                            <a:ea typeface="Cambria Math"/>
                          </a:rPr>
                          <m:t>ℱ</m:t>
                        </m:r>
                        <m:r>
                          <a:rPr lang="en-US" altLang="zh-TW" sz="1600" b="0" i="1" smtClean="0">
                            <a:latin typeface="Cambria Math"/>
                            <a:ea typeface="Cambria Math"/>
                          </a:rPr>
                          <m:t>=</m:t>
                        </m:r>
                        <m:d>
                          <m:dPr>
                            <m:begChr m:val="["/>
                            <m:endChr m:val="]"/>
                            <m:ctrlPr>
                              <a:rPr lang="en-US" altLang="zh-TW" sz="1600" b="0" i="1" smtClean="0">
                                <a:latin typeface="Cambria Math" panose="02040503050406030204" pitchFamily="18" charset="0"/>
                                <a:ea typeface="Cambria Math"/>
                              </a:rPr>
                            </m:ctrlPr>
                          </m:dPr>
                          <m:e>
                            <m:m>
                              <m:mPr>
                                <m:mcs>
                                  <m:mc>
                                    <m:mcPr>
                                      <m:count m:val="3"/>
                                      <m:mcJc m:val="center"/>
                                    </m:mcPr>
                                  </m:mc>
                                </m:mcs>
                                <m:ctrlPr>
                                  <a:rPr lang="en-US" altLang="zh-TW" sz="1600" b="0" i="1" smtClean="0">
                                    <a:latin typeface="Cambria Math" panose="02040503050406030204" pitchFamily="18" charset="0"/>
                                    <a:ea typeface="Cambria Math"/>
                                  </a:rPr>
                                </m:ctrlPr>
                              </m:mPr>
                              <m:mr>
                                <m:e>
                                  <m:eqArr>
                                    <m:eqArrPr>
                                      <m:ctrlPr>
                                        <a:rPr lang="en-US" altLang="zh-TW" sz="1600" b="0" i="1" smtClean="0">
                                          <a:latin typeface="Cambria Math" panose="02040503050406030204" pitchFamily="18" charset="0"/>
                                          <a:ea typeface="Cambria Math"/>
                                        </a:rPr>
                                      </m:ctrlPr>
                                    </m:eqArrPr>
                                    <m:e>
                                      <m:r>
                                        <a:rPr lang="en-US" altLang="zh-TW" sz="1600" b="0" i="1" smtClean="0">
                                          <a:latin typeface="Cambria Math"/>
                                          <a:ea typeface="Cambria Math"/>
                                        </a:rPr>
                                        <m:t>1</m:t>
                                      </m:r>
                                    </m:e>
                                    <m:e>
                                      <m:r>
                                        <a:rPr lang="en-US" altLang="zh-TW" sz="1600" b="0" i="1" smtClean="0">
                                          <a:latin typeface="Cambria Math"/>
                                        </a:rPr>
                                        <m:t>1</m:t>
                                      </m:r>
                                    </m:e>
                                    <m:e>
                                      <m:r>
                                        <a:rPr lang="zh-TW" altLang="en-US" sz="1600" i="1" smtClean="0">
                                          <a:latin typeface="Cambria Math"/>
                                        </a:rPr>
                                        <m:t>⋮</m:t>
                                      </m:r>
                                    </m:e>
                                    <m:e>
                                      <m:r>
                                        <a:rPr lang="en-US" altLang="zh-TW" sz="1600" b="0" i="1" smtClean="0">
                                          <a:latin typeface="Cambria Math"/>
                                        </a:rPr>
                                        <m:t>1</m:t>
                                      </m:r>
                                    </m:e>
                                  </m:eqArr>
                                </m:e>
                                <m:e>
                                  <m:eqArr>
                                    <m:eqArrPr>
                                      <m:ctrlPr>
                                        <a:rPr lang="en-US" altLang="zh-TW" sz="1600" b="0" i="1" smtClean="0">
                                          <a:latin typeface="Cambria Math" panose="02040503050406030204" pitchFamily="18" charset="0"/>
                                          <a:ea typeface="Cambria Math"/>
                                        </a:rPr>
                                      </m:ctrlPr>
                                    </m:eqArrPr>
                                    <m:e>
                                      <m:sSup>
                                        <m:sSupPr>
                                          <m:ctrlPr>
                                            <a:rPr lang="en-US" altLang="zh-TW" sz="1600" i="1">
                                              <a:latin typeface="Cambria Math" panose="02040503050406030204" pitchFamily="18" charset="0"/>
                                              <a:ea typeface="Cambria Math"/>
                                            </a:rPr>
                                          </m:ctrlPr>
                                        </m:sSupPr>
                                        <m:e>
                                          <m:r>
                                            <a:rPr lang="en-US" altLang="zh-TW" sz="1600" i="1">
                                              <a:latin typeface="Cambria Math"/>
                                              <a:ea typeface="Cambria Math"/>
                                            </a:rPr>
                                            <m:t>𝑒</m:t>
                                          </m:r>
                                        </m:e>
                                        <m:sup>
                                          <m:r>
                                            <a:rPr lang="en-US" altLang="zh-TW" sz="1600" b="0" i="1" smtClean="0">
                                              <a:latin typeface="Cambria Math"/>
                                              <a:ea typeface="Cambria Math"/>
                                            </a:rPr>
                                            <m:t>−</m:t>
                                          </m:r>
                                          <m:r>
                                            <a:rPr lang="en-US" altLang="zh-TW" sz="1600" i="1">
                                              <a:latin typeface="Cambria Math"/>
                                            </a:rPr>
                                            <m:t>𝑗</m:t>
                                          </m:r>
                                          <m:box>
                                            <m:boxPr>
                                              <m:ctrlPr>
                                                <a:rPr lang="en-US" altLang="zh-TW" sz="1600" i="1">
                                                  <a:latin typeface="Cambria Math" panose="02040503050406030204" pitchFamily="18" charset="0"/>
                                                </a:rPr>
                                              </m:ctrlPr>
                                            </m:boxPr>
                                            <m:e>
                                              <m:argPr>
                                                <m:argSz m:val="-1"/>
                                              </m:argPr>
                                              <m:f>
                                                <m:fPr>
                                                  <m:ctrlPr>
                                                    <a:rPr lang="en-US" altLang="zh-TW" sz="1600" i="1">
                                                      <a:latin typeface="Cambria Math" panose="02040503050406030204" pitchFamily="18" charset="0"/>
                                                    </a:rPr>
                                                  </m:ctrlPr>
                                                </m:fPr>
                                                <m:num>
                                                  <m:r>
                                                    <a:rPr lang="en-US" altLang="zh-TW" sz="1600" i="1">
                                                      <a:latin typeface="Cambria Math"/>
                                                    </a:rPr>
                                                    <m:t>2</m:t>
                                                  </m:r>
                                                  <m:r>
                                                    <a:rPr lang="zh-TW" altLang="en-US" sz="1600" i="1">
                                                      <a:latin typeface="Cambria Math"/>
                                                    </a:rPr>
                                                    <m:t>𝜋</m:t>
                                                  </m:r>
                                                </m:num>
                                                <m:den>
                                                  <m:r>
                                                    <a:rPr lang="en-US" altLang="zh-TW" sz="1600" i="1">
                                                      <a:latin typeface="Cambria Math"/>
                                                    </a:rPr>
                                                    <m:t>𝑁</m:t>
                                                  </m:r>
                                                </m:den>
                                              </m:f>
                                              <m:r>
                                                <a:rPr lang="en-US" altLang="zh-TW" sz="1600" i="1">
                                                  <a:latin typeface="Cambria Math"/>
                                                </a:rPr>
                                                <m:t>∗(−</m:t>
                                              </m:r>
                                              <m:box>
                                                <m:boxPr>
                                                  <m:ctrlPr>
                                                    <a:rPr lang="en-US" altLang="zh-TW" sz="1600" i="1">
                                                      <a:latin typeface="Cambria Math" panose="02040503050406030204" pitchFamily="18" charset="0"/>
                                                    </a:rPr>
                                                  </m:ctrlPr>
                                                </m:boxPr>
                                                <m:e>
                                                  <m:argPr>
                                                    <m:argSz m:val="-1"/>
                                                  </m:argPr>
                                                  <m:f>
                                                    <m:fPr>
                                                      <m:ctrlPr>
                                                        <a:rPr lang="en-US" altLang="zh-TW" sz="1600" i="1">
                                                          <a:latin typeface="Cambria Math" panose="02040503050406030204" pitchFamily="18" charset="0"/>
                                                        </a:rPr>
                                                      </m:ctrlPr>
                                                    </m:fPr>
                                                    <m:num>
                                                      <m:r>
                                                        <a:rPr lang="en-US" altLang="zh-TW" sz="1600" i="1">
                                                          <a:latin typeface="Cambria Math"/>
                                                        </a:rPr>
                                                        <m:t>𝑁</m:t>
                                                      </m:r>
                                                    </m:num>
                                                    <m:den>
                                                      <m:r>
                                                        <a:rPr lang="en-US" altLang="zh-TW" sz="1600" i="1">
                                                          <a:latin typeface="Cambria Math"/>
                                                        </a:rPr>
                                                        <m:t>2</m:t>
                                                      </m:r>
                                                    </m:den>
                                                  </m:f>
                                                </m:e>
                                              </m:box>
                                              <m:r>
                                                <a:rPr lang="en-US" altLang="zh-TW" sz="1600" i="1">
                                                  <a:latin typeface="Cambria Math"/>
                                                </a:rPr>
                                                <m:t>)∗1</m:t>
                                              </m:r>
                                            </m:e>
                                          </m:box>
                                        </m:sup>
                                      </m:sSup>
                                    </m:e>
                                    <m:e>
                                      <m:sSup>
                                        <m:sSupPr>
                                          <m:ctrlPr>
                                            <a:rPr lang="en-US" altLang="zh-TW" sz="1600" i="1">
                                              <a:latin typeface="Cambria Math" panose="02040503050406030204" pitchFamily="18" charset="0"/>
                                              <a:ea typeface="Cambria Math"/>
                                            </a:rPr>
                                          </m:ctrlPr>
                                        </m:sSupPr>
                                        <m:e>
                                          <m:r>
                                            <a:rPr lang="en-US" altLang="zh-TW" sz="1600" i="1">
                                              <a:latin typeface="Cambria Math"/>
                                              <a:ea typeface="Cambria Math"/>
                                            </a:rPr>
                                            <m:t>𝑒</m:t>
                                          </m:r>
                                        </m:e>
                                        <m:sup>
                                          <m:r>
                                            <a:rPr lang="en-US" altLang="zh-TW" sz="1600" b="0" i="1" smtClean="0">
                                              <a:latin typeface="Cambria Math"/>
                                              <a:ea typeface="Cambria Math"/>
                                            </a:rPr>
                                            <m:t>−</m:t>
                                          </m:r>
                                          <m:r>
                                            <a:rPr lang="en-US" altLang="zh-TW" sz="1600" i="1">
                                              <a:latin typeface="Cambria Math"/>
                                            </a:rPr>
                                            <m:t>𝑗</m:t>
                                          </m:r>
                                          <m:box>
                                            <m:boxPr>
                                              <m:ctrlPr>
                                                <a:rPr lang="en-US" altLang="zh-TW" sz="1600" i="1">
                                                  <a:latin typeface="Cambria Math" panose="02040503050406030204" pitchFamily="18" charset="0"/>
                                                </a:rPr>
                                              </m:ctrlPr>
                                            </m:boxPr>
                                            <m:e>
                                              <m:argPr>
                                                <m:argSz m:val="-1"/>
                                              </m:argPr>
                                              <m:f>
                                                <m:fPr>
                                                  <m:ctrlPr>
                                                    <a:rPr lang="en-US" altLang="zh-TW" sz="1600" i="1">
                                                      <a:latin typeface="Cambria Math" panose="02040503050406030204" pitchFamily="18" charset="0"/>
                                                    </a:rPr>
                                                  </m:ctrlPr>
                                                </m:fPr>
                                                <m:num>
                                                  <m:r>
                                                    <a:rPr lang="en-US" altLang="zh-TW" sz="1600" i="1">
                                                      <a:latin typeface="Cambria Math"/>
                                                    </a:rPr>
                                                    <m:t>2</m:t>
                                                  </m:r>
                                                  <m:r>
                                                    <a:rPr lang="zh-TW" altLang="en-US" sz="1600" i="1">
                                                      <a:latin typeface="Cambria Math"/>
                                                    </a:rPr>
                                                    <m:t>𝜋</m:t>
                                                  </m:r>
                                                </m:num>
                                                <m:den>
                                                  <m:r>
                                                    <a:rPr lang="en-US" altLang="zh-TW" sz="1600" i="1">
                                                      <a:latin typeface="Cambria Math"/>
                                                    </a:rPr>
                                                    <m:t>𝑁</m:t>
                                                  </m:r>
                                                </m:den>
                                              </m:f>
                                              <m:r>
                                                <a:rPr lang="en-US" altLang="zh-TW" sz="1600" i="1">
                                                  <a:latin typeface="Cambria Math"/>
                                                </a:rPr>
                                                <m:t>∗(−</m:t>
                                              </m:r>
                                              <m:box>
                                                <m:boxPr>
                                                  <m:ctrlPr>
                                                    <a:rPr lang="en-US" altLang="zh-TW" sz="1600" i="1">
                                                      <a:latin typeface="Cambria Math" panose="02040503050406030204" pitchFamily="18" charset="0"/>
                                                    </a:rPr>
                                                  </m:ctrlPr>
                                                </m:boxPr>
                                                <m:e>
                                                  <m:argPr>
                                                    <m:argSz m:val="-1"/>
                                                  </m:argPr>
                                                  <m:f>
                                                    <m:fPr>
                                                      <m:ctrlPr>
                                                        <a:rPr lang="en-US" altLang="zh-TW" sz="1600" i="1">
                                                          <a:latin typeface="Cambria Math" panose="02040503050406030204" pitchFamily="18" charset="0"/>
                                                        </a:rPr>
                                                      </m:ctrlPr>
                                                    </m:fPr>
                                                    <m:num>
                                                      <m:r>
                                                        <a:rPr lang="en-US" altLang="zh-TW" sz="1600" i="1">
                                                          <a:latin typeface="Cambria Math"/>
                                                        </a:rPr>
                                                        <m:t>𝑁</m:t>
                                                      </m:r>
                                                    </m:num>
                                                    <m:den>
                                                      <m:r>
                                                        <a:rPr lang="en-US" altLang="zh-TW" sz="1600" i="1">
                                                          <a:latin typeface="Cambria Math"/>
                                                        </a:rPr>
                                                        <m:t>2</m:t>
                                                      </m:r>
                                                    </m:den>
                                                  </m:f>
                                                  <m:r>
                                                    <a:rPr lang="en-US" altLang="zh-TW" sz="1600" b="0" i="1" smtClean="0">
                                                      <a:latin typeface="Cambria Math"/>
                                                    </a:rPr>
                                                    <m:t>+1</m:t>
                                                  </m:r>
                                                </m:e>
                                              </m:box>
                                              <m:r>
                                                <a:rPr lang="en-US" altLang="zh-TW" sz="1600" i="1">
                                                  <a:latin typeface="Cambria Math"/>
                                                </a:rPr>
                                                <m:t>)∗1</m:t>
                                              </m:r>
                                            </m:e>
                                          </m:box>
                                        </m:sup>
                                      </m:sSup>
                                    </m:e>
                                    <m:e>
                                      <m:r>
                                        <a:rPr lang="zh-TW" altLang="en-US" sz="1600" i="1" smtClean="0">
                                          <a:latin typeface="Cambria Math"/>
                                        </a:rPr>
                                        <m:t>⋮</m:t>
                                      </m:r>
                                    </m:e>
                                    <m:e>
                                      <m:sSup>
                                        <m:sSupPr>
                                          <m:ctrlPr>
                                            <a:rPr lang="en-US" altLang="zh-TW" sz="1600" i="1">
                                              <a:latin typeface="Cambria Math" panose="02040503050406030204" pitchFamily="18" charset="0"/>
                                              <a:ea typeface="Cambria Math"/>
                                            </a:rPr>
                                          </m:ctrlPr>
                                        </m:sSupPr>
                                        <m:e>
                                          <m:r>
                                            <a:rPr lang="en-US" altLang="zh-TW" sz="1600" i="1">
                                              <a:latin typeface="Cambria Math"/>
                                              <a:ea typeface="Cambria Math"/>
                                            </a:rPr>
                                            <m:t>𝑒</m:t>
                                          </m:r>
                                        </m:e>
                                        <m:sup>
                                          <m:r>
                                            <a:rPr lang="en-US" altLang="zh-TW" sz="1600" b="0" i="1" smtClean="0">
                                              <a:latin typeface="Cambria Math"/>
                                              <a:ea typeface="Cambria Math"/>
                                            </a:rPr>
                                            <m:t>−</m:t>
                                          </m:r>
                                          <m:r>
                                            <a:rPr lang="en-US" altLang="zh-TW" sz="1600" i="1">
                                              <a:latin typeface="Cambria Math"/>
                                            </a:rPr>
                                            <m:t>𝑗</m:t>
                                          </m:r>
                                          <m:box>
                                            <m:boxPr>
                                              <m:ctrlPr>
                                                <a:rPr lang="en-US" altLang="zh-TW" sz="1600" i="1">
                                                  <a:latin typeface="Cambria Math" panose="02040503050406030204" pitchFamily="18" charset="0"/>
                                                </a:rPr>
                                              </m:ctrlPr>
                                            </m:boxPr>
                                            <m:e>
                                              <m:argPr>
                                                <m:argSz m:val="-1"/>
                                              </m:argPr>
                                              <m:f>
                                                <m:fPr>
                                                  <m:ctrlPr>
                                                    <a:rPr lang="en-US" altLang="zh-TW" sz="1600" i="1">
                                                      <a:latin typeface="Cambria Math" panose="02040503050406030204" pitchFamily="18" charset="0"/>
                                                    </a:rPr>
                                                  </m:ctrlPr>
                                                </m:fPr>
                                                <m:num>
                                                  <m:r>
                                                    <a:rPr lang="en-US" altLang="zh-TW" sz="1600" i="1">
                                                      <a:latin typeface="Cambria Math"/>
                                                    </a:rPr>
                                                    <m:t>2</m:t>
                                                  </m:r>
                                                  <m:r>
                                                    <a:rPr lang="zh-TW" altLang="en-US" sz="1600" i="1">
                                                      <a:latin typeface="Cambria Math"/>
                                                    </a:rPr>
                                                    <m:t>𝜋</m:t>
                                                  </m:r>
                                                </m:num>
                                                <m:den>
                                                  <m:r>
                                                    <a:rPr lang="en-US" altLang="zh-TW" sz="1600" i="1">
                                                      <a:latin typeface="Cambria Math"/>
                                                    </a:rPr>
                                                    <m:t>𝑁</m:t>
                                                  </m:r>
                                                </m:den>
                                              </m:f>
                                              <m:r>
                                                <a:rPr lang="en-US" altLang="zh-TW" sz="1600" i="1">
                                                  <a:latin typeface="Cambria Math"/>
                                                </a:rPr>
                                                <m:t>∗(</m:t>
                                              </m:r>
                                              <m:box>
                                                <m:boxPr>
                                                  <m:ctrlPr>
                                                    <a:rPr lang="en-US" altLang="zh-TW" sz="1600" i="1">
                                                      <a:latin typeface="Cambria Math" panose="02040503050406030204" pitchFamily="18" charset="0"/>
                                                    </a:rPr>
                                                  </m:ctrlPr>
                                                </m:boxPr>
                                                <m:e>
                                                  <m:argPr>
                                                    <m:argSz m:val="-1"/>
                                                  </m:argPr>
                                                  <m:f>
                                                    <m:fPr>
                                                      <m:ctrlPr>
                                                        <a:rPr lang="en-US" altLang="zh-TW" sz="1600" i="1">
                                                          <a:latin typeface="Cambria Math" panose="02040503050406030204" pitchFamily="18" charset="0"/>
                                                        </a:rPr>
                                                      </m:ctrlPr>
                                                    </m:fPr>
                                                    <m:num>
                                                      <m:r>
                                                        <a:rPr lang="en-US" altLang="zh-TW" sz="1600" i="1">
                                                          <a:latin typeface="Cambria Math"/>
                                                        </a:rPr>
                                                        <m:t>𝑁</m:t>
                                                      </m:r>
                                                    </m:num>
                                                    <m:den>
                                                      <m:r>
                                                        <a:rPr lang="en-US" altLang="zh-TW" sz="1600" i="1">
                                                          <a:latin typeface="Cambria Math"/>
                                                        </a:rPr>
                                                        <m:t>2</m:t>
                                                      </m:r>
                                                    </m:den>
                                                  </m:f>
                                                </m:e>
                                              </m:box>
                                              <m:r>
                                                <a:rPr lang="en-US" altLang="zh-TW" sz="1600" i="1">
                                                  <a:latin typeface="Cambria Math"/>
                                                </a:rPr>
                                                <m:t>)∗1</m:t>
                                              </m:r>
                                            </m:e>
                                          </m:box>
                                        </m:sup>
                                      </m:sSup>
                                    </m:e>
                                  </m:eqArr>
                                </m:e>
                                <m:e>
                                  <m:m>
                                    <m:mPr>
                                      <m:mcs>
                                        <m:mc>
                                          <m:mcPr>
                                            <m:count m:val="2"/>
                                            <m:mcJc m:val="center"/>
                                          </m:mcPr>
                                        </m:mc>
                                      </m:mcs>
                                      <m:ctrlPr>
                                        <a:rPr lang="en-US" altLang="zh-TW" sz="1600" b="0" i="1" smtClean="0">
                                          <a:latin typeface="Cambria Math" panose="02040503050406030204" pitchFamily="18" charset="0"/>
                                          <a:ea typeface="Cambria Math"/>
                                        </a:rPr>
                                      </m:ctrlPr>
                                    </m:mPr>
                                    <m:mr>
                                      <m:e>
                                        <m:eqArr>
                                          <m:eqArrPr>
                                            <m:ctrlPr>
                                              <a:rPr lang="en-US" altLang="zh-TW" sz="1600" b="0" i="1" smtClean="0">
                                                <a:latin typeface="Cambria Math" panose="02040503050406030204" pitchFamily="18" charset="0"/>
                                                <a:ea typeface="Cambria Math"/>
                                              </a:rPr>
                                            </m:ctrlPr>
                                          </m:eqArrPr>
                                          <m:e>
                                            <m:r>
                                              <a:rPr lang="en-US" altLang="zh-TW" sz="1600" b="0" i="1" smtClean="0">
                                                <a:latin typeface="Cambria Math"/>
                                                <a:ea typeface="Cambria Math"/>
                                              </a:rPr>
                                              <m:t>…</m:t>
                                            </m:r>
                                          </m:e>
                                          <m:e>
                                            <m:r>
                                              <a:rPr lang="en-US" altLang="zh-TW" sz="1600" i="1" smtClean="0">
                                                <a:latin typeface="Cambria Math"/>
                                              </a:rPr>
                                              <m:t>…</m:t>
                                            </m:r>
                                          </m:e>
                                          <m:e>
                                            <m:r>
                                              <a:rPr lang="zh-TW" altLang="en-US" sz="1600" i="1" smtClean="0">
                                                <a:latin typeface="Cambria Math"/>
                                              </a:rPr>
                                              <m:t>⋱</m:t>
                                            </m:r>
                                          </m:e>
                                          <m:e>
                                            <m:r>
                                              <a:rPr lang="en-US" altLang="zh-TW" sz="1600" i="1" smtClean="0">
                                                <a:latin typeface="Cambria Math"/>
                                              </a:rPr>
                                              <m:t>…</m:t>
                                            </m:r>
                                          </m:e>
                                        </m:eqArr>
                                      </m:e>
                                      <m:e>
                                        <m:eqArr>
                                          <m:eqArrPr>
                                            <m:ctrlPr>
                                              <a:rPr lang="en-US" altLang="zh-TW" sz="1600" b="0" i="1" smtClean="0">
                                                <a:latin typeface="Cambria Math" panose="02040503050406030204" pitchFamily="18" charset="0"/>
                                                <a:ea typeface="Cambria Math"/>
                                              </a:rPr>
                                            </m:ctrlPr>
                                          </m:eqArrPr>
                                          <m:e>
                                            <m:sSup>
                                              <m:sSupPr>
                                                <m:ctrlPr>
                                                  <a:rPr lang="en-US" altLang="zh-TW" sz="1600" i="1">
                                                    <a:latin typeface="Cambria Math" panose="02040503050406030204" pitchFamily="18" charset="0"/>
                                                    <a:ea typeface="Cambria Math"/>
                                                  </a:rPr>
                                                </m:ctrlPr>
                                              </m:sSupPr>
                                              <m:e>
                                                <m:r>
                                                  <a:rPr lang="en-US" altLang="zh-TW" sz="1600" i="1">
                                                    <a:latin typeface="Cambria Math"/>
                                                    <a:ea typeface="Cambria Math"/>
                                                  </a:rPr>
                                                  <m:t>𝑒</m:t>
                                                </m:r>
                                              </m:e>
                                              <m:sup>
                                                <m:r>
                                                  <a:rPr lang="en-US" altLang="zh-TW" sz="1600" b="0" i="1" smtClean="0">
                                                    <a:latin typeface="Cambria Math"/>
                                                    <a:ea typeface="Cambria Math"/>
                                                  </a:rPr>
                                                  <m:t>−</m:t>
                                                </m:r>
                                                <m:r>
                                                  <a:rPr lang="en-US" altLang="zh-TW" sz="1600" i="1">
                                                    <a:latin typeface="Cambria Math"/>
                                                  </a:rPr>
                                                  <m:t>𝑗</m:t>
                                                </m:r>
                                                <m:box>
                                                  <m:boxPr>
                                                    <m:ctrlPr>
                                                      <a:rPr lang="en-US" altLang="zh-TW" sz="1600" i="1">
                                                        <a:latin typeface="Cambria Math" panose="02040503050406030204" pitchFamily="18" charset="0"/>
                                                      </a:rPr>
                                                    </m:ctrlPr>
                                                  </m:boxPr>
                                                  <m:e>
                                                    <m:argPr>
                                                      <m:argSz m:val="-1"/>
                                                    </m:argPr>
                                                    <m:f>
                                                      <m:fPr>
                                                        <m:ctrlPr>
                                                          <a:rPr lang="en-US" altLang="zh-TW" sz="1600" i="1">
                                                            <a:latin typeface="Cambria Math" panose="02040503050406030204" pitchFamily="18" charset="0"/>
                                                          </a:rPr>
                                                        </m:ctrlPr>
                                                      </m:fPr>
                                                      <m:num>
                                                        <m:r>
                                                          <a:rPr lang="en-US" altLang="zh-TW" sz="1600" i="1">
                                                            <a:latin typeface="Cambria Math"/>
                                                          </a:rPr>
                                                          <m:t>2</m:t>
                                                        </m:r>
                                                        <m:r>
                                                          <a:rPr lang="zh-TW" altLang="en-US" sz="1600" i="1">
                                                            <a:latin typeface="Cambria Math"/>
                                                          </a:rPr>
                                                          <m:t>𝜋</m:t>
                                                        </m:r>
                                                      </m:num>
                                                      <m:den>
                                                        <m:r>
                                                          <a:rPr lang="en-US" altLang="zh-TW" sz="1600" i="1">
                                                            <a:latin typeface="Cambria Math"/>
                                                          </a:rPr>
                                                          <m:t>𝑁</m:t>
                                                        </m:r>
                                                      </m:den>
                                                    </m:f>
                                                    <m:r>
                                                      <a:rPr lang="en-US" altLang="zh-TW" sz="1600" i="1">
                                                        <a:latin typeface="Cambria Math"/>
                                                      </a:rPr>
                                                      <m:t>∗(−</m:t>
                                                    </m:r>
                                                    <m:box>
                                                      <m:boxPr>
                                                        <m:ctrlPr>
                                                          <a:rPr lang="en-US" altLang="zh-TW" sz="1600" i="1">
                                                            <a:latin typeface="Cambria Math" panose="02040503050406030204" pitchFamily="18" charset="0"/>
                                                          </a:rPr>
                                                        </m:ctrlPr>
                                                      </m:boxPr>
                                                      <m:e>
                                                        <m:argPr>
                                                          <m:argSz m:val="-1"/>
                                                        </m:argPr>
                                                        <m:f>
                                                          <m:fPr>
                                                            <m:ctrlPr>
                                                              <a:rPr lang="en-US" altLang="zh-TW" sz="1600" i="1">
                                                                <a:latin typeface="Cambria Math" panose="02040503050406030204" pitchFamily="18" charset="0"/>
                                                              </a:rPr>
                                                            </m:ctrlPr>
                                                          </m:fPr>
                                                          <m:num>
                                                            <m:r>
                                                              <a:rPr lang="en-US" altLang="zh-TW" sz="1600" i="1">
                                                                <a:latin typeface="Cambria Math"/>
                                                              </a:rPr>
                                                              <m:t>𝑁</m:t>
                                                            </m:r>
                                                          </m:num>
                                                          <m:den>
                                                            <m:r>
                                                              <a:rPr lang="en-US" altLang="zh-TW" sz="1600" i="1">
                                                                <a:latin typeface="Cambria Math"/>
                                                              </a:rPr>
                                                              <m:t>2</m:t>
                                                            </m:r>
                                                          </m:den>
                                                        </m:f>
                                                      </m:e>
                                                    </m:box>
                                                    <m:r>
                                                      <a:rPr lang="en-US" altLang="zh-TW" sz="1600" i="1">
                                                        <a:latin typeface="Cambria Math"/>
                                                      </a:rPr>
                                                      <m:t>)∗</m:t>
                                                    </m:r>
                                                    <m:r>
                                                      <a:rPr lang="en-US" altLang="zh-TW" sz="1600" b="0" i="1" smtClean="0">
                                                        <a:latin typeface="Cambria Math"/>
                                                      </a:rPr>
                                                      <m:t>(</m:t>
                                                    </m:r>
                                                    <m:r>
                                                      <a:rPr lang="en-US" altLang="zh-TW" sz="1600" b="0" i="1" smtClean="0">
                                                        <a:latin typeface="Cambria Math"/>
                                                      </a:rPr>
                                                      <m:t>𝑀</m:t>
                                                    </m:r>
                                                    <m:r>
                                                      <a:rPr lang="en-US" altLang="zh-TW" sz="1600" b="0" i="1" smtClean="0">
                                                        <a:latin typeface="Cambria Math"/>
                                                      </a:rPr>
                                                      <m:t>−1)</m:t>
                                                    </m:r>
                                                  </m:e>
                                                </m:box>
                                              </m:sup>
                                            </m:sSup>
                                          </m:e>
                                          <m:e>
                                            <m:sSup>
                                              <m:sSupPr>
                                                <m:ctrlPr>
                                                  <a:rPr lang="en-US" altLang="zh-TW" sz="1600" i="1">
                                                    <a:latin typeface="Cambria Math" panose="02040503050406030204" pitchFamily="18" charset="0"/>
                                                    <a:ea typeface="Cambria Math"/>
                                                  </a:rPr>
                                                </m:ctrlPr>
                                              </m:sSupPr>
                                              <m:e>
                                                <m:r>
                                                  <a:rPr lang="en-US" altLang="zh-TW" sz="1600" i="1">
                                                    <a:latin typeface="Cambria Math"/>
                                                    <a:ea typeface="Cambria Math"/>
                                                  </a:rPr>
                                                  <m:t>𝑒</m:t>
                                                </m:r>
                                              </m:e>
                                              <m:sup>
                                                <m:r>
                                                  <a:rPr lang="en-US" altLang="zh-TW" sz="1600" b="0" i="1" smtClean="0">
                                                    <a:latin typeface="Cambria Math"/>
                                                    <a:ea typeface="Cambria Math"/>
                                                  </a:rPr>
                                                  <m:t>−</m:t>
                                                </m:r>
                                                <m:r>
                                                  <a:rPr lang="en-US" altLang="zh-TW" sz="1600" i="1">
                                                    <a:latin typeface="Cambria Math"/>
                                                  </a:rPr>
                                                  <m:t>𝑗</m:t>
                                                </m:r>
                                                <m:box>
                                                  <m:boxPr>
                                                    <m:ctrlPr>
                                                      <a:rPr lang="en-US" altLang="zh-TW" sz="1600" i="1">
                                                        <a:latin typeface="Cambria Math" panose="02040503050406030204" pitchFamily="18" charset="0"/>
                                                      </a:rPr>
                                                    </m:ctrlPr>
                                                  </m:boxPr>
                                                  <m:e>
                                                    <m:argPr>
                                                      <m:argSz m:val="-1"/>
                                                    </m:argPr>
                                                    <m:f>
                                                      <m:fPr>
                                                        <m:ctrlPr>
                                                          <a:rPr lang="en-US" altLang="zh-TW" sz="1600" i="1">
                                                            <a:latin typeface="Cambria Math" panose="02040503050406030204" pitchFamily="18" charset="0"/>
                                                          </a:rPr>
                                                        </m:ctrlPr>
                                                      </m:fPr>
                                                      <m:num>
                                                        <m:r>
                                                          <a:rPr lang="en-US" altLang="zh-TW" sz="1600" i="1">
                                                            <a:latin typeface="Cambria Math"/>
                                                          </a:rPr>
                                                          <m:t>2</m:t>
                                                        </m:r>
                                                        <m:r>
                                                          <a:rPr lang="zh-TW" altLang="en-US" sz="1600" i="1">
                                                            <a:latin typeface="Cambria Math"/>
                                                          </a:rPr>
                                                          <m:t>𝜋</m:t>
                                                        </m:r>
                                                      </m:num>
                                                      <m:den>
                                                        <m:r>
                                                          <a:rPr lang="en-US" altLang="zh-TW" sz="1600" i="1">
                                                            <a:latin typeface="Cambria Math"/>
                                                          </a:rPr>
                                                          <m:t>𝑁</m:t>
                                                        </m:r>
                                                      </m:den>
                                                    </m:f>
                                                    <m:r>
                                                      <a:rPr lang="en-US" altLang="zh-TW" sz="1600" i="1">
                                                        <a:latin typeface="Cambria Math"/>
                                                      </a:rPr>
                                                      <m:t>∗(−</m:t>
                                                    </m:r>
                                                    <m:box>
                                                      <m:boxPr>
                                                        <m:ctrlPr>
                                                          <a:rPr lang="en-US" altLang="zh-TW" sz="1600" i="1">
                                                            <a:latin typeface="Cambria Math" panose="02040503050406030204" pitchFamily="18" charset="0"/>
                                                          </a:rPr>
                                                        </m:ctrlPr>
                                                      </m:boxPr>
                                                      <m:e>
                                                        <m:argPr>
                                                          <m:argSz m:val="-1"/>
                                                        </m:argPr>
                                                        <m:f>
                                                          <m:fPr>
                                                            <m:ctrlPr>
                                                              <a:rPr lang="en-US" altLang="zh-TW" sz="1600" i="1">
                                                                <a:latin typeface="Cambria Math" panose="02040503050406030204" pitchFamily="18" charset="0"/>
                                                              </a:rPr>
                                                            </m:ctrlPr>
                                                          </m:fPr>
                                                          <m:num>
                                                            <m:r>
                                                              <a:rPr lang="en-US" altLang="zh-TW" sz="1600" i="1">
                                                                <a:latin typeface="Cambria Math"/>
                                                              </a:rPr>
                                                              <m:t>𝑁</m:t>
                                                            </m:r>
                                                          </m:num>
                                                          <m:den>
                                                            <m:r>
                                                              <a:rPr lang="en-US" altLang="zh-TW" sz="1600" i="1">
                                                                <a:latin typeface="Cambria Math"/>
                                                              </a:rPr>
                                                              <m:t>2</m:t>
                                                            </m:r>
                                                          </m:den>
                                                        </m:f>
                                                      </m:e>
                                                    </m:box>
                                                    <m:r>
                                                      <a:rPr lang="en-US" altLang="zh-TW" sz="1600" b="0" i="1" smtClean="0">
                                                        <a:latin typeface="Cambria Math"/>
                                                      </a:rPr>
                                                      <m:t>+1</m:t>
                                                    </m:r>
                                                    <m:r>
                                                      <a:rPr lang="en-US" altLang="zh-TW" sz="1600" i="1">
                                                        <a:latin typeface="Cambria Math"/>
                                                      </a:rPr>
                                                      <m:t>)∗</m:t>
                                                    </m:r>
                                                    <m:r>
                                                      <a:rPr lang="en-US" altLang="zh-TW" sz="1600" b="0" i="1" smtClean="0">
                                                        <a:latin typeface="Cambria Math"/>
                                                      </a:rPr>
                                                      <m:t>(</m:t>
                                                    </m:r>
                                                    <m:r>
                                                      <a:rPr lang="en-US" altLang="zh-TW" sz="1600" b="0" i="1" smtClean="0">
                                                        <a:latin typeface="Cambria Math"/>
                                                      </a:rPr>
                                                      <m:t>𝑀</m:t>
                                                    </m:r>
                                                    <m:r>
                                                      <a:rPr lang="en-US" altLang="zh-TW" sz="1600" b="0" i="1" smtClean="0">
                                                        <a:latin typeface="Cambria Math"/>
                                                      </a:rPr>
                                                      <m:t>−1)</m:t>
                                                    </m:r>
                                                  </m:e>
                                                </m:box>
                                              </m:sup>
                                            </m:sSup>
                                          </m:e>
                                          <m:e>
                                            <m:r>
                                              <a:rPr lang="zh-TW" altLang="en-US" sz="1600" i="1" smtClean="0">
                                                <a:latin typeface="Cambria Math"/>
                                              </a:rPr>
                                              <m:t>⋮</m:t>
                                            </m:r>
                                          </m:e>
                                          <m:e>
                                            <m:sSup>
                                              <m:sSupPr>
                                                <m:ctrlPr>
                                                  <a:rPr lang="en-US" altLang="zh-TW" sz="1600" i="1">
                                                    <a:latin typeface="Cambria Math" panose="02040503050406030204" pitchFamily="18" charset="0"/>
                                                    <a:ea typeface="Cambria Math"/>
                                                  </a:rPr>
                                                </m:ctrlPr>
                                              </m:sSupPr>
                                              <m:e>
                                                <m:r>
                                                  <a:rPr lang="en-US" altLang="zh-TW" sz="1600" i="1">
                                                    <a:latin typeface="Cambria Math"/>
                                                    <a:ea typeface="Cambria Math"/>
                                                  </a:rPr>
                                                  <m:t>𝑒</m:t>
                                                </m:r>
                                              </m:e>
                                              <m:sup>
                                                <m:r>
                                                  <a:rPr lang="en-US" altLang="zh-TW" sz="1600" b="0" i="1" smtClean="0">
                                                    <a:latin typeface="Cambria Math"/>
                                                    <a:ea typeface="Cambria Math"/>
                                                  </a:rPr>
                                                  <m:t>−</m:t>
                                                </m:r>
                                                <m:r>
                                                  <a:rPr lang="en-US" altLang="zh-TW" sz="1600" i="1">
                                                    <a:latin typeface="Cambria Math"/>
                                                  </a:rPr>
                                                  <m:t>𝑗</m:t>
                                                </m:r>
                                                <m:box>
                                                  <m:boxPr>
                                                    <m:ctrlPr>
                                                      <a:rPr lang="en-US" altLang="zh-TW" sz="1600" i="1">
                                                        <a:latin typeface="Cambria Math" panose="02040503050406030204" pitchFamily="18" charset="0"/>
                                                      </a:rPr>
                                                    </m:ctrlPr>
                                                  </m:boxPr>
                                                  <m:e>
                                                    <m:argPr>
                                                      <m:argSz m:val="-1"/>
                                                    </m:argPr>
                                                    <m:f>
                                                      <m:fPr>
                                                        <m:ctrlPr>
                                                          <a:rPr lang="en-US" altLang="zh-TW" sz="1600" i="1">
                                                            <a:latin typeface="Cambria Math" panose="02040503050406030204" pitchFamily="18" charset="0"/>
                                                          </a:rPr>
                                                        </m:ctrlPr>
                                                      </m:fPr>
                                                      <m:num>
                                                        <m:r>
                                                          <a:rPr lang="en-US" altLang="zh-TW" sz="1600" i="1">
                                                            <a:latin typeface="Cambria Math"/>
                                                          </a:rPr>
                                                          <m:t>2</m:t>
                                                        </m:r>
                                                        <m:r>
                                                          <a:rPr lang="zh-TW" altLang="en-US" sz="1600" i="1">
                                                            <a:latin typeface="Cambria Math"/>
                                                          </a:rPr>
                                                          <m:t>𝜋</m:t>
                                                        </m:r>
                                                      </m:num>
                                                      <m:den>
                                                        <m:r>
                                                          <a:rPr lang="en-US" altLang="zh-TW" sz="1600" i="1">
                                                            <a:latin typeface="Cambria Math"/>
                                                          </a:rPr>
                                                          <m:t>𝑁</m:t>
                                                        </m:r>
                                                      </m:den>
                                                    </m:f>
                                                    <m:r>
                                                      <a:rPr lang="en-US" altLang="zh-TW" sz="1600" i="1">
                                                        <a:latin typeface="Cambria Math"/>
                                                      </a:rPr>
                                                      <m:t>∗(</m:t>
                                                    </m:r>
                                                    <m:box>
                                                      <m:boxPr>
                                                        <m:ctrlPr>
                                                          <a:rPr lang="en-US" altLang="zh-TW" sz="1600" i="1">
                                                            <a:latin typeface="Cambria Math" panose="02040503050406030204" pitchFamily="18" charset="0"/>
                                                          </a:rPr>
                                                        </m:ctrlPr>
                                                      </m:boxPr>
                                                      <m:e>
                                                        <m:argPr>
                                                          <m:argSz m:val="-1"/>
                                                        </m:argPr>
                                                        <m:f>
                                                          <m:fPr>
                                                            <m:ctrlPr>
                                                              <a:rPr lang="en-US" altLang="zh-TW" sz="1600" i="1">
                                                                <a:latin typeface="Cambria Math" panose="02040503050406030204" pitchFamily="18" charset="0"/>
                                                              </a:rPr>
                                                            </m:ctrlPr>
                                                          </m:fPr>
                                                          <m:num>
                                                            <m:r>
                                                              <a:rPr lang="en-US" altLang="zh-TW" sz="1600" i="1">
                                                                <a:latin typeface="Cambria Math"/>
                                                              </a:rPr>
                                                              <m:t>𝑁</m:t>
                                                            </m:r>
                                                          </m:num>
                                                          <m:den>
                                                            <m:r>
                                                              <a:rPr lang="en-US" altLang="zh-TW" sz="1600" i="1">
                                                                <a:latin typeface="Cambria Math"/>
                                                              </a:rPr>
                                                              <m:t>2</m:t>
                                                            </m:r>
                                                          </m:den>
                                                        </m:f>
                                                      </m:e>
                                                    </m:box>
                                                    <m:r>
                                                      <a:rPr lang="en-US" altLang="zh-TW" sz="1600" i="1">
                                                        <a:latin typeface="Cambria Math"/>
                                                      </a:rPr>
                                                      <m:t>)∗</m:t>
                                                    </m:r>
                                                    <m:r>
                                                      <a:rPr lang="en-US" altLang="zh-TW" sz="1600" b="0" i="1" smtClean="0">
                                                        <a:latin typeface="Cambria Math"/>
                                                      </a:rPr>
                                                      <m:t>(</m:t>
                                                    </m:r>
                                                    <m:r>
                                                      <a:rPr lang="en-US" altLang="zh-TW" sz="1600" b="0" i="1" smtClean="0">
                                                        <a:latin typeface="Cambria Math"/>
                                                      </a:rPr>
                                                      <m:t>𝑀</m:t>
                                                    </m:r>
                                                    <m:r>
                                                      <a:rPr lang="en-US" altLang="zh-TW" sz="1600" b="0" i="1" smtClean="0">
                                                        <a:latin typeface="Cambria Math"/>
                                                      </a:rPr>
                                                      <m:t>−1)</m:t>
                                                    </m:r>
                                                  </m:e>
                                                </m:box>
                                              </m:sup>
                                            </m:sSup>
                                          </m:e>
                                        </m:eqArr>
                                      </m:e>
                                    </m:mr>
                                  </m:m>
                                </m:e>
                              </m:mr>
                            </m:m>
                          </m:e>
                        </m:d>
                      </m:oMath>
                    </m:oMathPara>
                  </a14:m>
                  <a:endParaRPr lang="zh-TW" altLang="en-US" sz="16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933922" y="1276752"/>
                  <a:ext cx="6552728" cy="1342996"/>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3330846" y="2955818"/>
                  <a:ext cx="16853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a:rPr>
                              <m:t>𝑋</m:t>
                            </m:r>
                          </m:e>
                          <m:sub>
                            <m:r>
                              <a:rPr lang="en-US" altLang="zh-TW" b="0" i="1" smtClean="0">
                                <a:latin typeface="Cambria Math"/>
                              </a:rPr>
                              <m:t>𝑐𝑜𝑟𝑟</m:t>
                            </m:r>
                          </m:sub>
                        </m:sSub>
                        <m:r>
                          <a:rPr lang="en-US" altLang="zh-TW" b="0" i="1" smtClean="0">
                            <a:latin typeface="Cambria Math"/>
                          </a:rPr>
                          <m:t>=</m:t>
                        </m:r>
                        <m:r>
                          <a:rPr lang="en-US" altLang="zh-TW" b="0" i="1" smtClean="0">
                            <a:latin typeface="Cambria Math"/>
                            <a:ea typeface="Cambria Math"/>
                          </a:rPr>
                          <m:t>ℱ</m:t>
                        </m:r>
                        <m:r>
                          <a:rPr lang="en-US" altLang="zh-TW" b="0" i="1" smtClean="0">
                            <a:latin typeface="Cambria Math"/>
                            <a:ea typeface="Cambria Math"/>
                          </a:rPr>
                          <m:t>𝑎</m:t>
                        </m:r>
                        <m:d>
                          <m:dPr>
                            <m:ctrlPr>
                              <a:rPr lang="en-US" altLang="zh-TW" b="0" i="1" smtClean="0">
                                <a:latin typeface="Cambria Math" panose="02040503050406030204" pitchFamily="18" charset="0"/>
                                <a:ea typeface="Cambria Math"/>
                              </a:rPr>
                            </m:ctrlPr>
                          </m:dPr>
                          <m:e>
                            <m:r>
                              <a:rPr lang="zh-TW" altLang="en-US" b="0" i="1" smtClean="0">
                                <a:latin typeface="Cambria Math"/>
                                <a:ea typeface="Cambria Math"/>
                              </a:rPr>
                              <m:t>𝜃</m:t>
                            </m:r>
                          </m:e>
                        </m:d>
                      </m:oMath>
                    </m:oMathPara>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330846" y="2955818"/>
                  <a:ext cx="1685398" cy="369332"/>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518312" y="3531882"/>
                  <a:ext cx="1238994" cy="415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a:rPr>
                          <m:t>𝑘</m:t>
                        </m:r>
                        <m:r>
                          <a:rPr lang="en-US" altLang="zh-TW" i="1">
                            <a:latin typeface="Cambria Math"/>
                            <a:ea typeface="Cambria Math"/>
                          </a:rPr>
                          <m:t>=</m:t>
                        </m:r>
                        <m:box>
                          <m:boxPr>
                            <m:ctrlPr>
                              <a:rPr lang="en-US" altLang="zh-TW" i="1">
                                <a:latin typeface="Cambria Math" panose="02040503050406030204" pitchFamily="18" charset="0"/>
                              </a:rPr>
                            </m:ctrlPr>
                          </m:boxPr>
                          <m:e>
                            <m:argPr>
                              <m:argSz m:val="-1"/>
                            </m:argPr>
                            <m:f>
                              <m:fPr>
                                <m:ctrlPr>
                                  <a:rPr lang="en-US" altLang="zh-TW" i="1">
                                    <a:latin typeface="Cambria Math" panose="02040503050406030204" pitchFamily="18" charset="0"/>
                                  </a:rPr>
                                </m:ctrlPr>
                              </m:fPr>
                              <m:num>
                                <m:r>
                                  <a:rPr lang="en-US" altLang="zh-TW" i="1">
                                    <a:latin typeface="Cambria Math"/>
                                  </a:rPr>
                                  <m:t>𝑁</m:t>
                                </m:r>
                              </m:num>
                              <m:den>
                                <m:r>
                                  <a:rPr lang="en-US" altLang="zh-TW" i="1">
                                    <a:latin typeface="Cambria Math"/>
                                  </a:rPr>
                                  <m:t>2</m:t>
                                </m:r>
                              </m:den>
                            </m:f>
                            <m:func>
                              <m:funcPr>
                                <m:ctrlPr>
                                  <a:rPr lang="en-US" altLang="zh-TW" i="1">
                                    <a:latin typeface="Cambria Math" panose="02040503050406030204" pitchFamily="18" charset="0"/>
                                  </a:rPr>
                                </m:ctrlPr>
                              </m:funcPr>
                              <m:fName>
                                <m:r>
                                  <m:rPr>
                                    <m:sty m:val="p"/>
                                  </m:rPr>
                                  <a:rPr lang="en-US" altLang="zh-TW">
                                    <a:latin typeface="Cambria Math"/>
                                  </a:rPr>
                                  <m:t>sin</m:t>
                                </m:r>
                              </m:fName>
                              <m:e>
                                <m:r>
                                  <a:rPr lang="zh-TW" altLang="en-US" i="1">
                                    <a:latin typeface="Cambria Math"/>
                                  </a:rPr>
                                  <m:t>𝜃</m:t>
                                </m:r>
                              </m:e>
                            </m:func>
                          </m:e>
                        </m:box>
                      </m:oMath>
                    </m:oMathPara>
                  </a14:m>
                  <a:endParaRPr lang="en-US" altLang="zh-TW" dirty="0"/>
                </a:p>
              </p:txBody>
            </p:sp>
          </mc:Choice>
          <mc:Fallback xmlns="">
            <p:sp>
              <p:nvSpPr>
                <p:cNvPr id="8" name="矩形 7"/>
                <p:cNvSpPr>
                  <a:spLocks noRot="1" noChangeAspect="1" noMove="1" noResize="1" noEditPoints="1" noAdjustHandles="1" noChangeArrowheads="1" noChangeShapeType="1" noTextEdit="1"/>
                </p:cNvSpPr>
                <p:nvPr/>
              </p:nvSpPr>
              <p:spPr>
                <a:xfrm>
                  <a:off x="3518312" y="3531882"/>
                  <a:ext cx="1238994" cy="415755"/>
                </a:xfrm>
                <a:prstGeom prst="rect">
                  <a:avLst/>
                </a:prstGeom>
                <a:blipFill>
                  <a:blip r:embed="rId4"/>
                  <a:stretch>
                    <a:fillRect b="-14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3445652" y="4117164"/>
                  <a:ext cx="1455783" cy="3849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TW" altLang="en-US" sz="1600" i="1" smtClean="0">
                            <a:latin typeface="Cambria Math"/>
                          </a:rPr>
                          <m:t>𝜃</m:t>
                        </m:r>
                        <m:r>
                          <a:rPr lang="en-US" altLang="zh-TW" sz="1600" b="0" i="1" smtClean="0">
                            <a:latin typeface="Cambria Math"/>
                          </a:rPr>
                          <m:t>=</m:t>
                        </m:r>
                        <m:func>
                          <m:funcPr>
                            <m:ctrlPr>
                              <a:rPr lang="en-US" altLang="zh-TW" sz="1600" b="0" i="1" smtClean="0">
                                <a:latin typeface="Cambria Math" panose="02040503050406030204" pitchFamily="18" charset="0"/>
                              </a:rPr>
                            </m:ctrlPr>
                          </m:funcPr>
                          <m:fName>
                            <m:sSup>
                              <m:sSupPr>
                                <m:ctrlPr>
                                  <a:rPr lang="en-US" altLang="zh-TW" sz="1600" b="0" i="1" smtClean="0">
                                    <a:latin typeface="Cambria Math" panose="02040503050406030204" pitchFamily="18" charset="0"/>
                                  </a:rPr>
                                </m:ctrlPr>
                              </m:sSupPr>
                              <m:e>
                                <m:r>
                                  <m:rPr>
                                    <m:sty m:val="p"/>
                                  </m:rPr>
                                  <a:rPr lang="en-US" altLang="zh-TW" sz="1600" b="0" i="0" smtClean="0">
                                    <a:latin typeface="Cambria Math"/>
                                  </a:rPr>
                                  <m:t>sin</m:t>
                                </m:r>
                              </m:e>
                              <m:sup>
                                <m:r>
                                  <a:rPr lang="en-US" altLang="zh-TW" sz="1600" b="0" i="1" smtClean="0">
                                    <a:latin typeface="Cambria Math"/>
                                  </a:rPr>
                                  <m:t>−1</m:t>
                                </m:r>
                              </m:sup>
                            </m:sSup>
                          </m:fName>
                          <m:e>
                            <m:d>
                              <m:dPr>
                                <m:ctrlPr>
                                  <a:rPr lang="en-US" altLang="zh-TW" sz="1600" b="0" i="1" smtClean="0">
                                    <a:latin typeface="Cambria Math" panose="02040503050406030204" pitchFamily="18" charset="0"/>
                                  </a:rPr>
                                </m:ctrlPr>
                              </m:dPr>
                              <m:e>
                                <m:box>
                                  <m:boxPr>
                                    <m:ctrlPr>
                                      <a:rPr lang="en-US" altLang="zh-TW" sz="1600" b="0" i="1" smtClean="0">
                                        <a:latin typeface="Cambria Math" panose="02040503050406030204" pitchFamily="18" charset="0"/>
                                      </a:rPr>
                                    </m:ctrlPr>
                                  </m:boxPr>
                                  <m:e>
                                    <m:argPr>
                                      <m:argSz m:val="-1"/>
                                    </m:argPr>
                                    <m:f>
                                      <m:fPr>
                                        <m:ctrlPr>
                                          <a:rPr lang="en-US" altLang="zh-TW" sz="1600" b="0" i="1" smtClean="0">
                                            <a:latin typeface="Cambria Math" panose="02040503050406030204" pitchFamily="18" charset="0"/>
                                          </a:rPr>
                                        </m:ctrlPr>
                                      </m:fPr>
                                      <m:num>
                                        <m:r>
                                          <a:rPr lang="en-US" altLang="zh-TW" sz="1600" b="0" i="1" smtClean="0">
                                            <a:latin typeface="Cambria Math"/>
                                          </a:rPr>
                                          <m:t>2</m:t>
                                        </m:r>
                                        <m:r>
                                          <a:rPr lang="en-US" altLang="zh-TW" sz="1600" b="0" i="1" smtClean="0">
                                            <a:latin typeface="Cambria Math"/>
                                          </a:rPr>
                                          <m:t>𝑘</m:t>
                                        </m:r>
                                      </m:num>
                                      <m:den>
                                        <m:r>
                                          <a:rPr lang="en-US" altLang="zh-TW" sz="1600" b="0" i="1" smtClean="0">
                                            <a:latin typeface="Cambria Math"/>
                                          </a:rPr>
                                          <m:t>𝑁</m:t>
                                        </m:r>
                                      </m:den>
                                    </m:f>
                                  </m:e>
                                </m:box>
                              </m:e>
                            </m:d>
                          </m:e>
                        </m:func>
                      </m:oMath>
                    </m:oMathPara>
                  </a14:m>
                  <a:endParaRPr lang="zh-TW" altLang="en-US" sz="16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3445652" y="4117164"/>
                  <a:ext cx="1455783" cy="384914"/>
                </a:xfrm>
                <a:prstGeom prst="rect">
                  <a:avLst/>
                </a:prstGeom>
                <a:blipFill>
                  <a:blip r:embed="rId5"/>
                  <a:stretch>
                    <a:fillRect/>
                  </a:stretch>
                </a:blipFill>
              </p:spPr>
              <p:txBody>
                <a:bodyPr/>
                <a:lstStyle/>
                <a:p>
                  <a:r>
                    <a:rPr lang="zh-TW" altLang="en-US">
                      <a:noFill/>
                    </a:rPr>
                    <a:t> </a:t>
                  </a:r>
                </a:p>
              </p:txBody>
            </p:sp>
          </mc:Fallback>
        </mc:AlternateContent>
        <p:sp>
          <p:nvSpPr>
            <p:cNvPr id="10" name="文字方塊 9"/>
            <p:cNvSpPr txBox="1"/>
            <p:nvPr/>
          </p:nvSpPr>
          <p:spPr>
            <a:xfrm>
              <a:off x="6606194" y="1778973"/>
              <a:ext cx="1386453" cy="338554"/>
            </a:xfrm>
            <a:prstGeom prst="rect">
              <a:avLst/>
            </a:prstGeom>
            <a:noFill/>
          </p:spPr>
          <p:txBody>
            <a:bodyPr wrap="square" rtlCol="0">
              <a:spAutoFit/>
            </a:bodyPr>
            <a:lstStyle/>
            <a:p>
              <a:r>
                <a:rPr lang="en-US" altLang="zh-TW" sz="1600" dirty="0"/>
                <a:t>Fourier Matrix</a:t>
              </a:r>
              <a:endParaRPr lang="zh-TW" altLang="en-US" sz="1600" dirty="0"/>
            </a:p>
          </p:txBody>
        </p:sp>
      </p:grpSp>
    </p:spTree>
    <p:extLst>
      <p:ext uri="{BB962C8B-B14F-4D97-AF65-F5344CB8AC3E}">
        <p14:creationId xmlns:p14="http://schemas.microsoft.com/office/powerpoint/2010/main" val="852818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AoA</a:t>
            </a:r>
            <a:r>
              <a:rPr lang="en-US" altLang="zh-TW" dirty="0"/>
              <a:t> Estimation with  MUSIC</a:t>
            </a:r>
            <a:endParaRPr lang="zh-TW" altLang="en-US" dirty="0"/>
          </a:p>
        </p:txBody>
      </p:sp>
      <p:sp>
        <p:nvSpPr>
          <p:cNvPr id="4" name="日期版面配置區 3"/>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p:cNvSpPr>
            <a:spLocks noGrp="1"/>
          </p:cNvSpPr>
          <p:nvPr>
            <p:ph type="sldNum" sz="quarter" idx="12"/>
          </p:nvPr>
        </p:nvSpPr>
        <p:spPr/>
        <p:txBody>
          <a:bodyPr/>
          <a:lstStyle/>
          <a:p>
            <a:fld id="{72E2D38C-3FF7-4CAE-8DE5-82A98F7260E9}" type="slidenum">
              <a:rPr lang="zh-TW" altLang="en-US" smtClean="0"/>
              <a:t>18</a:t>
            </a:fld>
            <a:endParaRPr lang="zh-TW" altLang="en-US"/>
          </a:p>
        </p:txBody>
      </p:sp>
      <p:grpSp>
        <p:nvGrpSpPr>
          <p:cNvPr id="30" name="群組 29"/>
          <p:cNvGrpSpPr/>
          <p:nvPr/>
        </p:nvGrpSpPr>
        <p:grpSpPr>
          <a:xfrm>
            <a:off x="304615" y="1184036"/>
            <a:ext cx="3113416" cy="4634500"/>
            <a:chOff x="942557" y="1229039"/>
            <a:chExt cx="3113416" cy="4634500"/>
          </a:xfrm>
        </p:grpSpPr>
        <mc:AlternateContent xmlns:mc="http://schemas.openxmlformats.org/markup-compatibility/2006" xmlns:a14="http://schemas.microsoft.com/office/drawing/2010/main">
          <mc:Choice Requires="a14">
            <p:sp>
              <p:nvSpPr>
                <p:cNvPr id="6" name="文字方塊 5"/>
                <p:cNvSpPr txBox="1"/>
                <p:nvPr/>
              </p:nvSpPr>
              <p:spPr>
                <a:xfrm>
                  <a:off x="1382250" y="1229039"/>
                  <a:ext cx="2216696" cy="584775"/>
                </a:xfrm>
                <a:prstGeom prst="rect">
                  <a:avLst/>
                </a:prstGeom>
                <a:noFill/>
                <a:ln w="28575">
                  <a:solidFill>
                    <a:srgbClr val="00B0F0"/>
                  </a:solidFill>
                </a:ln>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1600" smtClean="0">
                            <a:latin typeface="Cambria Math" panose="02040503050406030204" pitchFamily="18" charset="0"/>
                          </a:rPr>
                          <m:t>R</m:t>
                        </m:r>
                        <m:r>
                          <a:rPr lang="en-US" altLang="zh-TW" sz="1600" smtClean="0">
                            <a:latin typeface="Cambria Math" panose="02040503050406030204" pitchFamily="18" charset="0"/>
                          </a:rPr>
                          <m:t>≜</m:t>
                        </m:r>
                        <m:r>
                          <m:rPr>
                            <m:sty m:val="p"/>
                          </m:rPr>
                          <a:rPr lang="en-US" altLang="zh-TW" sz="1600" smtClean="0">
                            <a:latin typeface="Cambria Math" panose="02040503050406030204" pitchFamily="18" charset="0"/>
                          </a:rPr>
                          <m:t>E</m:t>
                        </m:r>
                        <m:d>
                          <m:dPr>
                            <m:begChr m:val="["/>
                            <m:endChr m:val="]"/>
                            <m:ctrlPr>
                              <a:rPr lang="zh-TW" altLang="zh-TW" sz="1600" i="1">
                                <a:latin typeface="Cambria Math" panose="02040503050406030204" pitchFamily="18" charset="0"/>
                              </a:rPr>
                            </m:ctrlPr>
                          </m:dPr>
                          <m:e>
                            <m:r>
                              <m:rPr>
                                <m:sty m:val="p"/>
                              </m:rPr>
                              <a:rPr lang="en-US" altLang="zh-TW" sz="1600">
                                <a:latin typeface="Cambria Math" panose="02040503050406030204" pitchFamily="18" charset="0"/>
                              </a:rPr>
                              <m:t>y</m:t>
                            </m:r>
                            <m:d>
                              <m:dPr>
                                <m:ctrlPr>
                                  <a:rPr lang="zh-TW" altLang="zh-TW" sz="1600" i="1">
                                    <a:latin typeface="Cambria Math" panose="02040503050406030204" pitchFamily="18" charset="0"/>
                                  </a:rPr>
                                </m:ctrlPr>
                              </m:dPr>
                              <m:e>
                                <m:r>
                                  <m:rPr>
                                    <m:sty m:val="p"/>
                                  </m:rPr>
                                  <a:rPr lang="en-US" altLang="zh-TW" sz="1600">
                                    <a:latin typeface="Cambria Math" panose="02040503050406030204" pitchFamily="18" charset="0"/>
                                  </a:rPr>
                                  <m:t>t</m:t>
                                </m:r>
                              </m:e>
                            </m:d>
                            <m:sSup>
                              <m:sSupPr>
                                <m:ctrlPr>
                                  <a:rPr lang="zh-TW" altLang="zh-TW" sz="1600" i="1">
                                    <a:latin typeface="Cambria Math" panose="02040503050406030204" pitchFamily="18" charset="0"/>
                                  </a:rPr>
                                </m:ctrlPr>
                              </m:sSupPr>
                              <m:e>
                                <m:r>
                                  <a:rPr lang="en-US" altLang="zh-TW" sz="1600" i="1">
                                    <a:latin typeface="Cambria Math" panose="02040503050406030204" pitchFamily="18" charset="0"/>
                                  </a:rPr>
                                  <m:t>𝑦</m:t>
                                </m:r>
                              </m:e>
                              <m:sup>
                                <m:r>
                                  <a:rPr lang="en-US" altLang="zh-TW" sz="1600" b="0" i="1" smtClean="0">
                                    <a:latin typeface="Cambria Math" panose="02040503050406030204" pitchFamily="18" charset="0"/>
                                  </a:rPr>
                                  <m:t>𝐻</m:t>
                                </m:r>
                              </m:sup>
                            </m:sSup>
                            <m:d>
                              <m:dPr>
                                <m:ctrlPr>
                                  <a:rPr lang="zh-TW" altLang="zh-TW" sz="1600" i="1">
                                    <a:latin typeface="Cambria Math" panose="02040503050406030204" pitchFamily="18" charset="0"/>
                                  </a:rPr>
                                </m:ctrlPr>
                              </m:dPr>
                              <m:e>
                                <m:r>
                                  <a:rPr lang="en-US" altLang="zh-TW" sz="1600" i="1">
                                    <a:latin typeface="Cambria Math" panose="02040503050406030204" pitchFamily="18" charset="0"/>
                                  </a:rPr>
                                  <m:t>𝑡</m:t>
                                </m:r>
                              </m:e>
                            </m:d>
                          </m:e>
                        </m:d>
                      </m:oMath>
                    </m:oMathPara>
                  </a14:m>
                  <a:endParaRPr lang="en-US" altLang="zh-TW"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TW" sz="1600">
                            <a:solidFill>
                              <a:prstClr val="black"/>
                            </a:solidFill>
                            <a:latin typeface="Cambria Math" panose="02040503050406030204" pitchFamily="18" charset="0"/>
                          </a:rPr>
                          <m:t>y</m:t>
                        </m:r>
                        <m:d>
                          <m:dPr>
                            <m:ctrlPr>
                              <a:rPr lang="zh-TW" altLang="zh-TW" sz="1600" i="1">
                                <a:solidFill>
                                  <a:prstClr val="black"/>
                                </a:solidFill>
                                <a:latin typeface="Cambria Math" panose="02040503050406030204" pitchFamily="18" charset="0"/>
                              </a:rPr>
                            </m:ctrlPr>
                          </m:dPr>
                          <m:e>
                            <m:r>
                              <m:rPr>
                                <m:sty m:val="p"/>
                              </m:rPr>
                              <a:rPr lang="en-US" altLang="zh-TW" sz="1600">
                                <a:solidFill>
                                  <a:prstClr val="black"/>
                                </a:solidFill>
                                <a:latin typeface="Cambria Math" panose="02040503050406030204" pitchFamily="18" charset="0"/>
                              </a:rPr>
                              <m:t>t</m:t>
                            </m:r>
                          </m:e>
                        </m:d>
                        <m:r>
                          <a:rPr lang="en-US" altLang="zh-TW" sz="1600" i="1">
                            <a:solidFill>
                              <a:prstClr val="black"/>
                            </a:solidFill>
                            <a:latin typeface="Cambria Math" panose="02040503050406030204" pitchFamily="18" charset="0"/>
                          </a:rPr>
                          <m:t>=</m:t>
                        </m:r>
                        <m:r>
                          <m:rPr>
                            <m:sty m:val="p"/>
                          </m:rPr>
                          <a:rPr lang="en-US" altLang="zh-TW" sz="1600">
                            <a:latin typeface="Cambria Math" panose="02040503050406030204" pitchFamily="18" charset="0"/>
                          </a:rPr>
                          <m:t>a</m:t>
                        </m:r>
                        <m:d>
                          <m:dPr>
                            <m:ctrlPr>
                              <a:rPr lang="zh-TW" altLang="zh-TW" sz="1600" i="1">
                                <a:latin typeface="Cambria Math" panose="02040503050406030204" pitchFamily="18" charset="0"/>
                              </a:rPr>
                            </m:ctrlPr>
                          </m:dPr>
                          <m:e>
                            <m:r>
                              <a:rPr lang="el-GR" altLang="zh-TW" sz="1600" i="1">
                                <a:latin typeface="Cambria Math" panose="02040503050406030204" pitchFamily="18" charset="0"/>
                              </a:rPr>
                              <m:t>𝜃</m:t>
                            </m:r>
                          </m:e>
                        </m:d>
                        <m:r>
                          <a:rPr lang="en-US" altLang="zh-TW" sz="1600" i="1">
                            <a:solidFill>
                              <a:prstClr val="black"/>
                            </a:solidFill>
                            <a:latin typeface="Cambria Math" panose="02040503050406030204" pitchFamily="18" charset="0"/>
                          </a:rPr>
                          <m:t>𝑥</m:t>
                        </m:r>
                        <m:d>
                          <m:dPr>
                            <m:ctrlPr>
                              <a:rPr lang="zh-TW" altLang="zh-TW" sz="1600" i="1">
                                <a:solidFill>
                                  <a:prstClr val="black"/>
                                </a:solidFill>
                                <a:latin typeface="Cambria Math" panose="02040503050406030204" pitchFamily="18" charset="0"/>
                              </a:rPr>
                            </m:ctrlPr>
                          </m:dPr>
                          <m:e>
                            <m:r>
                              <a:rPr lang="en-US" altLang="zh-TW" sz="1600" i="1">
                                <a:solidFill>
                                  <a:prstClr val="black"/>
                                </a:solidFill>
                                <a:latin typeface="Cambria Math" panose="02040503050406030204" pitchFamily="18" charset="0"/>
                              </a:rPr>
                              <m:t>𝑡</m:t>
                            </m:r>
                          </m:e>
                        </m:d>
                        <m:r>
                          <a:rPr lang="en-US" altLang="zh-TW" sz="1600" i="1">
                            <a:solidFill>
                              <a:prstClr val="black"/>
                            </a:solidFill>
                            <a:latin typeface="Cambria Math" panose="02040503050406030204" pitchFamily="18" charset="0"/>
                          </a:rPr>
                          <m:t>+</m:t>
                        </m:r>
                        <m:r>
                          <a:rPr lang="en-US" altLang="zh-TW" sz="1600" i="1">
                            <a:solidFill>
                              <a:prstClr val="black"/>
                            </a:solidFill>
                            <a:latin typeface="Cambria Math" panose="02040503050406030204" pitchFamily="18" charset="0"/>
                          </a:rPr>
                          <m:t>𝑒</m:t>
                        </m:r>
                        <m:d>
                          <m:dPr>
                            <m:ctrlPr>
                              <a:rPr lang="zh-TW" altLang="zh-TW" sz="1600" i="1">
                                <a:solidFill>
                                  <a:prstClr val="black"/>
                                </a:solidFill>
                                <a:latin typeface="Cambria Math" panose="02040503050406030204" pitchFamily="18" charset="0"/>
                              </a:rPr>
                            </m:ctrlPr>
                          </m:dPr>
                          <m:e>
                            <m:r>
                              <a:rPr lang="en-US" altLang="zh-TW" sz="1600" i="1">
                                <a:solidFill>
                                  <a:prstClr val="black"/>
                                </a:solidFill>
                                <a:latin typeface="Cambria Math" panose="02040503050406030204" pitchFamily="18" charset="0"/>
                              </a:rPr>
                              <m:t>𝑡</m:t>
                            </m:r>
                          </m:e>
                        </m:d>
                      </m:oMath>
                    </m:oMathPara>
                  </a14:m>
                  <a:endParaRPr lang="zh-TW" altLang="zh-TW" sz="16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382250" y="1229039"/>
                  <a:ext cx="2216696" cy="584775"/>
                </a:xfrm>
                <a:prstGeom prst="rect">
                  <a:avLst/>
                </a:prstGeom>
                <a:blipFill>
                  <a:blip r:embed="rId2"/>
                  <a:stretch>
                    <a:fillRect/>
                  </a:stretch>
                </a:blipFill>
                <a:ln w="28575">
                  <a:solidFill>
                    <a:srgbClr val="00B0F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1361742" y="2391076"/>
                  <a:ext cx="2275046" cy="584775"/>
                </a:xfrm>
                <a:prstGeom prst="rect">
                  <a:avLst/>
                </a:prstGeom>
                <a:noFill/>
                <a:ln w="28575">
                  <a:solidFill>
                    <a:srgbClr val="00B0F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600" i="1" smtClean="0">
                            <a:latin typeface="Cambria Math" panose="02040503050406030204" pitchFamily="18" charset="0"/>
                          </a:rPr>
                          <m:t>𝑔𝑒𝑡</m:t>
                        </m:r>
                        <m:r>
                          <a:rPr lang="en-US" altLang="zh-TW" sz="1600" i="1" smtClean="0">
                            <a:latin typeface="Cambria Math" panose="02040503050406030204" pitchFamily="18" charset="0"/>
                          </a:rPr>
                          <m:t> </m:t>
                        </m:r>
                        <m:r>
                          <a:rPr lang="en-US" altLang="zh-TW" sz="1600" i="1" smtClean="0">
                            <a:latin typeface="Cambria Math" panose="02040503050406030204" pitchFamily="18" charset="0"/>
                          </a:rPr>
                          <m:t>𝑡h𝑒</m:t>
                        </m:r>
                        <m:r>
                          <a:rPr lang="en-US" altLang="zh-TW" sz="1600" i="1" smtClean="0">
                            <a:latin typeface="Cambria Math" panose="02040503050406030204" pitchFamily="18" charset="0"/>
                          </a:rPr>
                          <m:t> </m:t>
                        </m:r>
                        <m:r>
                          <a:rPr lang="en-US" altLang="zh-TW" sz="1600" i="1" smtClean="0">
                            <a:latin typeface="Cambria Math" panose="02040503050406030204" pitchFamily="18" charset="0"/>
                          </a:rPr>
                          <m:t>𝑒𝑖𝑔𝑒𝑛𝑣𝑎𝑙𝑢𝑒</m:t>
                        </m:r>
                      </m:oMath>
                    </m:oMathPara>
                  </a14:m>
                  <a:endParaRPr lang="en-US" altLang="zh-TW" sz="1600" i="1" dirty="0"/>
                </a:p>
                <a:p>
                  <a:pPr/>
                  <a14:m>
                    <m:oMathPara xmlns:m="http://schemas.openxmlformats.org/officeDocument/2006/math">
                      <m:oMathParaPr>
                        <m:jc m:val="centerGroup"/>
                      </m:oMathParaPr>
                      <m:oMath xmlns:m="http://schemas.openxmlformats.org/officeDocument/2006/math">
                        <m:r>
                          <a:rPr lang="en-US" altLang="zh-TW" sz="1600" i="1">
                            <a:latin typeface="Cambria Math" panose="02040503050406030204" pitchFamily="18" charset="0"/>
                          </a:rPr>
                          <m:t> </m:t>
                        </m:r>
                        <m:sSub>
                          <m:sSubPr>
                            <m:ctrlPr>
                              <a:rPr lang="zh-TW" altLang="zh-TW" sz="1600" i="1">
                                <a:latin typeface="Cambria Math" panose="02040503050406030204" pitchFamily="18" charset="0"/>
                              </a:rPr>
                            </m:ctrlPr>
                          </m:sSubPr>
                          <m:e>
                            <m:r>
                              <a:rPr lang="en-US" altLang="zh-TW" sz="1600" i="1">
                                <a:latin typeface="Cambria Math" panose="02040503050406030204" pitchFamily="18" charset="0"/>
                              </a:rPr>
                              <m:t>𝜆</m:t>
                            </m:r>
                          </m:e>
                          <m:sub>
                            <m:r>
                              <a:rPr lang="en-US" altLang="zh-TW" sz="1600" i="1">
                                <a:latin typeface="Cambria Math" panose="02040503050406030204" pitchFamily="18" charset="0"/>
                              </a:rPr>
                              <m:t>1</m:t>
                            </m:r>
                          </m:sub>
                        </m:sSub>
                        <m:r>
                          <a:rPr lang="en-US" altLang="zh-TW" sz="1600" i="1">
                            <a:latin typeface="Cambria Math" panose="02040503050406030204" pitchFamily="18" charset="0"/>
                          </a:rPr>
                          <m:t>≥</m:t>
                        </m:r>
                        <m:sSub>
                          <m:sSubPr>
                            <m:ctrlPr>
                              <a:rPr lang="zh-TW" altLang="zh-TW" sz="1600" i="1">
                                <a:latin typeface="Cambria Math" panose="02040503050406030204" pitchFamily="18" charset="0"/>
                              </a:rPr>
                            </m:ctrlPr>
                          </m:sSubPr>
                          <m:e>
                            <m:r>
                              <a:rPr lang="en-US" altLang="zh-TW" sz="1600" i="1">
                                <a:latin typeface="Cambria Math" panose="02040503050406030204" pitchFamily="18" charset="0"/>
                              </a:rPr>
                              <m:t>𝜆</m:t>
                            </m:r>
                          </m:e>
                          <m:sub>
                            <m:r>
                              <a:rPr lang="en-US" altLang="zh-TW" sz="1600" i="1">
                                <a:latin typeface="Cambria Math" panose="02040503050406030204" pitchFamily="18" charset="0"/>
                              </a:rPr>
                              <m:t>2</m:t>
                            </m:r>
                          </m:sub>
                        </m:sSub>
                        <m:r>
                          <a:rPr lang="en-US" altLang="zh-TW" sz="1600" i="1">
                            <a:latin typeface="Cambria Math" panose="02040503050406030204" pitchFamily="18" charset="0"/>
                          </a:rPr>
                          <m:t>≥…≥</m:t>
                        </m:r>
                        <m:sSub>
                          <m:sSubPr>
                            <m:ctrlPr>
                              <a:rPr lang="zh-TW" altLang="zh-TW" sz="1600" i="1">
                                <a:latin typeface="Cambria Math" panose="02040503050406030204" pitchFamily="18" charset="0"/>
                              </a:rPr>
                            </m:ctrlPr>
                          </m:sSubPr>
                          <m:e>
                            <m:r>
                              <a:rPr lang="en-US" altLang="zh-TW" sz="1600" i="1">
                                <a:latin typeface="Cambria Math" panose="02040503050406030204" pitchFamily="18" charset="0"/>
                              </a:rPr>
                              <m:t>𝜆</m:t>
                            </m:r>
                          </m:e>
                          <m:sub>
                            <m:r>
                              <a:rPr lang="en-US" altLang="zh-TW" sz="1600" i="1">
                                <a:latin typeface="Cambria Math" panose="02040503050406030204" pitchFamily="18" charset="0"/>
                              </a:rPr>
                              <m:t>𝑚</m:t>
                            </m:r>
                          </m:sub>
                        </m:sSub>
                        <m:r>
                          <a:rPr lang="en-US" altLang="zh-TW" sz="1600" i="1">
                            <a:latin typeface="Cambria Math" panose="02040503050406030204" pitchFamily="18" charset="0"/>
                          </a:rPr>
                          <m:t>&gt;0</m:t>
                        </m:r>
                      </m:oMath>
                    </m:oMathPara>
                  </a14:m>
                  <a:endParaRPr lang="zh-TW" altLang="en-US" sz="16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1361742" y="2391076"/>
                  <a:ext cx="2275046" cy="584775"/>
                </a:xfrm>
                <a:prstGeom prst="rect">
                  <a:avLst/>
                </a:prstGeom>
                <a:blipFill>
                  <a:blip r:embed="rId3"/>
                  <a:stretch>
                    <a:fillRect/>
                  </a:stretch>
                </a:blipFill>
                <a:ln w="28575">
                  <a:solidFill>
                    <a:srgbClr val="00B0F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942557" y="3242428"/>
                  <a:ext cx="3113416" cy="878446"/>
                </a:xfrm>
                <a:prstGeom prst="rect">
                  <a:avLst/>
                </a:prstGeom>
                <a:noFill/>
                <a:ln w="28575">
                  <a:solidFill>
                    <a:srgbClr val="00B0F0"/>
                  </a:solidFill>
                </a:ln>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zh-TW" sz="1600" i="1" smtClean="0">
                                <a:latin typeface="Cambria Math" panose="02040503050406030204" pitchFamily="18" charset="0"/>
                              </a:rPr>
                            </m:ctrlPr>
                          </m:dPr>
                          <m:e>
                            <m:eqArr>
                              <m:eqArrPr>
                                <m:ctrlPr>
                                  <a:rPr lang="zh-TW" altLang="zh-TW" sz="1600" i="1">
                                    <a:latin typeface="Cambria Math" panose="02040503050406030204" pitchFamily="18" charset="0"/>
                                  </a:rPr>
                                </m:ctrlPr>
                              </m:eqArrPr>
                              <m:e>
                                <m:sSub>
                                  <m:sSubPr>
                                    <m:ctrlPr>
                                      <a:rPr lang="zh-TW" altLang="zh-TW" sz="1600" i="1">
                                        <a:latin typeface="Cambria Math" panose="02040503050406030204" pitchFamily="18" charset="0"/>
                                      </a:rPr>
                                    </m:ctrlPr>
                                  </m:sSubPr>
                                  <m:e>
                                    <m:r>
                                      <a:rPr lang="en-US" altLang="zh-TW" sz="1600" i="1">
                                        <a:latin typeface="Cambria Math" panose="02040503050406030204" pitchFamily="18" charset="0"/>
                                      </a:rPr>
                                      <m:t>𝜆</m:t>
                                    </m:r>
                                  </m:e>
                                  <m:sub>
                                    <m:r>
                                      <a:rPr lang="en-US" altLang="zh-TW" sz="1600" i="1">
                                        <a:latin typeface="Cambria Math" panose="02040503050406030204" pitchFamily="18" charset="0"/>
                                      </a:rPr>
                                      <m:t>1</m:t>
                                    </m:r>
                                  </m:sub>
                                </m:sSub>
                                <m:r>
                                  <a:rPr lang="en-US" altLang="zh-TW" sz="1600" i="1">
                                    <a:latin typeface="Cambria Math" panose="02040503050406030204" pitchFamily="18" charset="0"/>
                                  </a:rPr>
                                  <m:t> </m:t>
                                </m:r>
                                <m:box>
                                  <m:boxPr>
                                    <m:ctrlPr>
                                      <a:rPr lang="zh-TW" altLang="zh-TW" sz="1600" i="1">
                                        <a:latin typeface="Cambria Math" panose="02040503050406030204" pitchFamily="18" charset="0"/>
                                      </a:rPr>
                                    </m:ctrlPr>
                                  </m:boxPr>
                                  <m:e>
                                    <m:groupChr>
                                      <m:groupChrPr>
                                        <m:chr m:val="→"/>
                                        <m:vertJc m:val="bot"/>
                                        <m:ctrlPr>
                                          <a:rPr lang="zh-TW" altLang="zh-TW" sz="1600" i="1">
                                            <a:latin typeface="Cambria Math" panose="02040503050406030204" pitchFamily="18" charset="0"/>
                                          </a:rPr>
                                        </m:ctrlPr>
                                      </m:groupChrPr>
                                      <m:e>
                                        <m:r>
                                          <a:rPr lang="en-US" altLang="zh-TW" sz="1600" i="1">
                                            <a:latin typeface="Cambria Math" panose="02040503050406030204" pitchFamily="18" charset="0"/>
                                          </a:rPr>
                                          <m:t>𝑐𝑜𝑟𝑟𝑒𝑠𝑝𝑜𝑛𝑑𝑖𝑛𝑔</m:t>
                                        </m:r>
                                      </m:e>
                                    </m:groupChr>
                                  </m:e>
                                </m:box>
                                <m:sSub>
                                  <m:sSubPr>
                                    <m:ctrlPr>
                                      <a:rPr lang="zh-TW" altLang="zh-TW" sz="1600" i="1">
                                        <a:latin typeface="Cambria Math" panose="02040503050406030204" pitchFamily="18" charset="0"/>
                                      </a:rPr>
                                    </m:ctrlPr>
                                  </m:sSubPr>
                                  <m:e>
                                    <m:r>
                                      <a:rPr lang="en-US" altLang="zh-TW" sz="1600" b="1" i="0">
                                        <a:latin typeface="Cambria Math" panose="02040503050406030204" pitchFamily="18" charset="0"/>
                                      </a:rPr>
                                      <m:t>𝐬</m:t>
                                    </m:r>
                                  </m:e>
                                  <m:sub>
                                    <m:r>
                                      <a:rPr lang="en-US" altLang="zh-TW" sz="1600" i="1">
                                        <a:latin typeface="Cambria Math" panose="02040503050406030204" pitchFamily="18" charset="0"/>
                                      </a:rPr>
                                      <m:t>1</m:t>
                                    </m:r>
                                  </m:sub>
                                </m:sSub>
                              </m:e>
                              <m:e>
                                <m:sSub>
                                  <m:sSubPr>
                                    <m:ctrlPr>
                                      <a:rPr lang="zh-TW" altLang="zh-TW" sz="1600" i="1">
                                        <a:latin typeface="Cambria Math" panose="02040503050406030204" pitchFamily="18" charset="0"/>
                                      </a:rPr>
                                    </m:ctrlPr>
                                  </m:sSubPr>
                                  <m:e>
                                    <m:r>
                                      <a:rPr lang="en-US" altLang="zh-TW" sz="1600" i="1">
                                        <a:latin typeface="Cambria Math" panose="02040503050406030204" pitchFamily="18" charset="0"/>
                                      </a:rPr>
                                      <m:t>𝜆</m:t>
                                    </m:r>
                                  </m:e>
                                  <m:sub>
                                    <m:r>
                                      <a:rPr lang="en-US" altLang="zh-TW" sz="1600" b="0" i="1" smtClean="0">
                                        <a:latin typeface="Cambria Math" panose="02040503050406030204" pitchFamily="18" charset="0"/>
                                      </a:rPr>
                                      <m:t>2</m:t>
                                    </m:r>
                                  </m:sub>
                                </m:sSub>
                                <m:r>
                                  <a:rPr lang="en-US" altLang="zh-TW" sz="1600" i="1">
                                    <a:latin typeface="Cambria Math" panose="02040503050406030204" pitchFamily="18" charset="0"/>
                                  </a:rPr>
                                  <m:t>…</m:t>
                                </m:r>
                                <m:sSub>
                                  <m:sSubPr>
                                    <m:ctrlPr>
                                      <a:rPr lang="zh-TW" altLang="zh-TW" sz="1600" i="1">
                                        <a:latin typeface="Cambria Math" panose="02040503050406030204" pitchFamily="18" charset="0"/>
                                      </a:rPr>
                                    </m:ctrlPr>
                                  </m:sSubPr>
                                  <m:e>
                                    <m:r>
                                      <a:rPr lang="en-US" altLang="zh-TW" sz="1600" i="1">
                                        <a:latin typeface="Cambria Math" panose="02040503050406030204" pitchFamily="18" charset="0"/>
                                      </a:rPr>
                                      <m:t>𝜆</m:t>
                                    </m:r>
                                  </m:e>
                                  <m:sub>
                                    <m:r>
                                      <a:rPr lang="en-US" altLang="zh-TW" sz="1600" i="1">
                                        <a:latin typeface="Cambria Math" panose="02040503050406030204" pitchFamily="18" charset="0"/>
                                      </a:rPr>
                                      <m:t>𝑚</m:t>
                                    </m:r>
                                  </m:sub>
                                </m:sSub>
                                <m:groupChr>
                                  <m:groupChrPr>
                                    <m:chr m:val="→"/>
                                    <m:vertJc m:val="bot"/>
                                    <m:ctrlPr>
                                      <a:rPr lang="zh-TW" altLang="zh-TW" sz="1600" i="1">
                                        <a:latin typeface="Cambria Math" panose="02040503050406030204" pitchFamily="18" charset="0"/>
                                      </a:rPr>
                                    </m:ctrlPr>
                                  </m:groupChrPr>
                                  <m:e>
                                    <m:r>
                                      <a:rPr lang="en-US" altLang="zh-TW" sz="1600" i="1">
                                        <a:latin typeface="Cambria Math" panose="02040503050406030204" pitchFamily="18" charset="0"/>
                                      </a:rPr>
                                      <m:t>𝑐𝑜𝑟𝑟𝑒𝑠𝑝𝑜𝑛𝑑𝑖𝑛𝑔</m:t>
                                    </m:r>
                                  </m:e>
                                </m:groupChr>
                                <m:sSub>
                                  <m:sSubPr>
                                    <m:ctrlPr>
                                      <a:rPr lang="zh-TW" altLang="zh-TW" sz="1600" i="1">
                                        <a:latin typeface="Cambria Math" panose="02040503050406030204" pitchFamily="18" charset="0"/>
                                      </a:rPr>
                                    </m:ctrlPr>
                                  </m:sSubPr>
                                  <m:e>
                                    <m:r>
                                      <a:rPr lang="en-US" altLang="zh-TW" sz="1600" b="1" i="0">
                                        <a:latin typeface="Cambria Math" panose="02040503050406030204" pitchFamily="18" charset="0"/>
                                      </a:rPr>
                                      <m:t>𝐠</m:t>
                                    </m:r>
                                  </m:e>
                                  <m:sub>
                                    <m:r>
                                      <a:rPr lang="en-US" altLang="zh-TW" sz="1600" i="1">
                                        <a:latin typeface="Cambria Math" panose="02040503050406030204" pitchFamily="18" charset="0"/>
                                      </a:rPr>
                                      <m:t>1</m:t>
                                    </m:r>
                                  </m:sub>
                                </m:sSub>
                                <m:r>
                                  <a:rPr lang="en-US" altLang="zh-TW" sz="1600" i="1">
                                    <a:latin typeface="Cambria Math" panose="02040503050406030204" pitchFamily="18" charset="0"/>
                                  </a:rPr>
                                  <m:t>…</m:t>
                                </m:r>
                                <m:sSub>
                                  <m:sSubPr>
                                    <m:ctrlPr>
                                      <a:rPr lang="zh-TW" altLang="zh-TW" sz="1600" i="1">
                                        <a:latin typeface="Cambria Math" panose="02040503050406030204" pitchFamily="18" charset="0"/>
                                      </a:rPr>
                                    </m:ctrlPr>
                                  </m:sSubPr>
                                  <m:e>
                                    <m:r>
                                      <a:rPr lang="en-US" altLang="zh-TW" sz="1600" b="1" i="0">
                                        <a:latin typeface="Cambria Math" panose="02040503050406030204" pitchFamily="18" charset="0"/>
                                      </a:rPr>
                                      <m:t>𝐠</m:t>
                                    </m:r>
                                  </m:e>
                                  <m:sub>
                                    <m:r>
                                      <a:rPr lang="en-US" altLang="zh-TW" sz="1600" i="1">
                                        <a:latin typeface="Cambria Math" panose="02040503050406030204" pitchFamily="18" charset="0"/>
                                      </a:rPr>
                                      <m:t>𝑚</m:t>
                                    </m:r>
                                    <m:r>
                                      <a:rPr lang="en-US" altLang="zh-TW" sz="1600" i="1">
                                        <a:latin typeface="Cambria Math" panose="02040503050406030204" pitchFamily="18" charset="0"/>
                                      </a:rPr>
                                      <m:t>−1</m:t>
                                    </m:r>
                                  </m:sub>
                                </m:sSub>
                              </m:e>
                            </m:eqArr>
                          </m:e>
                        </m:d>
                      </m:oMath>
                    </m:oMathPara>
                  </a14:m>
                  <a:endParaRPr lang="zh-TW" altLang="en-US" sz="16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942557" y="3242428"/>
                  <a:ext cx="3113416" cy="878446"/>
                </a:xfrm>
                <a:prstGeom prst="rect">
                  <a:avLst/>
                </a:prstGeom>
                <a:blipFill>
                  <a:blip r:embed="rId4"/>
                  <a:stretch>
                    <a:fillRect/>
                  </a:stretch>
                </a:blipFill>
                <a:ln w="28575">
                  <a:solidFill>
                    <a:srgbClr val="00B0F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602770" y="4333824"/>
                  <a:ext cx="1792990" cy="641586"/>
                </a:xfrm>
                <a:prstGeom prst="rect">
                  <a:avLst/>
                </a:prstGeom>
                <a:noFill/>
                <a:ln w="28575">
                  <a:solidFill>
                    <a:srgbClr val="00B0F0"/>
                  </a:solidFill>
                </a:ln>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zh-TW" sz="1600" i="1" smtClean="0">
                                <a:latin typeface="Cambria Math" panose="02040503050406030204" pitchFamily="18" charset="0"/>
                              </a:rPr>
                            </m:ctrlPr>
                          </m:dPr>
                          <m:e>
                            <m:eqArr>
                              <m:eqArrPr>
                                <m:ctrlPr>
                                  <a:rPr lang="zh-TW" altLang="zh-TW" sz="1600" i="1">
                                    <a:latin typeface="Cambria Math" panose="02040503050406030204" pitchFamily="18" charset="0"/>
                                  </a:rPr>
                                </m:ctrlPr>
                              </m:eqArrPr>
                              <m:e>
                                <m:r>
                                  <a:rPr lang="en-US" altLang="zh-TW" sz="1600" b="1" i="0">
                                    <a:latin typeface="Cambria Math" panose="02040503050406030204" pitchFamily="18" charset="0"/>
                                  </a:rPr>
                                  <m:t>𝐒</m:t>
                                </m:r>
                                <m:r>
                                  <a:rPr lang="en-US" altLang="zh-TW" sz="1600" i="1">
                                    <a:latin typeface="Cambria Math" panose="02040503050406030204" pitchFamily="18" charset="0"/>
                                  </a:rPr>
                                  <m:t>=[</m:t>
                                </m:r>
                                <m:sSub>
                                  <m:sSubPr>
                                    <m:ctrlPr>
                                      <a:rPr lang="zh-TW" altLang="zh-TW" sz="1600" i="1">
                                        <a:latin typeface="Cambria Math" panose="02040503050406030204" pitchFamily="18" charset="0"/>
                                      </a:rPr>
                                    </m:ctrlPr>
                                  </m:sSubPr>
                                  <m:e>
                                    <m:r>
                                      <a:rPr lang="en-US" altLang="zh-TW" sz="1600" b="1" i="0">
                                        <a:latin typeface="Cambria Math" panose="02040503050406030204" pitchFamily="18" charset="0"/>
                                      </a:rPr>
                                      <m:t>𝐬</m:t>
                                    </m:r>
                                  </m:e>
                                  <m:sub>
                                    <m:r>
                                      <a:rPr lang="en-US" altLang="zh-TW" sz="1600" i="1">
                                        <a:latin typeface="Cambria Math" panose="02040503050406030204" pitchFamily="18" charset="0"/>
                                      </a:rPr>
                                      <m:t>1</m:t>
                                    </m:r>
                                  </m:sub>
                                </m:sSub>
                                <m:r>
                                  <a:rPr lang="en-US" altLang="zh-TW" sz="1600" i="1">
                                    <a:latin typeface="Cambria Math" panose="02040503050406030204" pitchFamily="18" charset="0"/>
                                  </a:rPr>
                                  <m:t>]</m:t>
                                </m:r>
                              </m:e>
                              <m:e>
                                <m:r>
                                  <a:rPr lang="en-US" altLang="zh-TW" sz="1600" b="1" i="0">
                                    <a:latin typeface="Cambria Math" panose="02040503050406030204" pitchFamily="18" charset="0"/>
                                  </a:rPr>
                                  <m:t>𝐆</m:t>
                                </m:r>
                                <m:r>
                                  <a:rPr lang="en-US" altLang="zh-TW" sz="1600" i="1">
                                    <a:latin typeface="Cambria Math" panose="02040503050406030204" pitchFamily="18" charset="0"/>
                                  </a:rPr>
                                  <m:t>=[</m:t>
                                </m:r>
                                <m:sSub>
                                  <m:sSubPr>
                                    <m:ctrlPr>
                                      <a:rPr lang="zh-TW" altLang="zh-TW" sz="1600" i="1">
                                        <a:latin typeface="Cambria Math" panose="02040503050406030204" pitchFamily="18" charset="0"/>
                                      </a:rPr>
                                    </m:ctrlPr>
                                  </m:sSubPr>
                                  <m:e>
                                    <m:r>
                                      <a:rPr lang="en-US" altLang="zh-TW" sz="1600" b="1" i="0">
                                        <a:latin typeface="Cambria Math" panose="02040503050406030204" pitchFamily="18" charset="0"/>
                                      </a:rPr>
                                      <m:t>𝐠</m:t>
                                    </m:r>
                                  </m:e>
                                  <m:sub>
                                    <m:r>
                                      <a:rPr lang="en-US" altLang="zh-TW" sz="1600" i="1">
                                        <a:latin typeface="Cambria Math" panose="02040503050406030204" pitchFamily="18" charset="0"/>
                                      </a:rPr>
                                      <m:t>1</m:t>
                                    </m:r>
                                  </m:sub>
                                </m:sSub>
                                <m:r>
                                  <a:rPr lang="en-US" altLang="zh-TW" sz="1600" i="1">
                                    <a:latin typeface="Cambria Math" panose="02040503050406030204" pitchFamily="18" charset="0"/>
                                  </a:rPr>
                                  <m:t>…</m:t>
                                </m:r>
                                <m:sSub>
                                  <m:sSubPr>
                                    <m:ctrlPr>
                                      <a:rPr lang="zh-TW" altLang="zh-TW" sz="1600" i="1">
                                        <a:latin typeface="Cambria Math" panose="02040503050406030204" pitchFamily="18" charset="0"/>
                                      </a:rPr>
                                    </m:ctrlPr>
                                  </m:sSubPr>
                                  <m:e>
                                    <m:r>
                                      <a:rPr lang="en-US" altLang="zh-TW" sz="1600" b="1" i="0">
                                        <a:latin typeface="Cambria Math" panose="02040503050406030204" pitchFamily="18" charset="0"/>
                                      </a:rPr>
                                      <m:t>𝐠</m:t>
                                    </m:r>
                                  </m:e>
                                  <m:sub>
                                    <m:r>
                                      <a:rPr lang="en-US" altLang="zh-TW" sz="1600" i="1">
                                        <a:latin typeface="Cambria Math" panose="02040503050406030204" pitchFamily="18" charset="0"/>
                                      </a:rPr>
                                      <m:t>𝑚</m:t>
                                    </m:r>
                                    <m:r>
                                      <a:rPr lang="en-US" altLang="zh-TW" sz="1600" i="1">
                                        <a:latin typeface="Cambria Math" panose="02040503050406030204" pitchFamily="18" charset="0"/>
                                      </a:rPr>
                                      <m:t>−1</m:t>
                                    </m:r>
                                  </m:sub>
                                </m:sSub>
                                <m:r>
                                  <a:rPr lang="en-US" altLang="zh-TW" sz="1600" i="1">
                                    <a:latin typeface="Cambria Math" panose="02040503050406030204" pitchFamily="18" charset="0"/>
                                  </a:rPr>
                                  <m:t>]</m:t>
                                </m:r>
                              </m:e>
                            </m:eqArr>
                          </m:e>
                        </m:d>
                      </m:oMath>
                    </m:oMathPara>
                  </a14:m>
                  <a:endParaRPr lang="zh-TW" altLang="en-US" sz="16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602770" y="4333824"/>
                  <a:ext cx="1792990" cy="641586"/>
                </a:xfrm>
                <a:prstGeom prst="rect">
                  <a:avLst/>
                </a:prstGeom>
                <a:blipFill>
                  <a:blip r:embed="rId5"/>
                  <a:stretch>
                    <a:fillRect/>
                  </a:stretch>
                </a:blipFill>
                <a:ln w="28575">
                  <a:solidFill>
                    <a:srgbClr val="00B0F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1112881" y="5212270"/>
                  <a:ext cx="2755434" cy="651269"/>
                </a:xfrm>
                <a:prstGeom prst="rect">
                  <a:avLst/>
                </a:prstGeom>
                <a:noFill/>
                <a:ln w="28575">
                  <a:solidFill>
                    <a:srgbClr val="00B0F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zh-TW" altLang="zh-TW" i="1" smtClean="0">
                                <a:solidFill>
                                  <a:srgbClr val="FF0000"/>
                                </a:solidFill>
                                <a:latin typeface="Cambria Math" panose="02040503050406030204" pitchFamily="18" charset="0"/>
                              </a:rPr>
                            </m:ctrlPr>
                          </m:sSupPr>
                          <m:e>
                            <m:r>
                              <a:rPr lang="en-US" altLang="zh-TW" b="1" i="0">
                                <a:solidFill>
                                  <a:srgbClr val="FF0000"/>
                                </a:solidFill>
                                <a:latin typeface="Cambria Math" panose="02040503050406030204" pitchFamily="18" charset="0"/>
                              </a:rPr>
                              <m:t>𝐚</m:t>
                            </m:r>
                          </m:e>
                          <m:sup>
                            <m:r>
                              <m:rPr>
                                <m:sty m:val="p"/>
                              </m:rPr>
                              <a:rPr lang="en-US" altLang="zh-TW">
                                <a:solidFill>
                                  <a:srgbClr val="FF0000"/>
                                </a:solidFill>
                                <a:latin typeface="Cambria Math" panose="02040503050406030204" pitchFamily="18" charset="0"/>
                              </a:rPr>
                              <m:t>H</m:t>
                            </m:r>
                          </m:sup>
                        </m:sSup>
                        <m:d>
                          <m:dPr>
                            <m:ctrlPr>
                              <a:rPr lang="zh-TW" altLang="zh-TW" i="1">
                                <a:solidFill>
                                  <a:srgbClr val="FF0000"/>
                                </a:solidFill>
                                <a:latin typeface="Cambria Math" panose="02040503050406030204" pitchFamily="18" charset="0"/>
                              </a:rPr>
                            </m:ctrlPr>
                          </m:dPr>
                          <m:e>
                            <m:r>
                              <a:rPr lang="en-US" altLang="zh-TW" i="1">
                                <a:solidFill>
                                  <a:srgbClr val="FF0000"/>
                                </a:solidFill>
                                <a:latin typeface="Cambria Math" panose="02040503050406030204" pitchFamily="18" charset="0"/>
                              </a:rPr>
                              <m:t>𝑤</m:t>
                            </m:r>
                          </m:e>
                        </m:d>
                        <m:d>
                          <m:dPr>
                            <m:begChr m:val="["/>
                            <m:endChr m:val="]"/>
                            <m:ctrlPr>
                              <a:rPr lang="zh-TW" altLang="zh-TW" i="1">
                                <a:solidFill>
                                  <a:srgbClr val="FF0000"/>
                                </a:solidFill>
                                <a:latin typeface="Cambria Math" panose="02040503050406030204" pitchFamily="18" charset="0"/>
                              </a:rPr>
                            </m:ctrlPr>
                          </m:dPr>
                          <m:e>
                            <m:r>
                              <a:rPr lang="en-US" altLang="zh-TW" b="1" i="0">
                                <a:solidFill>
                                  <a:srgbClr val="FF0000"/>
                                </a:solidFill>
                                <a:latin typeface="Cambria Math" panose="02040503050406030204" pitchFamily="18" charset="0"/>
                              </a:rPr>
                              <m:t>𝐈</m:t>
                            </m:r>
                            <m:r>
                              <a:rPr lang="en-US" altLang="zh-TW" i="1">
                                <a:solidFill>
                                  <a:srgbClr val="FF0000"/>
                                </a:solidFill>
                                <a:latin typeface="Cambria Math" panose="02040503050406030204" pitchFamily="18" charset="0"/>
                              </a:rPr>
                              <m:t>−</m:t>
                            </m:r>
                            <m:r>
                              <a:rPr lang="en-US" altLang="zh-TW" b="1" i="0">
                                <a:solidFill>
                                  <a:srgbClr val="FF0000"/>
                                </a:solidFill>
                                <a:latin typeface="Cambria Math" panose="02040503050406030204" pitchFamily="18" charset="0"/>
                              </a:rPr>
                              <m:t>𝐒</m:t>
                            </m:r>
                            <m:sSup>
                              <m:sSupPr>
                                <m:ctrlPr>
                                  <a:rPr lang="zh-TW" altLang="zh-TW" b="1" i="1">
                                    <a:solidFill>
                                      <a:srgbClr val="FF0000"/>
                                    </a:solidFill>
                                    <a:latin typeface="Cambria Math" panose="02040503050406030204" pitchFamily="18" charset="0"/>
                                  </a:rPr>
                                </m:ctrlPr>
                              </m:sSupPr>
                              <m:e>
                                <m:r>
                                  <a:rPr lang="en-US" altLang="zh-TW" b="1" i="0">
                                    <a:solidFill>
                                      <a:srgbClr val="FF0000"/>
                                    </a:solidFill>
                                    <a:latin typeface="Cambria Math" panose="02040503050406030204" pitchFamily="18" charset="0"/>
                                  </a:rPr>
                                  <m:t>𝐒</m:t>
                                </m:r>
                              </m:e>
                              <m:sup>
                                <m:r>
                                  <m:rPr>
                                    <m:sty m:val="p"/>
                                  </m:rPr>
                                  <a:rPr lang="en-US" altLang="zh-TW" b="0" i="0" smtClean="0">
                                    <a:solidFill>
                                      <a:srgbClr val="FF0000"/>
                                    </a:solidFill>
                                    <a:latin typeface="Cambria Math" panose="02040503050406030204" pitchFamily="18" charset="0"/>
                                  </a:rPr>
                                  <m:t>H</m:t>
                                </m:r>
                              </m:sup>
                            </m:sSup>
                          </m:e>
                        </m:d>
                        <m:r>
                          <a:rPr lang="en-US" altLang="zh-TW" b="1" i="0">
                            <a:solidFill>
                              <a:srgbClr val="FF0000"/>
                            </a:solidFill>
                            <a:latin typeface="Cambria Math" panose="02040503050406030204" pitchFamily="18" charset="0"/>
                          </a:rPr>
                          <m:t>𝐚</m:t>
                        </m:r>
                        <m:d>
                          <m:dPr>
                            <m:ctrlPr>
                              <a:rPr lang="zh-TW" altLang="zh-TW" i="1">
                                <a:solidFill>
                                  <a:srgbClr val="FF0000"/>
                                </a:solidFill>
                                <a:latin typeface="Cambria Math" panose="02040503050406030204" pitchFamily="18" charset="0"/>
                              </a:rPr>
                            </m:ctrlPr>
                          </m:dPr>
                          <m:e>
                            <m:r>
                              <a:rPr lang="en-US" altLang="zh-TW" i="1">
                                <a:solidFill>
                                  <a:srgbClr val="FF0000"/>
                                </a:solidFill>
                                <a:latin typeface="Cambria Math" panose="02040503050406030204" pitchFamily="18" charset="0"/>
                              </a:rPr>
                              <m:t>𝑤</m:t>
                            </m:r>
                          </m:e>
                        </m:d>
                        <m:r>
                          <a:rPr lang="en-US" altLang="zh-TW" i="1">
                            <a:solidFill>
                              <a:srgbClr val="FF0000"/>
                            </a:solidFill>
                            <a:latin typeface="Cambria Math" panose="02040503050406030204" pitchFamily="18" charset="0"/>
                          </a:rPr>
                          <m:t>=0</m:t>
                        </m:r>
                        <m:r>
                          <a:rPr lang="en-US" altLang="zh-TW" i="1">
                            <a:latin typeface="Cambria Math" panose="02040503050406030204" pitchFamily="18" charset="0"/>
                          </a:rPr>
                          <m:t> </m:t>
                        </m:r>
                      </m:oMath>
                    </m:oMathPara>
                  </a14:m>
                  <a:endParaRPr lang="en-US" altLang="zh-TW" i="1" dirty="0"/>
                </a:p>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r>
                          <a:rPr lang="el-GR" altLang="zh-TW" i="1">
                            <a:latin typeface="Cambria Math" panose="02040503050406030204" pitchFamily="18" charset="0"/>
                          </a:rPr>
                          <m:t>𝜃</m:t>
                        </m:r>
                        <m:r>
                          <a:rPr lang="en-US" altLang="zh-TW" b="0" i="1" smtClean="0">
                            <a:latin typeface="Cambria Math" panose="02040503050406030204" pitchFamily="18" charset="0"/>
                          </a:rPr>
                          <m:t>=</m:t>
                        </m:r>
                        <m:r>
                          <a:rPr lang="en-US" altLang="zh-TW" i="1" smtClean="0">
                            <a:solidFill>
                              <a:schemeClr val="tx1"/>
                            </a:solidFill>
                            <a:latin typeface="Cambria Math" panose="02040503050406030204" pitchFamily="18" charset="0"/>
                          </a:rPr>
                          <m:t>𝑤</m:t>
                        </m:r>
                        <m:r>
                          <a:rPr lang="en-US" altLang="zh-TW" b="0" i="1" smtClean="0">
                            <a:solidFill>
                              <a:schemeClr val="tx1"/>
                            </a:solidFill>
                            <a:latin typeface="Cambria Math" panose="02040503050406030204" pitchFamily="18" charset="0"/>
                          </a:rPr>
                          <m:t>)</m:t>
                        </m:r>
                      </m:oMath>
                    </m:oMathPara>
                  </a14:m>
                  <a:endParaRPr lang="zh-TW" altLang="en-US" dirty="0">
                    <a:solidFill>
                      <a:schemeClr val="tx1"/>
                    </a:solidFill>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a:off x="1112881" y="5212270"/>
                  <a:ext cx="2755434" cy="651269"/>
                </a:xfrm>
                <a:prstGeom prst="rect">
                  <a:avLst/>
                </a:prstGeom>
                <a:blipFill>
                  <a:blip r:embed="rId6"/>
                  <a:stretch>
                    <a:fillRect b="-4505"/>
                  </a:stretch>
                </a:blipFill>
                <a:ln w="28575">
                  <a:solidFill>
                    <a:srgbClr val="00B0F0"/>
                  </a:solidFill>
                </a:ln>
              </p:spPr>
              <p:txBody>
                <a:bodyPr/>
                <a:lstStyle/>
                <a:p>
                  <a:r>
                    <a:rPr lang="zh-TW" altLang="en-US">
                      <a:noFill/>
                    </a:rPr>
                    <a:t> </a:t>
                  </a:r>
                </a:p>
              </p:txBody>
            </p:sp>
          </mc:Fallback>
        </mc:AlternateContent>
        <p:cxnSp>
          <p:nvCxnSpPr>
            <p:cNvPr id="12" name="直線單箭頭接點 11"/>
            <p:cNvCxnSpPr>
              <a:stCxn id="6" idx="2"/>
              <a:endCxn id="7" idx="0"/>
            </p:cNvCxnSpPr>
            <p:nvPr/>
          </p:nvCxnSpPr>
          <p:spPr>
            <a:xfrm>
              <a:off x="2490598" y="1813814"/>
              <a:ext cx="8667" cy="577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7" idx="2"/>
              <a:endCxn id="8" idx="0"/>
            </p:cNvCxnSpPr>
            <p:nvPr/>
          </p:nvCxnSpPr>
          <p:spPr>
            <a:xfrm>
              <a:off x="2499265" y="2975851"/>
              <a:ext cx="0" cy="266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8" idx="2"/>
              <a:endCxn id="9" idx="0"/>
            </p:cNvCxnSpPr>
            <p:nvPr/>
          </p:nvCxnSpPr>
          <p:spPr>
            <a:xfrm>
              <a:off x="2499265" y="4120874"/>
              <a:ext cx="0" cy="212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9" idx="2"/>
              <a:endCxn id="10" idx="0"/>
            </p:cNvCxnSpPr>
            <p:nvPr/>
          </p:nvCxnSpPr>
          <p:spPr>
            <a:xfrm flipH="1">
              <a:off x="2490598" y="4975410"/>
              <a:ext cx="8667" cy="236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1945057" y="1938252"/>
              <a:ext cx="499817" cy="307777"/>
            </a:xfrm>
            <a:prstGeom prst="rect">
              <a:avLst/>
            </a:prstGeom>
            <a:noFill/>
          </p:spPr>
          <p:txBody>
            <a:bodyPr wrap="none" rtlCol="0">
              <a:spAutoFit/>
            </a:bodyPr>
            <a:lstStyle/>
            <a:p>
              <a:r>
                <a:rPr lang="en-US" altLang="zh-TW" sz="1400" dirty="0">
                  <a:solidFill>
                    <a:srgbClr val="00B0F0"/>
                  </a:solidFill>
                </a:rPr>
                <a:t>s.v.d</a:t>
              </a:r>
              <a:endParaRPr lang="zh-TW" altLang="en-US" sz="1400" dirty="0">
                <a:solidFill>
                  <a:srgbClr val="00B0F0"/>
                </a:solidFill>
              </a:endParaRPr>
            </a:p>
          </p:txBody>
        </p:sp>
      </p:grpSp>
      <p:pic>
        <p:nvPicPr>
          <p:cNvPr id="17" name="圖片 16"/>
          <p:cNvPicPr>
            <a:picLocks noChangeAspect="1"/>
          </p:cNvPicPr>
          <p:nvPr/>
        </p:nvPicPr>
        <p:blipFill>
          <a:blip r:embed="rId7"/>
          <a:stretch>
            <a:fillRect/>
          </a:stretch>
        </p:blipFill>
        <p:spPr>
          <a:xfrm>
            <a:off x="4802909" y="1070112"/>
            <a:ext cx="2493818" cy="2669634"/>
          </a:xfrm>
          <a:prstGeom prst="rect">
            <a:avLst/>
          </a:prstGeom>
        </p:spPr>
      </p:pic>
      <mc:AlternateContent xmlns:mc="http://schemas.openxmlformats.org/markup-compatibility/2006" xmlns:a14="http://schemas.microsoft.com/office/drawing/2010/main">
        <mc:Choice Requires="a14">
          <p:sp>
            <p:nvSpPr>
              <p:cNvPr id="23" name="文字方塊 22"/>
              <p:cNvSpPr txBox="1"/>
              <p:nvPr/>
            </p:nvSpPr>
            <p:spPr>
              <a:xfrm>
                <a:off x="3743776" y="3640826"/>
                <a:ext cx="4937829" cy="2597634"/>
              </a:xfrm>
              <a:prstGeom prst="rect">
                <a:avLst/>
              </a:prstGeom>
              <a:noFill/>
            </p:spPr>
            <p:txBody>
              <a:bodyPr wrap="square" rtlCol="0">
                <a:spAutoFit/>
              </a:bodyPr>
              <a:lstStyle/>
              <a:p>
                <a:pPr marL="285750" indent="-285750" algn="just">
                  <a:buFont typeface="Arial" panose="020B0604020202020204" pitchFamily="34" charset="0"/>
                  <a:buChar char="•"/>
                </a:pPr>
                <a:r>
                  <a:rPr lang="en-US" altLang="zh-TW" dirty="0"/>
                  <a:t>With the assistance of the MUSIC algorithm, we can derive signal space </a:t>
                </a:r>
                <a14:m>
                  <m:oMath xmlns:m="http://schemas.openxmlformats.org/officeDocument/2006/math">
                    <m:r>
                      <a:rPr lang="en-US" altLang="zh-TW" b="1">
                        <a:latin typeface="Cambria Math" panose="02040503050406030204" pitchFamily="18" charset="0"/>
                      </a:rPr>
                      <m:t>𝐒</m:t>
                    </m:r>
                  </m:oMath>
                </a14:m>
                <a:r>
                  <a:rPr lang="zh-TW" altLang="en-US" dirty="0"/>
                  <a:t> </a:t>
                </a:r>
                <a:r>
                  <a:rPr lang="en-US" altLang="zh-TW" dirty="0"/>
                  <a:t>and noise space </a:t>
                </a:r>
                <a14:m>
                  <m:oMath xmlns:m="http://schemas.openxmlformats.org/officeDocument/2006/math">
                    <m:r>
                      <a:rPr lang="en-US" altLang="zh-TW" b="1">
                        <a:latin typeface="Cambria Math" panose="02040503050406030204" pitchFamily="18" charset="0"/>
                      </a:rPr>
                      <m:t>𝐆</m:t>
                    </m:r>
                  </m:oMath>
                </a14:m>
                <a:endParaRPr lang="en-US" altLang="zh-TW" dirty="0"/>
              </a:p>
              <a:p>
                <a:pPr marL="285750" indent="-285750" algn="just">
                  <a:buFont typeface="Arial" panose="020B0604020202020204" pitchFamily="34" charset="0"/>
                  <a:buChar char="•"/>
                </a:pPr>
                <a:r>
                  <a:rPr lang="en-US" altLang="zh-TW" dirty="0"/>
                  <a:t>We can detect the angle </a:t>
                </a:r>
                <a14:m>
                  <m:oMath xmlns:m="http://schemas.openxmlformats.org/officeDocument/2006/math">
                    <m:r>
                      <a:rPr lang="el-GR" altLang="zh-TW" i="1">
                        <a:latin typeface="Cambria Math" panose="02040503050406030204" pitchFamily="18" charset="0"/>
                      </a:rPr>
                      <m:t>𝜃</m:t>
                    </m:r>
                  </m:oMath>
                </a14:m>
                <a:r>
                  <a:rPr lang="zh-TW" altLang="en-US" dirty="0"/>
                  <a:t> </a:t>
                </a:r>
                <a:r>
                  <a:rPr lang="en-US" altLang="zh-TW" dirty="0"/>
                  <a:t>from the spectrum of </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sSup>
                          <m:sSupPr>
                            <m:ctrlPr>
                              <a:rPr lang="zh-TW" altLang="zh-TW" i="1">
                                <a:solidFill>
                                  <a:srgbClr val="FF0000"/>
                                </a:solidFill>
                                <a:latin typeface="Cambria Math" panose="02040503050406030204" pitchFamily="18" charset="0"/>
                              </a:rPr>
                            </m:ctrlPr>
                          </m:sSupPr>
                          <m:e>
                            <m:r>
                              <a:rPr lang="en-US" altLang="zh-TW" b="1">
                                <a:solidFill>
                                  <a:srgbClr val="FF0000"/>
                                </a:solidFill>
                                <a:latin typeface="Cambria Math" panose="02040503050406030204" pitchFamily="18" charset="0"/>
                              </a:rPr>
                              <m:t>𝐚</m:t>
                            </m:r>
                          </m:e>
                          <m:sup>
                            <m:r>
                              <m:rPr>
                                <m:sty m:val="p"/>
                              </m:rPr>
                              <a:rPr lang="en-US" altLang="zh-TW">
                                <a:solidFill>
                                  <a:srgbClr val="FF0000"/>
                                </a:solidFill>
                                <a:latin typeface="Cambria Math" panose="02040503050406030204" pitchFamily="18" charset="0"/>
                              </a:rPr>
                              <m:t>H</m:t>
                            </m:r>
                          </m:sup>
                        </m:sSup>
                        <m:d>
                          <m:dPr>
                            <m:ctrlPr>
                              <a:rPr lang="zh-TW" altLang="zh-TW" i="1">
                                <a:solidFill>
                                  <a:srgbClr val="FF0000"/>
                                </a:solidFill>
                                <a:latin typeface="Cambria Math" panose="02040503050406030204" pitchFamily="18" charset="0"/>
                              </a:rPr>
                            </m:ctrlPr>
                          </m:dPr>
                          <m:e>
                            <m:r>
                              <a:rPr lang="en-US" altLang="zh-TW" i="1">
                                <a:solidFill>
                                  <a:srgbClr val="FF0000"/>
                                </a:solidFill>
                                <a:latin typeface="Cambria Math" panose="02040503050406030204" pitchFamily="18" charset="0"/>
                              </a:rPr>
                              <m:t>𝑤</m:t>
                            </m:r>
                          </m:e>
                        </m:d>
                        <m:d>
                          <m:dPr>
                            <m:begChr m:val="["/>
                            <m:endChr m:val="]"/>
                            <m:ctrlPr>
                              <a:rPr lang="zh-TW" altLang="zh-TW" i="1">
                                <a:solidFill>
                                  <a:srgbClr val="FF0000"/>
                                </a:solidFill>
                                <a:latin typeface="Cambria Math" panose="02040503050406030204" pitchFamily="18" charset="0"/>
                              </a:rPr>
                            </m:ctrlPr>
                          </m:dPr>
                          <m:e>
                            <m:r>
                              <a:rPr lang="en-US" altLang="zh-TW" b="1">
                                <a:solidFill>
                                  <a:srgbClr val="FF0000"/>
                                </a:solidFill>
                                <a:latin typeface="Cambria Math" panose="02040503050406030204" pitchFamily="18" charset="0"/>
                              </a:rPr>
                              <m:t>𝐈</m:t>
                            </m:r>
                            <m:r>
                              <a:rPr lang="en-US" altLang="zh-TW" i="1">
                                <a:solidFill>
                                  <a:srgbClr val="FF0000"/>
                                </a:solidFill>
                                <a:latin typeface="Cambria Math" panose="02040503050406030204" pitchFamily="18" charset="0"/>
                              </a:rPr>
                              <m:t>−</m:t>
                            </m:r>
                            <m:r>
                              <a:rPr lang="en-US" altLang="zh-TW" b="1">
                                <a:solidFill>
                                  <a:srgbClr val="FF0000"/>
                                </a:solidFill>
                                <a:latin typeface="Cambria Math" panose="02040503050406030204" pitchFamily="18" charset="0"/>
                              </a:rPr>
                              <m:t>𝐒</m:t>
                            </m:r>
                            <m:sSup>
                              <m:sSupPr>
                                <m:ctrlPr>
                                  <a:rPr lang="zh-TW" altLang="zh-TW" b="1" i="1">
                                    <a:solidFill>
                                      <a:srgbClr val="FF0000"/>
                                    </a:solidFill>
                                    <a:latin typeface="Cambria Math" panose="02040503050406030204" pitchFamily="18" charset="0"/>
                                  </a:rPr>
                                </m:ctrlPr>
                              </m:sSupPr>
                              <m:e>
                                <m:r>
                                  <a:rPr lang="en-US" altLang="zh-TW" b="1">
                                    <a:solidFill>
                                      <a:srgbClr val="FF0000"/>
                                    </a:solidFill>
                                    <a:latin typeface="Cambria Math" panose="02040503050406030204" pitchFamily="18" charset="0"/>
                                  </a:rPr>
                                  <m:t>𝐒</m:t>
                                </m:r>
                              </m:e>
                              <m:sup>
                                <m:r>
                                  <m:rPr>
                                    <m:sty m:val="p"/>
                                  </m:rPr>
                                  <a:rPr lang="en-US" altLang="zh-TW">
                                    <a:solidFill>
                                      <a:srgbClr val="FF0000"/>
                                    </a:solidFill>
                                    <a:latin typeface="Cambria Math" panose="02040503050406030204" pitchFamily="18" charset="0"/>
                                  </a:rPr>
                                  <m:t>H</m:t>
                                </m:r>
                              </m:sup>
                            </m:sSup>
                          </m:e>
                        </m:d>
                        <m:r>
                          <a:rPr lang="en-US" altLang="zh-TW" b="1">
                            <a:solidFill>
                              <a:srgbClr val="FF0000"/>
                            </a:solidFill>
                            <a:latin typeface="Cambria Math" panose="02040503050406030204" pitchFamily="18" charset="0"/>
                          </a:rPr>
                          <m:t>𝐚</m:t>
                        </m:r>
                        <m:d>
                          <m:dPr>
                            <m:ctrlPr>
                              <a:rPr lang="zh-TW" altLang="zh-TW" i="1">
                                <a:solidFill>
                                  <a:srgbClr val="FF0000"/>
                                </a:solidFill>
                                <a:latin typeface="Cambria Math" panose="02040503050406030204" pitchFamily="18" charset="0"/>
                              </a:rPr>
                            </m:ctrlPr>
                          </m:dPr>
                          <m:e>
                            <m:r>
                              <a:rPr lang="en-US" altLang="zh-TW" i="1">
                                <a:solidFill>
                                  <a:srgbClr val="FF0000"/>
                                </a:solidFill>
                                <a:latin typeface="Cambria Math" panose="02040503050406030204" pitchFamily="18" charset="0"/>
                              </a:rPr>
                              <m:t>𝑤</m:t>
                            </m:r>
                          </m:e>
                        </m:d>
                      </m:den>
                    </m:f>
                  </m:oMath>
                </a14:m>
                <a:endParaRPr lang="en-US" altLang="zh-TW" dirty="0"/>
              </a:p>
              <a:p>
                <a:pPr marL="285750" indent="-285750" algn="just">
                  <a:buFont typeface="Arial" panose="020B0604020202020204" pitchFamily="34" charset="0"/>
                  <a:buChar char="•"/>
                </a:pPr>
                <a14:m>
                  <m:oMath xmlns:m="http://schemas.openxmlformats.org/officeDocument/2006/math">
                    <m:r>
                      <a:rPr lang="el-GR" altLang="zh-TW" i="1">
                        <a:latin typeface="Cambria Math" panose="02040503050406030204" pitchFamily="18" charset="0"/>
                      </a:rPr>
                      <m:t>𝜃</m:t>
                    </m:r>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limLow>
                          <m:limLowPr>
                            <m:ctrlPr>
                              <a:rPr lang="en-US" altLang="zh-TW" b="0" i="1" smtClean="0">
                                <a:latin typeface="Cambria Math" panose="02040503050406030204" pitchFamily="18" charset="0"/>
                              </a:rPr>
                            </m:ctrlPr>
                          </m:limLowPr>
                          <m:e>
                            <m:r>
                              <m:rPr>
                                <m:sty m:val="p"/>
                              </m:rPr>
                              <a:rPr lang="en-US" altLang="zh-TW" b="0" i="0" smtClean="0">
                                <a:latin typeface="Cambria Math" panose="02040503050406030204" pitchFamily="18" charset="0"/>
                              </a:rPr>
                              <m:t>max</m:t>
                            </m:r>
                          </m:e>
                          <m:lim>
                            <m:r>
                              <a:rPr lang="en-US" altLang="zh-TW" i="1">
                                <a:latin typeface="Cambria Math" panose="02040503050406030204" pitchFamily="18" charset="0"/>
                              </a:rPr>
                              <m:t>𝑤</m:t>
                            </m:r>
                          </m:lim>
                        </m:limLow>
                      </m:fName>
                      <m:e>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p>
                              <m:sSupPr>
                                <m:ctrlPr>
                                  <a:rPr lang="zh-TW" altLang="zh-TW" i="1">
                                    <a:solidFill>
                                      <a:srgbClr val="FF0000"/>
                                    </a:solidFill>
                                    <a:latin typeface="Cambria Math" panose="02040503050406030204" pitchFamily="18" charset="0"/>
                                  </a:rPr>
                                </m:ctrlPr>
                              </m:sSupPr>
                              <m:e>
                                <m:r>
                                  <a:rPr lang="en-US" altLang="zh-TW" b="1">
                                    <a:solidFill>
                                      <a:srgbClr val="FF0000"/>
                                    </a:solidFill>
                                    <a:latin typeface="Cambria Math" panose="02040503050406030204" pitchFamily="18" charset="0"/>
                                  </a:rPr>
                                  <m:t>𝐚</m:t>
                                </m:r>
                              </m:e>
                              <m:sup>
                                <m:r>
                                  <m:rPr>
                                    <m:sty m:val="p"/>
                                  </m:rPr>
                                  <a:rPr lang="en-US" altLang="zh-TW">
                                    <a:solidFill>
                                      <a:srgbClr val="FF0000"/>
                                    </a:solidFill>
                                    <a:latin typeface="Cambria Math" panose="02040503050406030204" pitchFamily="18" charset="0"/>
                                  </a:rPr>
                                  <m:t>H</m:t>
                                </m:r>
                              </m:sup>
                            </m:sSup>
                            <m:d>
                              <m:dPr>
                                <m:ctrlPr>
                                  <a:rPr lang="zh-TW" altLang="zh-TW" i="1">
                                    <a:solidFill>
                                      <a:srgbClr val="FF0000"/>
                                    </a:solidFill>
                                    <a:latin typeface="Cambria Math" panose="02040503050406030204" pitchFamily="18" charset="0"/>
                                  </a:rPr>
                                </m:ctrlPr>
                              </m:dPr>
                              <m:e>
                                <m:r>
                                  <a:rPr lang="en-US" altLang="zh-TW" i="1">
                                    <a:solidFill>
                                      <a:srgbClr val="FF0000"/>
                                    </a:solidFill>
                                    <a:latin typeface="Cambria Math" panose="02040503050406030204" pitchFamily="18" charset="0"/>
                                  </a:rPr>
                                  <m:t>𝑤</m:t>
                                </m:r>
                              </m:e>
                            </m:d>
                            <m:d>
                              <m:dPr>
                                <m:begChr m:val="["/>
                                <m:endChr m:val="]"/>
                                <m:ctrlPr>
                                  <a:rPr lang="zh-TW" altLang="zh-TW" i="1">
                                    <a:solidFill>
                                      <a:srgbClr val="FF0000"/>
                                    </a:solidFill>
                                    <a:latin typeface="Cambria Math" panose="02040503050406030204" pitchFamily="18" charset="0"/>
                                  </a:rPr>
                                </m:ctrlPr>
                              </m:dPr>
                              <m:e>
                                <m:r>
                                  <a:rPr lang="en-US" altLang="zh-TW" b="1">
                                    <a:solidFill>
                                      <a:srgbClr val="FF0000"/>
                                    </a:solidFill>
                                    <a:latin typeface="Cambria Math" panose="02040503050406030204" pitchFamily="18" charset="0"/>
                                  </a:rPr>
                                  <m:t>𝐈</m:t>
                                </m:r>
                                <m:r>
                                  <a:rPr lang="en-US" altLang="zh-TW" i="1">
                                    <a:solidFill>
                                      <a:srgbClr val="FF0000"/>
                                    </a:solidFill>
                                    <a:latin typeface="Cambria Math" panose="02040503050406030204" pitchFamily="18" charset="0"/>
                                  </a:rPr>
                                  <m:t>−</m:t>
                                </m:r>
                                <m:r>
                                  <a:rPr lang="en-US" altLang="zh-TW" b="1">
                                    <a:solidFill>
                                      <a:srgbClr val="FF0000"/>
                                    </a:solidFill>
                                    <a:latin typeface="Cambria Math" panose="02040503050406030204" pitchFamily="18" charset="0"/>
                                  </a:rPr>
                                  <m:t>𝐒</m:t>
                                </m:r>
                                <m:sSup>
                                  <m:sSupPr>
                                    <m:ctrlPr>
                                      <a:rPr lang="zh-TW" altLang="zh-TW" b="1" i="1">
                                        <a:solidFill>
                                          <a:srgbClr val="FF0000"/>
                                        </a:solidFill>
                                        <a:latin typeface="Cambria Math" panose="02040503050406030204" pitchFamily="18" charset="0"/>
                                      </a:rPr>
                                    </m:ctrlPr>
                                  </m:sSupPr>
                                  <m:e>
                                    <m:r>
                                      <a:rPr lang="en-US" altLang="zh-TW" b="1">
                                        <a:solidFill>
                                          <a:srgbClr val="FF0000"/>
                                        </a:solidFill>
                                        <a:latin typeface="Cambria Math" panose="02040503050406030204" pitchFamily="18" charset="0"/>
                                      </a:rPr>
                                      <m:t>𝐒</m:t>
                                    </m:r>
                                  </m:e>
                                  <m:sup>
                                    <m:r>
                                      <m:rPr>
                                        <m:sty m:val="p"/>
                                      </m:rPr>
                                      <a:rPr lang="en-US" altLang="zh-TW">
                                        <a:solidFill>
                                          <a:srgbClr val="FF0000"/>
                                        </a:solidFill>
                                        <a:latin typeface="Cambria Math" panose="02040503050406030204" pitchFamily="18" charset="0"/>
                                      </a:rPr>
                                      <m:t>H</m:t>
                                    </m:r>
                                  </m:sup>
                                </m:sSup>
                              </m:e>
                            </m:d>
                            <m:r>
                              <a:rPr lang="en-US" altLang="zh-TW" b="1">
                                <a:solidFill>
                                  <a:srgbClr val="FF0000"/>
                                </a:solidFill>
                                <a:latin typeface="Cambria Math" panose="02040503050406030204" pitchFamily="18" charset="0"/>
                              </a:rPr>
                              <m:t>𝐚</m:t>
                            </m:r>
                            <m:d>
                              <m:dPr>
                                <m:ctrlPr>
                                  <a:rPr lang="zh-TW" altLang="zh-TW" i="1">
                                    <a:solidFill>
                                      <a:srgbClr val="FF0000"/>
                                    </a:solidFill>
                                    <a:latin typeface="Cambria Math" panose="02040503050406030204" pitchFamily="18" charset="0"/>
                                  </a:rPr>
                                </m:ctrlPr>
                              </m:dPr>
                              <m:e>
                                <m:r>
                                  <a:rPr lang="en-US" altLang="zh-TW" i="1">
                                    <a:solidFill>
                                      <a:srgbClr val="FF0000"/>
                                    </a:solidFill>
                                    <a:latin typeface="Cambria Math" panose="02040503050406030204" pitchFamily="18" charset="0"/>
                                  </a:rPr>
                                  <m:t>𝑤</m:t>
                                </m:r>
                              </m:e>
                            </m:d>
                          </m:den>
                        </m:f>
                      </m:e>
                    </m:func>
                  </m:oMath>
                </a14:m>
                <a:endParaRPr lang="en-US" altLang="zh-TW" dirty="0"/>
              </a:p>
              <a:p>
                <a:pPr marL="285750" indent="-285750" algn="just">
                  <a:buFont typeface="Arial" panose="020B0604020202020204" pitchFamily="34" charset="0"/>
                  <a:buChar char="•"/>
                </a:pPr>
                <a:r>
                  <a:rPr lang="zh-TW" altLang="en-US" dirty="0"/>
                  <a:t> </a:t>
                </a:r>
                <a:r>
                  <a:rPr lang="en-US" altLang="zh-TW" dirty="0"/>
                  <a:t>In the next page, we will use the covariance matrix as the input of the CNN network to predict the direction of the object.</a:t>
                </a:r>
                <a:endParaRPr lang="zh-TW" altLang="en-US"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743776" y="3640826"/>
                <a:ext cx="4937829" cy="2597634"/>
              </a:xfrm>
              <a:prstGeom prst="rect">
                <a:avLst/>
              </a:prstGeom>
              <a:blipFill>
                <a:blip r:embed="rId8"/>
                <a:stretch>
                  <a:fillRect l="-741" t="-1174" r="-1111" b="-281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92489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AoA</a:t>
            </a:r>
            <a:r>
              <a:rPr lang="en-US" altLang="zh-TW" dirty="0"/>
              <a:t> Estimation with CNN</a:t>
            </a:r>
            <a:endParaRPr lang="zh-TW" altLang="en-US" dirty="0"/>
          </a:p>
        </p:txBody>
      </p:sp>
      <p:sp>
        <p:nvSpPr>
          <p:cNvPr id="4" name="日期版面配置區 3"/>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p:cNvSpPr>
            <a:spLocks noGrp="1"/>
          </p:cNvSpPr>
          <p:nvPr>
            <p:ph type="sldNum" sz="quarter" idx="12"/>
          </p:nvPr>
        </p:nvSpPr>
        <p:spPr/>
        <p:txBody>
          <a:bodyPr/>
          <a:lstStyle/>
          <a:p>
            <a:fld id="{72E2D38C-3FF7-4CAE-8DE5-82A98F7260E9}" type="slidenum">
              <a:rPr lang="zh-TW" altLang="en-US" smtClean="0"/>
              <a:t>19</a:t>
            </a:fld>
            <a:endParaRPr lang="zh-TW" altLang="en-US"/>
          </a:p>
        </p:txBody>
      </p:sp>
      <p:pic>
        <p:nvPicPr>
          <p:cNvPr id="6" name="圖片 5"/>
          <p:cNvPicPr>
            <a:picLocks noChangeAspect="1"/>
          </p:cNvPicPr>
          <p:nvPr/>
        </p:nvPicPr>
        <p:blipFill>
          <a:blip r:embed="rId2"/>
          <a:stretch>
            <a:fillRect/>
          </a:stretch>
        </p:blipFill>
        <p:spPr>
          <a:xfrm>
            <a:off x="1158788" y="1848883"/>
            <a:ext cx="6826424" cy="2006047"/>
          </a:xfrm>
          <a:prstGeom prst="rect">
            <a:avLst/>
          </a:prstGeom>
        </p:spPr>
      </p:pic>
      <p:sp>
        <p:nvSpPr>
          <p:cNvPr id="7" name="文字方塊 6"/>
          <p:cNvSpPr txBox="1"/>
          <p:nvPr/>
        </p:nvSpPr>
        <p:spPr>
          <a:xfrm>
            <a:off x="0" y="1193056"/>
            <a:ext cx="6953955" cy="369332"/>
          </a:xfrm>
          <a:prstGeom prst="rect">
            <a:avLst/>
          </a:prstGeom>
          <a:noFill/>
        </p:spPr>
        <p:txBody>
          <a:bodyPr wrap="none" rtlCol="0">
            <a:spAutoFit/>
          </a:bodyPr>
          <a:lstStyle/>
          <a:p>
            <a:r>
              <a:rPr lang="en-US" altLang="zh-TW" dirty="0"/>
              <a:t>The example of the CNN structure of predicting which point the target is</a:t>
            </a:r>
            <a:endParaRPr lang="zh-TW" altLang="en-US" dirty="0"/>
          </a:p>
        </p:txBody>
      </p:sp>
      <mc:AlternateContent xmlns:mc="http://schemas.openxmlformats.org/markup-compatibility/2006" xmlns:a14="http://schemas.microsoft.com/office/drawing/2010/main">
        <mc:Choice Requires="a14">
          <p:sp>
            <p:nvSpPr>
              <p:cNvPr id="8" name="文字方塊 7"/>
              <p:cNvSpPr txBox="1"/>
              <p:nvPr/>
            </p:nvSpPr>
            <p:spPr>
              <a:xfrm>
                <a:off x="281332" y="3725385"/>
                <a:ext cx="8581334" cy="1329018"/>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solidFill>
                      <a:schemeClr val="tx1"/>
                    </a:solidFill>
                  </a:rPr>
                  <a:t>There are only one object, and the angle of </a:t>
                </a:r>
                <a14:m>
                  <m:oMath xmlns:m="http://schemas.openxmlformats.org/officeDocument/2006/math">
                    <m:r>
                      <a:rPr lang="zh-TW" altLang="en-US" sz="1600" b="0" i="1">
                        <a:solidFill>
                          <a:schemeClr val="tx1"/>
                        </a:solidFill>
                        <a:latin typeface="Cambria Math" panose="02040503050406030204" pitchFamily="18" charset="0"/>
                      </a:rPr>
                      <m:t>𝜃</m:t>
                    </m:r>
                  </m:oMath>
                </a14:m>
                <a:r>
                  <a:rPr lang="zh-TW" altLang="en-US" sz="1600" dirty="0">
                    <a:solidFill>
                      <a:schemeClr val="tx1"/>
                    </a:solidFill>
                  </a:rPr>
                  <a:t> </a:t>
                </a:r>
                <a:r>
                  <a:rPr lang="en-US" altLang="zh-TW" sz="1600" dirty="0">
                    <a:solidFill>
                      <a:schemeClr val="tx1"/>
                    </a:solidFill>
                  </a:rPr>
                  <a:t>is only equal to </a:t>
                </a:r>
                <a14:m>
                  <m:oMath xmlns:m="http://schemas.openxmlformats.org/officeDocument/2006/math">
                    <m:sSup>
                      <m:sSupPr>
                        <m:ctrlPr>
                          <a:rPr lang="en-US" altLang="zh-TW" sz="1600" i="1">
                            <a:solidFill>
                              <a:schemeClr val="tx1"/>
                            </a:solidFill>
                            <a:latin typeface="Cambria Math" panose="02040503050406030204" pitchFamily="18" charset="0"/>
                          </a:rPr>
                        </m:ctrlPr>
                      </m:sSupPr>
                      <m:e>
                        <m:r>
                          <a:rPr lang="en-US" altLang="zh-TW" sz="1600" b="0" i="1">
                            <a:solidFill>
                              <a:schemeClr val="tx1"/>
                            </a:solidFill>
                            <a:latin typeface="Cambria Math" panose="02040503050406030204" pitchFamily="18" charset="0"/>
                          </a:rPr>
                          <m:t>60</m:t>
                        </m:r>
                      </m:e>
                      <m:sup>
                        <m:r>
                          <a:rPr lang="en-US" altLang="zh-TW" sz="1600" b="0" i="1">
                            <a:solidFill>
                              <a:schemeClr val="tx1"/>
                            </a:solidFill>
                            <a:latin typeface="Cambria Math" panose="02040503050406030204" pitchFamily="18" charset="0"/>
                            <a:ea typeface="Cambria Math" panose="02040503050406030204" pitchFamily="18" charset="0"/>
                          </a:rPr>
                          <m:t>°</m:t>
                        </m:r>
                      </m:sup>
                    </m:sSup>
                    <m:r>
                      <a:rPr lang="en-US" altLang="zh-TW" sz="1600" b="0" i="1">
                        <a:solidFill>
                          <a:schemeClr val="tx1"/>
                        </a:solidFill>
                        <a:latin typeface="Cambria Math" panose="02040503050406030204" pitchFamily="18" charset="0"/>
                        <a:ea typeface="Cambria Math" panose="02040503050406030204" pitchFamily="18" charset="0"/>
                      </a:rPr>
                      <m:t>,</m:t>
                    </m:r>
                    <m:sSup>
                      <m:sSupPr>
                        <m:ctrlPr>
                          <a:rPr lang="en-US" altLang="zh-TW" sz="1600" i="1">
                            <a:solidFill>
                              <a:schemeClr val="tx1"/>
                            </a:solidFill>
                            <a:latin typeface="Cambria Math" panose="02040503050406030204" pitchFamily="18" charset="0"/>
                          </a:rPr>
                        </m:ctrlPr>
                      </m:sSupPr>
                      <m:e>
                        <m:r>
                          <a:rPr lang="en-US" altLang="zh-TW" sz="1600" b="0" i="1">
                            <a:solidFill>
                              <a:schemeClr val="tx1"/>
                            </a:solidFill>
                            <a:latin typeface="Cambria Math" panose="02040503050406030204" pitchFamily="18" charset="0"/>
                          </a:rPr>
                          <m:t>30</m:t>
                        </m:r>
                      </m:e>
                      <m:sup>
                        <m:r>
                          <a:rPr lang="en-US" altLang="zh-TW" sz="1600" b="0" i="1">
                            <a:solidFill>
                              <a:schemeClr val="tx1"/>
                            </a:solidFill>
                            <a:latin typeface="Cambria Math" panose="02040503050406030204" pitchFamily="18" charset="0"/>
                            <a:ea typeface="Cambria Math" panose="02040503050406030204" pitchFamily="18" charset="0"/>
                          </a:rPr>
                          <m:t>°</m:t>
                        </m:r>
                      </m:sup>
                    </m:sSup>
                    <m:r>
                      <a:rPr lang="en-US" altLang="zh-TW" sz="1600" b="0" i="1">
                        <a:solidFill>
                          <a:schemeClr val="tx1"/>
                        </a:solidFill>
                        <a:latin typeface="Cambria Math" panose="02040503050406030204" pitchFamily="18" charset="0"/>
                        <a:ea typeface="Cambria Math" panose="02040503050406030204" pitchFamily="18" charset="0"/>
                      </a:rPr>
                      <m:t>,</m:t>
                    </m:r>
                  </m:oMath>
                </a14:m>
                <a:r>
                  <a:rPr lang="en-US" altLang="zh-TW" sz="1600" dirty="0">
                    <a:solidFill>
                      <a:schemeClr val="tx1"/>
                    </a:solidFill>
                  </a:rPr>
                  <a:t> </a:t>
                </a:r>
                <a14:m>
                  <m:oMath xmlns:m="http://schemas.openxmlformats.org/officeDocument/2006/math">
                    <m:sSup>
                      <m:sSupPr>
                        <m:ctrlPr>
                          <a:rPr lang="en-US" altLang="zh-TW" sz="1600" i="1">
                            <a:solidFill>
                              <a:schemeClr val="tx1"/>
                            </a:solidFill>
                            <a:latin typeface="Cambria Math" panose="02040503050406030204" pitchFamily="18" charset="0"/>
                          </a:rPr>
                        </m:ctrlPr>
                      </m:sSupPr>
                      <m:e>
                        <m:r>
                          <a:rPr lang="en-US" altLang="zh-TW" sz="1600" b="0" i="1">
                            <a:solidFill>
                              <a:schemeClr val="tx1"/>
                            </a:solidFill>
                            <a:latin typeface="Cambria Math" panose="02040503050406030204" pitchFamily="18" charset="0"/>
                          </a:rPr>
                          <m:t>0</m:t>
                        </m:r>
                      </m:e>
                      <m:sup>
                        <m:r>
                          <a:rPr lang="en-US" altLang="zh-TW" sz="1600" b="0" i="1">
                            <a:solidFill>
                              <a:schemeClr val="tx1"/>
                            </a:solidFill>
                            <a:latin typeface="Cambria Math" panose="02040503050406030204" pitchFamily="18" charset="0"/>
                            <a:ea typeface="Cambria Math" panose="02040503050406030204" pitchFamily="18" charset="0"/>
                          </a:rPr>
                          <m:t>°</m:t>
                        </m:r>
                      </m:sup>
                    </m:sSup>
                    <m:r>
                      <a:rPr lang="en-US" altLang="zh-TW" sz="1600" b="0" i="1">
                        <a:solidFill>
                          <a:schemeClr val="tx1"/>
                        </a:solidFill>
                        <a:latin typeface="Cambria Math" panose="02040503050406030204" pitchFamily="18" charset="0"/>
                        <a:ea typeface="Cambria Math" panose="02040503050406030204" pitchFamily="18" charset="0"/>
                      </a:rPr>
                      <m:t>,</m:t>
                    </m:r>
                  </m:oMath>
                </a14:m>
                <a:r>
                  <a:rPr lang="en-US" altLang="zh-TW" sz="1600" dirty="0">
                    <a:solidFill>
                      <a:schemeClr val="tx1"/>
                    </a:solidFill>
                  </a:rPr>
                  <a:t> </a:t>
                </a:r>
                <a14:m>
                  <m:oMath xmlns:m="http://schemas.openxmlformats.org/officeDocument/2006/math">
                    <m:r>
                      <a:rPr lang="en-US" altLang="zh-TW" sz="1600" b="0">
                        <a:solidFill>
                          <a:schemeClr val="tx1"/>
                        </a:solidFill>
                        <a:latin typeface="Cambria Math" panose="02040503050406030204" pitchFamily="18" charset="0"/>
                      </a:rPr>
                      <m:t>−</m:t>
                    </m:r>
                    <m:sSup>
                      <m:sSupPr>
                        <m:ctrlPr>
                          <a:rPr lang="en-US" altLang="zh-TW" sz="1600" i="1">
                            <a:solidFill>
                              <a:schemeClr val="tx1"/>
                            </a:solidFill>
                            <a:latin typeface="Cambria Math" panose="02040503050406030204" pitchFamily="18" charset="0"/>
                          </a:rPr>
                        </m:ctrlPr>
                      </m:sSupPr>
                      <m:e>
                        <m:r>
                          <a:rPr lang="en-US" altLang="zh-TW" sz="1600" b="0" i="1">
                            <a:solidFill>
                              <a:schemeClr val="tx1"/>
                            </a:solidFill>
                            <a:latin typeface="Cambria Math" panose="02040503050406030204" pitchFamily="18" charset="0"/>
                          </a:rPr>
                          <m:t>30</m:t>
                        </m:r>
                      </m:e>
                      <m:sup>
                        <m:r>
                          <a:rPr lang="en-US" altLang="zh-TW" sz="1600" b="0" i="1">
                            <a:solidFill>
                              <a:schemeClr val="tx1"/>
                            </a:solidFill>
                            <a:latin typeface="Cambria Math" panose="02040503050406030204" pitchFamily="18" charset="0"/>
                            <a:ea typeface="Cambria Math" panose="02040503050406030204" pitchFamily="18" charset="0"/>
                          </a:rPr>
                          <m:t>°</m:t>
                        </m:r>
                      </m:sup>
                    </m:sSup>
                    <m:r>
                      <a:rPr lang="en-US" altLang="zh-TW" sz="1600" b="0" i="1">
                        <a:solidFill>
                          <a:schemeClr val="tx1"/>
                        </a:solidFill>
                        <a:latin typeface="Cambria Math" panose="02040503050406030204" pitchFamily="18" charset="0"/>
                        <a:ea typeface="Cambria Math" panose="02040503050406030204" pitchFamily="18" charset="0"/>
                      </a:rPr>
                      <m:t>,</m:t>
                    </m:r>
                  </m:oMath>
                </a14:m>
                <a:r>
                  <a:rPr lang="en-US" altLang="zh-TW" sz="1600" dirty="0">
                    <a:solidFill>
                      <a:schemeClr val="tx1"/>
                    </a:solidFill>
                  </a:rPr>
                  <a:t> </a:t>
                </a:r>
                <a14:m>
                  <m:oMath xmlns:m="http://schemas.openxmlformats.org/officeDocument/2006/math">
                    <m:r>
                      <a:rPr lang="en-US" altLang="zh-TW" sz="1600" b="0">
                        <a:solidFill>
                          <a:schemeClr val="tx1"/>
                        </a:solidFill>
                        <a:latin typeface="Cambria Math" panose="02040503050406030204" pitchFamily="18" charset="0"/>
                      </a:rPr>
                      <m:t>−</m:t>
                    </m:r>
                    <m:sSup>
                      <m:sSupPr>
                        <m:ctrlPr>
                          <a:rPr lang="en-US" altLang="zh-TW" sz="1600" i="1">
                            <a:solidFill>
                              <a:schemeClr val="tx1"/>
                            </a:solidFill>
                            <a:latin typeface="Cambria Math" panose="02040503050406030204" pitchFamily="18" charset="0"/>
                          </a:rPr>
                        </m:ctrlPr>
                      </m:sSupPr>
                      <m:e>
                        <m:r>
                          <a:rPr lang="en-US" altLang="zh-TW" sz="1600" b="0" i="1">
                            <a:solidFill>
                              <a:schemeClr val="tx1"/>
                            </a:solidFill>
                            <a:latin typeface="Cambria Math" panose="02040503050406030204" pitchFamily="18" charset="0"/>
                          </a:rPr>
                          <m:t>60</m:t>
                        </m:r>
                      </m:e>
                      <m:sup>
                        <m:r>
                          <a:rPr lang="en-US" altLang="zh-TW" sz="1600" b="0" i="1">
                            <a:solidFill>
                              <a:schemeClr val="tx1"/>
                            </a:solidFill>
                            <a:latin typeface="Cambria Math" panose="02040503050406030204" pitchFamily="18" charset="0"/>
                            <a:ea typeface="Cambria Math" panose="02040503050406030204" pitchFamily="18" charset="0"/>
                          </a:rPr>
                          <m:t>°</m:t>
                        </m:r>
                      </m:sup>
                    </m:sSup>
                  </m:oMath>
                </a14:m>
                <a:endParaRPr lang="en-US" altLang="zh-TW" sz="1600" dirty="0">
                  <a:solidFill>
                    <a:schemeClr val="tx1"/>
                  </a:solidFill>
                </a:endParaRPr>
              </a:p>
              <a:p>
                <a:pPr marL="285750" indent="-285750">
                  <a:buFont typeface="Arial" panose="020B0604020202020204" pitchFamily="34" charset="0"/>
                  <a:buChar char="•"/>
                </a:pPr>
                <a:r>
                  <a:rPr lang="en-US" altLang="zh-TW" sz="1600" dirty="0">
                    <a:solidFill>
                      <a:schemeClr val="tx1"/>
                    </a:solidFill>
                  </a:rPr>
                  <a:t>The loss function of the final output is computed by </a:t>
                </a:r>
                <a:r>
                  <a:rPr lang="en-US" altLang="zh-TW" sz="1600" dirty="0">
                    <a:solidFill>
                      <a:srgbClr val="C00000"/>
                    </a:solidFill>
                  </a:rPr>
                  <a:t>“tf.nn.softmax_cross_entropy_with_logits”</a:t>
                </a:r>
              </a:p>
              <a:p>
                <a:pPr marL="285750" indent="-285750">
                  <a:buFont typeface="Arial" panose="020B0604020202020204" pitchFamily="34" charset="0"/>
                  <a:buChar char="•"/>
                </a:pPr>
                <a:r>
                  <a:rPr lang="en-US" altLang="zh-TW" sz="1600" dirty="0">
                    <a:solidFill>
                      <a:schemeClr val="tx1"/>
                    </a:solidFill>
                  </a:rPr>
                  <a:t>The students can try the accuracy of the prediction with different SNR.</a:t>
                </a:r>
              </a:p>
              <a:p>
                <a:pPr marL="285750" indent="-285750">
                  <a:buFont typeface="Arial" panose="020B0604020202020204" pitchFamily="34" charset="0"/>
                  <a:buChar char="•"/>
                </a:pPr>
                <a:r>
                  <a:rPr lang="en-US" altLang="zh-TW" sz="1600" dirty="0">
                    <a:solidFill>
                      <a:schemeClr val="tx1"/>
                    </a:solidFill>
                  </a:rPr>
                  <a:t>The CNN structure in this page is just an example, and you can create your own</a:t>
                </a:r>
                <a:r>
                  <a:rPr lang="zh-TW" altLang="en-US" sz="1600" dirty="0">
                    <a:solidFill>
                      <a:schemeClr val="tx1"/>
                    </a:solidFill>
                  </a:rPr>
                  <a:t> </a:t>
                </a:r>
                <a:r>
                  <a:rPr lang="en-US" altLang="zh-TW" sz="1600" dirty="0">
                    <a:solidFill>
                      <a:schemeClr val="tx1"/>
                    </a:solidFill>
                  </a:rPr>
                  <a:t>CNN</a:t>
                </a:r>
                <a:r>
                  <a:rPr lang="zh-TW" altLang="en-US" sz="1600" dirty="0">
                    <a:solidFill>
                      <a:schemeClr val="tx1"/>
                    </a:solidFill>
                  </a:rPr>
                  <a:t> </a:t>
                </a:r>
                <a:r>
                  <a:rPr lang="en-US" altLang="zh-TW" sz="1600" dirty="0">
                    <a:solidFill>
                      <a:schemeClr val="tx1"/>
                    </a:solidFill>
                  </a:rPr>
                  <a:t>structure to predict where the target is.</a:t>
                </a:r>
              </a:p>
            </p:txBody>
          </p:sp>
        </mc:Choice>
        <mc:Fallback xmlns="">
          <p:sp>
            <p:nvSpPr>
              <p:cNvPr id="8" name="文字方塊 7"/>
              <p:cNvSpPr txBox="1">
                <a:spLocks noRot="1" noChangeAspect="1" noMove="1" noResize="1" noEditPoints="1" noAdjustHandles="1" noChangeArrowheads="1" noChangeShapeType="1" noTextEdit="1"/>
              </p:cNvSpPr>
              <p:nvPr/>
            </p:nvSpPr>
            <p:spPr>
              <a:xfrm>
                <a:off x="281332" y="3725385"/>
                <a:ext cx="8581334" cy="1329018"/>
              </a:xfrm>
              <a:prstGeom prst="rect">
                <a:avLst/>
              </a:prstGeom>
              <a:blipFill>
                <a:blip r:embed="rId3"/>
                <a:stretch>
                  <a:fillRect l="-284" t="-917" b="-5046"/>
                </a:stretch>
              </a:blipFill>
            </p:spPr>
            <p:txBody>
              <a:bodyPr/>
              <a:lstStyle/>
              <a:p>
                <a:r>
                  <a:rPr lang="zh-TW" altLang="en-US">
                    <a:noFill/>
                  </a:rPr>
                  <a:t> </a:t>
                </a:r>
              </a:p>
            </p:txBody>
          </p:sp>
        </mc:Fallback>
      </mc:AlternateContent>
      <p:sp>
        <p:nvSpPr>
          <p:cNvPr id="3" name="橢圓 2"/>
          <p:cNvSpPr/>
          <p:nvPr/>
        </p:nvSpPr>
        <p:spPr>
          <a:xfrm>
            <a:off x="7047346" y="2048307"/>
            <a:ext cx="1015999" cy="14892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p:cNvPicPr>
            <a:picLocks noChangeAspect="1"/>
          </p:cNvPicPr>
          <p:nvPr/>
        </p:nvPicPr>
        <p:blipFill>
          <a:blip r:embed="rId4"/>
          <a:stretch>
            <a:fillRect/>
          </a:stretch>
        </p:blipFill>
        <p:spPr>
          <a:xfrm>
            <a:off x="2071686" y="5111341"/>
            <a:ext cx="5000625" cy="1047750"/>
          </a:xfrm>
          <a:prstGeom prst="rect">
            <a:avLst/>
          </a:prstGeom>
        </p:spPr>
      </p:pic>
    </p:spTree>
    <p:extLst>
      <p:ext uri="{BB962C8B-B14F-4D97-AF65-F5344CB8AC3E}">
        <p14:creationId xmlns:p14="http://schemas.microsoft.com/office/powerpoint/2010/main" val="93117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DA4993-6C12-46BB-A2C8-E42B0F0BD308}"/>
              </a:ext>
            </a:extLst>
          </p:cNvPr>
          <p:cNvSpPr>
            <a:spLocks noGrp="1"/>
          </p:cNvSpPr>
          <p:nvPr>
            <p:ph type="ctrTitle"/>
          </p:nvPr>
        </p:nvSpPr>
        <p:spPr/>
        <p:txBody>
          <a:bodyPr/>
          <a:lstStyle/>
          <a:p>
            <a:r>
              <a:rPr lang="zh-TW" altLang="en-US" dirty="0"/>
              <a:t>雷達板上的測量</a:t>
            </a:r>
          </a:p>
        </p:txBody>
      </p:sp>
      <p:sp>
        <p:nvSpPr>
          <p:cNvPr id="4" name="日期版面配置區 3">
            <a:extLst>
              <a:ext uri="{FF2B5EF4-FFF2-40B4-BE49-F238E27FC236}">
                <a16:creationId xmlns:a16="http://schemas.microsoft.com/office/drawing/2014/main" id="{79544C2D-6A88-4D73-A584-566C44648C7F}"/>
              </a:ext>
            </a:extLst>
          </p:cNvPr>
          <p:cNvSpPr>
            <a:spLocks noGrp="1"/>
          </p:cNvSpPr>
          <p:nvPr>
            <p:ph type="dt" sz="half" idx="10"/>
          </p:nvPr>
        </p:nvSpPr>
        <p:spPr/>
        <p:txBody>
          <a:bodyPr/>
          <a:lstStyle/>
          <a:p>
            <a:fld id="{149511B1-BCD6-40A0-9798-7568464254FE}"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EC5F7B44-10A3-4A6F-9D12-6118ECA5BB39}"/>
              </a:ext>
            </a:extLst>
          </p:cNvPr>
          <p:cNvSpPr>
            <a:spLocks noGrp="1"/>
          </p:cNvSpPr>
          <p:nvPr>
            <p:ph type="sldNum" sz="quarter" idx="12"/>
          </p:nvPr>
        </p:nvSpPr>
        <p:spPr/>
        <p:txBody>
          <a:bodyPr/>
          <a:lstStyle/>
          <a:p>
            <a:fld id="{72E2D38C-3FF7-4CAE-8DE5-82A98F7260E9}" type="slidenum">
              <a:rPr lang="zh-TW" altLang="en-US" smtClean="0"/>
              <a:t>2</a:t>
            </a:fld>
            <a:endParaRPr lang="zh-TW" altLang="en-US"/>
          </a:p>
        </p:txBody>
      </p:sp>
      <p:sp>
        <p:nvSpPr>
          <p:cNvPr id="6" name="副標題 5"/>
          <p:cNvSpPr>
            <a:spLocks noGrp="1"/>
          </p:cNvSpPr>
          <p:nvPr>
            <p:ph type="subTitle" idx="1"/>
          </p:nvPr>
        </p:nvSpPr>
        <p:spPr/>
        <p:txBody>
          <a:bodyPr/>
          <a:lstStyle/>
          <a:p>
            <a:r>
              <a:rPr lang="zh-TW" altLang="en-US" dirty="0"/>
              <a:t>將在助教的電腦上操作</a:t>
            </a:r>
            <a:endParaRPr lang="en-US" altLang="zh-TW" dirty="0"/>
          </a:p>
          <a:p>
            <a:r>
              <a:rPr lang="zh-TW" altLang="en-US" dirty="0"/>
              <a:t>請記得用隨身碟或雲端將測量到的檔案複製到你的電腦</a:t>
            </a:r>
          </a:p>
        </p:txBody>
      </p:sp>
    </p:spTree>
    <p:extLst>
      <p:ext uri="{BB962C8B-B14F-4D97-AF65-F5344CB8AC3E}">
        <p14:creationId xmlns:p14="http://schemas.microsoft.com/office/powerpoint/2010/main" val="669167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F3015E-76A1-4DD4-AAB5-E3BCF20E95AA}"/>
              </a:ext>
            </a:extLst>
          </p:cNvPr>
          <p:cNvSpPr>
            <a:spLocks noGrp="1"/>
          </p:cNvSpPr>
          <p:nvPr>
            <p:ph type="title"/>
          </p:nvPr>
        </p:nvSpPr>
        <p:spPr/>
        <p:txBody>
          <a:bodyPr/>
          <a:lstStyle/>
          <a:p>
            <a:r>
              <a:rPr lang="zh-TW" altLang="en-US" dirty="0"/>
              <a:t>助教實測</a:t>
            </a:r>
          </a:p>
        </p:txBody>
      </p:sp>
      <p:sp>
        <p:nvSpPr>
          <p:cNvPr id="3" name="內容版面配置區 2">
            <a:extLst>
              <a:ext uri="{FF2B5EF4-FFF2-40B4-BE49-F238E27FC236}">
                <a16:creationId xmlns:a16="http://schemas.microsoft.com/office/drawing/2014/main" id="{FA3F454C-43B8-4D45-8164-0FC7FA39D101}"/>
              </a:ext>
            </a:extLst>
          </p:cNvPr>
          <p:cNvSpPr>
            <a:spLocks noGrp="1"/>
          </p:cNvSpPr>
          <p:nvPr>
            <p:ph idx="1"/>
          </p:nvPr>
        </p:nvSpPr>
        <p:spPr>
          <a:xfrm>
            <a:off x="197709" y="1037570"/>
            <a:ext cx="8847437" cy="915921"/>
          </a:xfrm>
        </p:spPr>
        <p:txBody>
          <a:bodyPr/>
          <a:lstStyle/>
          <a:p>
            <a:r>
              <a:rPr lang="zh-TW" altLang="en-US" dirty="0"/>
              <a:t>空間劃分成五個區域，每個區域測</a:t>
            </a:r>
            <a:r>
              <a:rPr lang="en-US" altLang="zh-TW" dirty="0"/>
              <a:t>10</a:t>
            </a:r>
            <a:r>
              <a:rPr lang="zh-TW" altLang="en-US" dirty="0"/>
              <a:t>筆資料，</a:t>
            </a:r>
            <a:r>
              <a:rPr lang="en-US" altLang="zh-TW" dirty="0"/>
              <a:t>8</a:t>
            </a:r>
            <a:r>
              <a:rPr lang="zh-TW" altLang="en-US" dirty="0"/>
              <a:t>筆</a:t>
            </a:r>
            <a:r>
              <a:rPr lang="en-US" altLang="zh-TW" dirty="0"/>
              <a:t>(</a:t>
            </a:r>
            <a:r>
              <a:rPr lang="zh-TW" altLang="en-US" dirty="0"/>
              <a:t>橘色</a:t>
            </a:r>
            <a:r>
              <a:rPr lang="en-US" altLang="zh-TW" dirty="0"/>
              <a:t>)</a:t>
            </a:r>
            <a:r>
              <a:rPr lang="zh-TW" altLang="en-US" dirty="0"/>
              <a:t>給訓練用，</a:t>
            </a:r>
            <a:r>
              <a:rPr lang="en-US" altLang="zh-TW" dirty="0"/>
              <a:t>2</a:t>
            </a:r>
            <a:r>
              <a:rPr lang="zh-TW" altLang="en-US" dirty="0"/>
              <a:t>筆給測試用。</a:t>
            </a:r>
            <a:endParaRPr lang="en-US" altLang="zh-TW" dirty="0"/>
          </a:p>
          <a:p>
            <a:r>
              <a:rPr lang="zh-TW" altLang="en-US" dirty="0"/>
              <a:t>同一區域內共用相同</a:t>
            </a:r>
            <a:r>
              <a:rPr lang="en-US" altLang="zh-TW" dirty="0"/>
              <a:t>Label</a:t>
            </a:r>
          </a:p>
        </p:txBody>
      </p:sp>
      <p:sp>
        <p:nvSpPr>
          <p:cNvPr id="4" name="日期版面配置區 3">
            <a:extLst>
              <a:ext uri="{FF2B5EF4-FFF2-40B4-BE49-F238E27FC236}">
                <a16:creationId xmlns:a16="http://schemas.microsoft.com/office/drawing/2014/main" id="{6585CA28-A5F9-49E7-892B-A803E503DEB8}"/>
              </a:ext>
            </a:extLst>
          </p:cNvPr>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4DDAFA1A-A8E8-476B-B61C-093EDEB3445D}"/>
              </a:ext>
            </a:extLst>
          </p:cNvPr>
          <p:cNvSpPr>
            <a:spLocks noGrp="1"/>
          </p:cNvSpPr>
          <p:nvPr>
            <p:ph type="sldNum" sz="quarter" idx="12"/>
          </p:nvPr>
        </p:nvSpPr>
        <p:spPr/>
        <p:txBody>
          <a:bodyPr/>
          <a:lstStyle/>
          <a:p>
            <a:fld id="{72E2D38C-3FF7-4CAE-8DE5-82A98F7260E9}" type="slidenum">
              <a:rPr lang="zh-TW" altLang="en-US" smtClean="0"/>
              <a:t>20</a:t>
            </a:fld>
            <a:endParaRPr lang="zh-TW" altLang="en-US"/>
          </a:p>
        </p:txBody>
      </p:sp>
      <p:sp>
        <p:nvSpPr>
          <p:cNvPr id="6" name="矩形 5">
            <a:extLst>
              <a:ext uri="{FF2B5EF4-FFF2-40B4-BE49-F238E27FC236}">
                <a16:creationId xmlns:a16="http://schemas.microsoft.com/office/drawing/2014/main" id="{0015EB41-853C-4C73-B579-76F3FC3716B7}"/>
              </a:ext>
            </a:extLst>
          </p:cNvPr>
          <p:cNvSpPr/>
          <p:nvPr/>
        </p:nvSpPr>
        <p:spPr>
          <a:xfrm>
            <a:off x="3842438" y="4675087"/>
            <a:ext cx="866899" cy="427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Radar</a:t>
            </a:r>
            <a:endParaRPr lang="zh-TW" altLang="en-US" dirty="0"/>
          </a:p>
        </p:txBody>
      </p:sp>
      <p:grpSp>
        <p:nvGrpSpPr>
          <p:cNvPr id="26" name="群組 25">
            <a:extLst>
              <a:ext uri="{FF2B5EF4-FFF2-40B4-BE49-F238E27FC236}">
                <a16:creationId xmlns:a16="http://schemas.microsoft.com/office/drawing/2014/main" id="{CBEB5F93-9F4C-4EF3-AFE1-5E34A07E9E90}"/>
              </a:ext>
            </a:extLst>
          </p:cNvPr>
          <p:cNvGrpSpPr/>
          <p:nvPr/>
        </p:nvGrpSpPr>
        <p:grpSpPr>
          <a:xfrm>
            <a:off x="4099674" y="5290705"/>
            <a:ext cx="352425" cy="671945"/>
            <a:chOff x="4341019" y="3429000"/>
            <a:chExt cx="352425" cy="671945"/>
          </a:xfrm>
        </p:grpSpPr>
        <p:sp>
          <p:nvSpPr>
            <p:cNvPr id="8" name="橢圓 7">
              <a:extLst>
                <a:ext uri="{FF2B5EF4-FFF2-40B4-BE49-F238E27FC236}">
                  <a16:creationId xmlns:a16="http://schemas.microsoft.com/office/drawing/2014/main" id="{B903D0E4-6D3D-4986-8211-16DA5F1ADA27}"/>
                </a:ext>
              </a:extLst>
            </p:cNvPr>
            <p:cNvSpPr/>
            <p:nvPr/>
          </p:nvSpPr>
          <p:spPr>
            <a:xfrm>
              <a:off x="4364182" y="3429000"/>
              <a:ext cx="308758" cy="293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接點 9">
              <a:extLst>
                <a:ext uri="{FF2B5EF4-FFF2-40B4-BE49-F238E27FC236}">
                  <a16:creationId xmlns:a16="http://schemas.microsoft.com/office/drawing/2014/main" id="{2BCF580B-B0EE-457B-9C19-50DBEE9207C7}"/>
                </a:ext>
              </a:extLst>
            </p:cNvPr>
            <p:cNvCxnSpPr>
              <a:cxnSpLocks/>
              <a:stCxn id="8" idx="4"/>
            </p:cNvCxnSpPr>
            <p:nvPr/>
          </p:nvCxnSpPr>
          <p:spPr>
            <a:xfrm>
              <a:off x="4518561" y="3722914"/>
              <a:ext cx="0" cy="2256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2922FE4-E46E-47C1-B25F-7FC6CAB4FFC1}"/>
                </a:ext>
              </a:extLst>
            </p:cNvPr>
            <p:cNvCxnSpPr>
              <a:cxnSpLocks/>
            </p:cNvCxnSpPr>
            <p:nvPr/>
          </p:nvCxnSpPr>
          <p:spPr>
            <a:xfrm flipH="1">
              <a:off x="4362203" y="3926681"/>
              <a:ext cx="156358" cy="1742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FE562D8E-FA38-4380-98E1-42A9E7C55C19}"/>
                </a:ext>
              </a:extLst>
            </p:cNvPr>
            <p:cNvCxnSpPr>
              <a:cxnSpLocks/>
            </p:cNvCxnSpPr>
            <p:nvPr/>
          </p:nvCxnSpPr>
          <p:spPr>
            <a:xfrm>
              <a:off x="4514603" y="3926681"/>
              <a:ext cx="178841" cy="1742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E6CDBB99-76BA-4045-833D-452360D0F701}"/>
                </a:ext>
              </a:extLst>
            </p:cNvPr>
            <p:cNvCxnSpPr>
              <a:cxnSpLocks/>
            </p:cNvCxnSpPr>
            <p:nvPr/>
          </p:nvCxnSpPr>
          <p:spPr>
            <a:xfrm flipV="1">
              <a:off x="4514603" y="3722914"/>
              <a:ext cx="158337" cy="8708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FFC20736-59F5-4DBE-A566-160B4540E320}"/>
                </a:ext>
              </a:extLst>
            </p:cNvPr>
            <p:cNvCxnSpPr>
              <a:cxnSpLocks/>
            </p:cNvCxnSpPr>
            <p:nvPr/>
          </p:nvCxnSpPr>
          <p:spPr>
            <a:xfrm>
              <a:off x="4341019" y="3722914"/>
              <a:ext cx="173584" cy="87086"/>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31" name="直線接點 30">
            <a:extLst>
              <a:ext uri="{FF2B5EF4-FFF2-40B4-BE49-F238E27FC236}">
                <a16:creationId xmlns:a16="http://schemas.microsoft.com/office/drawing/2014/main" id="{9CF96552-64A9-46CE-A1F2-1EC515A66DD5}"/>
              </a:ext>
            </a:extLst>
          </p:cNvPr>
          <p:cNvCxnSpPr>
            <a:cxnSpLocks/>
            <a:stCxn id="24" idx="4"/>
            <a:endCxn id="6" idx="0"/>
          </p:cNvCxnSpPr>
          <p:nvPr/>
        </p:nvCxnSpPr>
        <p:spPr>
          <a:xfrm>
            <a:off x="2746348" y="3214022"/>
            <a:ext cx="1529540" cy="146106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F1E20D57-9952-47CF-9759-0FB3BE6C3350}"/>
              </a:ext>
            </a:extLst>
          </p:cNvPr>
          <p:cNvCxnSpPr>
            <a:cxnSpLocks/>
            <a:stCxn id="33" idx="4"/>
            <a:endCxn id="6" idx="0"/>
          </p:cNvCxnSpPr>
          <p:nvPr/>
        </p:nvCxnSpPr>
        <p:spPr>
          <a:xfrm>
            <a:off x="4249763" y="3218596"/>
            <a:ext cx="26125" cy="145649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609855B3-C126-4D16-B7E8-5826BEE2F159}"/>
              </a:ext>
            </a:extLst>
          </p:cNvPr>
          <p:cNvCxnSpPr>
            <a:cxnSpLocks/>
            <a:stCxn id="34" idx="4"/>
            <a:endCxn id="6" idx="0"/>
          </p:cNvCxnSpPr>
          <p:nvPr/>
        </p:nvCxnSpPr>
        <p:spPr>
          <a:xfrm flipH="1">
            <a:off x="4275888" y="3214022"/>
            <a:ext cx="1483177" cy="146106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47A5889C-B30D-4C7D-81FD-980E845B9ECD}"/>
              </a:ext>
            </a:extLst>
          </p:cNvPr>
          <p:cNvSpPr txBox="1"/>
          <p:nvPr/>
        </p:nvSpPr>
        <p:spPr>
          <a:xfrm>
            <a:off x="814972" y="2012878"/>
            <a:ext cx="861409" cy="307777"/>
          </a:xfrm>
          <a:prstGeom prst="rect">
            <a:avLst/>
          </a:prstGeom>
          <a:noFill/>
        </p:spPr>
        <p:txBody>
          <a:bodyPr wrap="square" rtlCol="0">
            <a:spAutoFit/>
          </a:bodyPr>
          <a:lstStyle/>
          <a:p>
            <a:pPr algn="ctr"/>
            <a:r>
              <a:rPr lang="en-US" altLang="zh-TW" sz="1400" dirty="0"/>
              <a:t>Label 1</a:t>
            </a:r>
            <a:endParaRPr lang="zh-TW" altLang="en-US" sz="1400" dirty="0"/>
          </a:p>
        </p:txBody>
      </p:sp>
      <p:sp>
        <p:nvSpPr>
          <p:cNvPr id="9" name="橢圓 8">
            <a:extLst>
              <a:ext uri="{FF2B5EF4-FFF2-40B4-BE49-F238E27FC236}">
                <a16:creationId xmlns:a16="http://schemas.microsoft.com/office/drawing/2014/main" id="{0F98C0B8-1222-4174-AC9B-E54C28835C95}"/>
              </a:ext>
            </a:extLst>
          </p:cNvPr>
          <p:cNvSpPr/>
          <p:nvPr/>
        </p:nvSpPr>
        <p:spPr>
          <a:xfrm>
            <a:off x="689883" y="2596931"/>
            <a:ext cx="1106100" cy="623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id="{2A7596F6-A8B8-4252-A2F1-B0074502E6FA}"/>
              </a:ext>
            </a:extLst>
          </p:cNvPr>
          <p:cNvSpPr/>
          <p:nvPr/>
        </p:nvSpPr>
        <p:spPr>
          <a:xfrm>
            <a:off x="2193298" y="2590568"/>
            <a:ext cx="1106100" cy="623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12D321B9-16D9-44F5-81F4-E6906C591F11}"/>
              </a:ext>
            </a:extLst>
          </p:cNvPr>
          <p:cNvSpPr/>
          <p:nvPr/>
        </p:nvSpPr>
        <p:spPr>
          <a:xfrm>
            <a:off x="3696713" y="2595142"/>
            <a:ext cx="1106100" cy="623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a:extLst>
              <a:ext uri="{FF2B5EF4-FFF2-40B4-BE49-F238E27FC236}">
                <a16:creationId xmlns:a16="http://schemas.microsoft.com/office/drawing/2014/main" id="{73699C0C-E445-4397-A551-9709FCAABA7D}"/>
              </a:ext>
            </a:extLst>
          </p:cNvPr>
          <p:cNvSpPr/>
          <p:nvPr/>
        </p:nvSpPr>
        <p:spPr>
          <a:xfrm>
            <a:off x="5206015" y="2590568"/>
            <a:ext cx="1106100" cy="623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a:extLst>
              <a:ext uri="{FF2B5EF4-FFF2-40B4-BE49-F238E27FC236}">
                <a16:creationId xmlns:a16="http://schemas.microsoft.com/office/drawing/2014/main" id="{D62797FB-BED7-4825-A6CF-C0C31B80395F}"/>
              </a:ext>
            </a:extLst>
          </p:cNvPr>
          <p:cNvSpPr/>
          <p:nvPr/>
        </p:nvSpPr>
        <p:spPr>
          <a:xfrm>
            <a:off x="6715317" y="2590568"/>
            <a:ext cx="1106100" cy="6234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7" name="直線接點 36">
            <a:extLst>
              <a:ext uri="{FF2B5EF4-FFF2-40B4-BE49-F238E27FC236}">
                <a16:creationId xmlns:a16="http://schemas.microsoft.com/office/drawing/2014/main" id="{579B78F5-C00B-4163-B3C9-92C50CADFB99}"/>
              </a:ext>
            </a:extLst>
          </p:cNvPr>
          <p:cNvCxnSpPr>
            <a:cxnSpLocks/>
            <a:stCxn id="9" idx="4"/>
            <a:endCxn id="6" idx="0"/>
          </p:cNvCxnSpPr>
          <p:nvPr/>
        </p:nvCxnSpPr>
        <p:spPr>
          <a:xfrm>
            <a:off x="1242933" y="3220385"/>
            <a:ext cx="3032955" cy="145470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94E54CE3-57E4-406E-862F-B7BB29435CE8}"/>
              </a:ext>
            </a:extLst>
          </p:cNvPr>
          <p:cNvCxnSpPr>
            <a:cxnSpLocks/>
            <a:stCxn id="36" idx="4"/>
            <a:endCxn id="6" idx="0"/>
          </p:cNvCxnSpPr>
          <p:nvPr/>
        </p:nvCxnSpPr>
        <p:spPr>
          <a:xfrm flipH="1">
            <a:off x="4275888" y="3214022"/>
            <a:ext cx="2992479" cy="146106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89A7631F-5D43-4A0E-A148-27ED7E49B8C1}"/>
              </a:ext>
            </a:extLst>
          </p:cNvPr>
          <p:cNvSpPr txBox="1"/>
          <p:nvPr/>
        </p:nvSpPr>
        <p:spPr>
          <a:xfrm>
            <a:off x="2328705" y="2015531"/>
            <a:ext cx="861409" cy="307777"/>
          </a:xfrm>
          <a:prstGeom prst="rect">
            <a:avLst/>
          </a:prstGeom>
          <a:noFill/>
        </p:spPr>
        <p:txBody>
          <a:bodyPr wrap="square" rtlCol="0">
            <a:spAutoFit/>
          </a:bodyPr>
          <a:lstStyle/>
          <a:p>
            <a:pPr algn="ctr"/>
            <a:r>
              <a:rPr lang="en-US" altLang="zh-TW" sz="1400" dirty="0"/>
              <a:t>Label 2</a:t>
            </a:r>
            <a:endParaRPr lang="zh-TW" altLang="en-US" sz="1400" dirty="0"/>
          </a:p>
        </p:txBody>
      </p:sp>
      <p:sp>
        <p:nvSpPr>
          <p:cNvPr id="42" name="文字方塊 41">
            <a:extLst>
              <a:ext uri="{FF2B5EF4-FFF2-40B4-BE49-F238E27FC236}">
                <a16:creationId xmlns:a16="http://schemas.microsoft.com/office/drawing/2014/main" id="{BFBA1DFA-EFC2-4D11-BF2F-FD8738376F90}"/>
              </a:ext>
            </a:extLst>
          </p:cNvPr>
          <p:cNvSpPr txBox="1"/>
          <p:nvPr/>
        </p:nvSpPr>
        <p:spPr>
          <a:xfrm>
            <a:off x="3842438" y="2013358"/>
            <a:ext cx="861409" cy="307777"/>
          </a:xfrm>
          <a:prstGeom prst="rect">
            <a:avLst/>
          </a:prstGeom>
          <a:noFill/>
        </p:spPr>
        <p:txBody>
          <a:bodyPr wrap="square" rtlCol="0">
            <a:spAutoFit/>
          </a:bodyPr>
          <a:lstStyle/>
          <a:p>
            <a:pPr algn="ctr"/>
            <a:r>
              <a:rPr lang="en-US" altLang="zh-TW" sz="1400" dirty="0"/>
              <a:t>Label 3</a:t>
            </a:r>
            <a:endParaRPr lang="zh-TW" altLang="en-US" sz="1400" dirty="0"/>
          </a:p>
        </p:txBody>
      </p:sp>
      <p:sp>
        <p:nvSpPr>
          <p:cNvPr id="43" name="文字方塊 42">
            <a:extLst>
              <a:ext uri="{FF2B5EF4-FFF2-40B4-BE49-F238E27FC236}">
                <a16:creationId xmlns:a16="http://schemas.microsoft.com/office/drawing/2014/main" id="{65DEBF63-A2C3-4DA3-9E28-FD5DDC50DA5D}"/>
              </a:ext>
            </a:extLst>
          </p:cNvPr>
          <p:cNvSpPr txBox="1"/>
          <p:nvPr/>
        </p:nvSpPr>
        <p:spPr>
          <a:xfrm>
            <a:off x="5356171" y="2015530"/>
            <a:ext cx="861409" cy="307777"/>
          </a:xfrm>
          <a:prstGeom prst="rect">
            <a:avLst/>
          </a:prstGeom>
          <a:noFill/>
        </p:spPr>
        <p:txBody>
          <a:bodyPr wrap="square" rtlCol="0">
            <a:spAutoFit/>
          </a:bodyPr>
          <a:lstStyle/>
          <a:p>
            <a:pPr algn="ctr"/>
            <a:r>
              <a:rPr lang="en-US" altLang="zh-TW" sz="1400" dirty="0"/>
              <a:t>Label 4</a:t>
            </a:r>
            <a:endParaRPr lang="zh-TW" altLang="en-US" sz="1400" dirty="0"/>
          </a:p>
        </p:txBody>
      </p:sp>
      <p:sp>
        <p:nvSpPr>
          <p:cNvPr id="44" name="文字方塊 43">
            <a:extLst>
              <a:ext uri="{FF2B5EF4-FFF2-40B4-BE49-F238E27FC236}">
                <a16:creationId xmlns:a16="http://schemas.microsoft.com/office/drawing/2014/main" id="{179935DF-E039-4C8D-BA7C-9B51B08CBF7A}"/>
              </a:ext>
            </a:extLst>
          </p:cNvPr>
          <p:cNvSpPr txBox="1"/>
          <p:nvPr/>
        </p:nvSpPr>
        <p:spPr>
          <a:xfrm>
            <a:off x="6869904" y="2015529"/>
            <a:ext cx="861409" cy="307777"/>
          </a:xfrm>
          <a:prstGeom prst="rect">
            <a:avLst/>
          </a:prstGeom>
          <a:noFill/>
        </p:spPr>
        <p:txBody>
          <a:bodyPr wrap="square" rtlCol="0">
            <a:spAutoFit/>
          </a:bodyPr>
          <a:lstStyle/>
          <a:p>
            <a:pPr algn="ctr"/>
            <a:r>
              <a:rPr lang="en-US" altLang="zh-TW" sz="1400" dirty="0"/>
              <a:t>Label 5</a:t>
            </a:r>
            <a:endParaRPr lang="zh-TW" altLang="en-US" sz="1400" dirty="0"/>
          </a:p>
        </p:txBody>
      </p:sp>
      <p:grpSp>
        <p:nvGrpSpPr>
          <p:cNvPr id="55" name="群組 54">
            <a:extLst>
              <a:ext uri="{FF2B5EF4-FFF2-40B4-BE49-F238E27FC236}">
                <a16:creationId xmlns:a16="http://schemas.microsoft.com/office/drawing/2014/main" id="{16074BD1-0721-403F-B181-E089169F25E1}"/>
              </a:ext>
            </a:extLst>
          </p:cNvPr>
          <p:cNvGrpSpPr/>
          <p:nvPr/>
        </p:nvGrpSpPr>
        <p:grpSpPr>
          <a:xfrm>
            <a:off x="825047" y="2659001"/>
            <a:ext cx="804538" cy="491396"/>
            <a:chOff x="825047" y="2659001"/>
            <a:chExt cx="804538" cy="491396"/>
          </a:xfrm>
        </p:grpSpPr>
        <p:sp>
          <p:nvSpPr>
            <p:cNvPr id="45" name="橢圓 44">
              <a:extLst>
                <a:ext uri="{FF2B5EF4-FFF2-40B4-BE49-F238E27FC236}">
                  <a16:creationId xmlns:a16="http://schemas.microsoft.com/office/drawing/2014/main" id="{E3BDBF3C-B8B2-447F-AC81-A86591B13FF1}"/>
                </a:ext>
              </a:extLst>
            </p:cNvPr>
            <p:cNvSpPr/>
            <p:nvPr/>
          </p:nvSpPr>
          <p:spPr>
            <a:xfrm>
              <a:off x="825047" y="2732452"/>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6" name="橢圓 45">
              <a:extLst>
                <a:ext uri="{FF2B5EF4-FFF2-40B4-BE49-F238E27FC236}">
                  <a16:creationId xmlns:a16="http://schemas.microsoft.com/office/drawing/2014/main" id="{B1FAAF9D-5E81-4BFB-B8FA-14157624DF75}"/>
                </a:ext>
              </a:extLst>
            </p:cNvPr>
            <p:cNvSpPr/>
            <p:nvPr/>
          </p:nvSpPr>
          <p:spPr>
            <a:xfrm>
              <a:off x="827624" y="2960391"/>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7" name="橢圓 46">
              <a:extLst>
                <a:ext uri="{FF2B5EF4-FFF2-40B4-BE49-F238E27FC236}">
                  <a16:creationId xmlns:a16="http://schemas.microsoft.com/office/drawing/2014/main" id="{DF416981-5344-4936-B3AC-0FE11D17F92D}"/>
                </a:ext>
              </a:extLst>
            </p:cNvPr>
            <p:cNvSpPr/>
            <p:nvPr/>
          </p:nvSpPr>
          <p:spPr>
            <a:xfrm>
              <a:off x="1131847" y="3065584"/>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8" name="橢圓 47">
              <a:extLst>
                <a:ext uri="{FF2B5EF4-FFF2-40B4-BE49-F238E27FC236}">
                  <a16:creationId xmlns:a16="http://schemas.microsoft.com/office/drawing/2014/main" id="{DF7901CA-6E35-4B6C-A12E-1F47765584AF}"/>
                </a:ext>
              </a:extLst>
            </p:cNvPr>
            <p:cNvSpPr/>
            <p:nvPr/>
          </p:nvSpPr>
          <p:spPr>
            <a:xfrm>
              <a:off x="1145420" y="2823845"/>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9" name="橢圓 48">
              <a:extLst>
                <a:ext uri="{FF2B5EF4-FFF2-40B4-BE49-F238E27FC236}">
                  <a16:creationId xmlns:a16="http://schemas.microsoft.com/office/drawing/2014/main" id="{DD4E7567-B137-4743-81A1-EADB02319430}"/>
                </a:ext>
              </a:extLst>
            </p:cNvPr>
            <p:cNvSpPr/>
            <p:nvPr/>
          </p:nvSpPr>
          <p:spPr>
            <a:xfrm>
              <a:off x="1359615" y="3037600"/>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0" name="橢圓 49">
              <a:extLst>
                <a:ext uri="{FF2B5EF4-FFF2-40B4-BE49-F238E27FC236}">
                  <a16:creationId xmlns:a16="http://schemas.microsoft.com/office/drawing/2014/main" id="{53ED9BD7-4E16-440B-A9CF-541AC7DA02CE}"/>
                </a:ext>
              </a:extLst>
            </p:cNvPr>
            <p:cNvSpPr/>
            <p:nvPr/>
          </p:nvSpPr>
          <p:spPr>
            <a:xfrm>
              <a:off x="1524386" y="2976857"/>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1" name="橢圓 50">
              <a:extLst>
                <a:ext uri="{FF2B5EF4-FFF2-40B4-BE49-F238E27FC236}">
                  <a16:creationId xmlns:a16="http://schemas.microsoft.com/office/drawing/2014/main" id="{72790105-BE8E-42CE-8F3D-98D33BFD1D7A}"/>
                </a:ext>
              </a:extLst>
            </p:cNvPr>
            <p:cNvSpPr/>
            <p:nvPr/>
          </p:nvSpPr>
          <p:spPr>
            <a:xfrm>
              <a:off x="1437615" y="2690046"/>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2" name="橢圓 51">
              <a:extLst>
                <a:ext uri="{FF2B5EF4-FFF2-40B4-BE49-F238E27FC236}">
                  <a16:creationId xmlns:a16="http://schemas.microsoft.com/office/drawing/2014/main" id="{E7C11B3F-4812-4D13-B3CF-6D31EEFB9525}"/>
                </a:ext>
              </a:extLst>
            </p:cNvPr>
            <p:cNvSpPr/>
            <p:nvPr/>
          </p:nvSpPr>
          <p:spPr>
            <a:xfrm>
              <a:off x="1079247" y="2659001"/>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3" name="橢圓 52">
              <a:extLst>
                <a:ext uri="{FF2B5EF4-FFF2-40B4-BE49-F238E27FC236}">
                  <a16:creationId xmlns:a16="http://schemas.microsoft.com/office/drawing/2014/main" id="{B58C49E1-80A5-452A-BB2C-A54327A8A9B9}"/>
                </a:ext>
              </a:extLst>
            </p:cNvPr>
            <p:cNvSpPr/>
            <p:nvPr/>
          </p:nvSpPr>
          <p:spPr>
            <a:xfrm>
              <a:off x="1444106" y="2830424"/>
              <a:ext cx="105199" cy="848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4" name="橢圓 53">
              <a:extLst>
                <a:ext uri="{FF2B5EF4-FFF2-40B4-BE49-F238E27FC236}">
                  <a16:creationId xmlns:a16="http://schemas.microsoft.com/office/drawing/2014/main" id="{63A7A44B-E565-436C-995F-8D1BCCD4CC25}"/>
                </a:ext>
              </a:extLst>
            </p:cNvPr>
            <p:cNvSpPr/>
            <p:nvPr/>
          </p:nvSpPr>
          <p:spPr>
            <a:xfrm>
              <a:off x="1033434" y="2935277"/>
              <a:ext cx="105199" cy="848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grpSp>
      <p:grpSp>
        <p:nvGrpSpPr>
          <p:cNvPr id="56" name="群組 55">
            <a:extLst>
              <a:ext uri="{FF2B5EF4-FFF2-40B4-BE49-F238E27FC236}">
                <a16:creationId xmlns:a16="http://schemas.microsoft.com/office/drawing/2014/main" id="{726E63DC-43A2-4D2A-85BC-7C97D74B3428}"/>
              </a:ext>
            </a:extLst>
          </p:cNvPr>
          <p:cNvGrpSpPr/>
          <p:nvPr/>
        </p:nvGrpSpPr>
        <p:grpSpPr>
          <a:xfrm>
            <a:off x="2354152" y="2649632"/>
            <a:ext cx="827824" cy="463412"/>
            <a:chOff x="825047" y="2659001"/>
            <a:chExt cx="827824" cy="463412"/>
          </a:xfrm>
        </p:grpSpPr>
        <p:sp>
          <p:nvSpPr>
            <p:cNvPr id="57" name="橢圓 56">
              <a:extLst>
                <a:ext uri="{FF2B5EF4-FFF2-40B4-BE49-F238E27FC236}">
                  <a16:creationId xmlns:a16="http://schemas.microsoft.com/office/drawing/2014/main" id="{FB6CBD6E-359F-4B26-82EE-936D123048F2}"/>
                </a:ext>
              </a:extLst>
            </p:cNvPr>
            <p:cNvSpPr/>
            <p:nvPr/>
          </p:nvSpPr>
          <p:spPr>
            <a:xfrm>
              <a:off x="825047" y="2732452"/>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8" name="橢圓 57">
              <a:extLst>
                <a:ext uri="{FF2B5EF4-FFF2-40B4-BE49-F238E27FC236}">
                  <a16:creationId xmlns:a16="http://schemas.microsoft.com/office/drawing/2014/main" id="{A9909033-75F9-42EC-8210-87F663C38763}"/>
                </a:ext>
              </a:extLst>
            </p:cNvPr>
            <p:cNvSpPr/>
            <p:nvPr/>
          </p:nvSpPr>
          <p:spPr>
            <a:xfrm>
              <a:off x="1217586" y="2949961"/>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dirty="0"/>
            </a:p>
          </p:txBody>
        </p:sp>
        <p:sp>
          <p:nvSpPr>
            <p:cNvPr id="59" name="橢圓 58">
              <a:extLst>
                <a:ext uri="{FF2B5EF4-FFF2-40B4-BE49-F238E27FC236}">
                  <a16:creationId xmlns:a16="http://schemas.microsoft.com/office/drawing/2014/main" id="{8D9F3F88-91F6-4F3C-9245-976B9D2023C3}"/>
                </a:ext>
              </a:extLst>
            </p:cNvPr>
            <p:cNvSpPr/>
            <p:nvPr/>
          </p:nvSpPr>
          <p:spPr>
            <a:xfrm>
              <a:off x="993655" y="2823844"/>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0" name="橢圓 59">
              <a:extLst>
                <a:ext uri="{FF2B5EF4-FFF2-40B4-BE49-F238E27FC236}">
                  <a16:creationId xmlns:a16="http://schemas.microsoft.com/office/drawing/2014/main" id="{8B323E2E-941C-4430-B2EB-DA2E1DAC3BFF}"/>
                </a:ext>
              </a:extLst>
            </p:cNvPr>
            <p:cNvSpPr/>
            <p:nvPr/>
          </p:nvSpPr>
          <p:spPr>
            <a:xfrm>
              <a:off x="1145420" y="2823845"/>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1" name="橢圓 60">
              <a:extLst>
                <a:ext uri="{FF2B5EF4-FFF2-40B4-BE49-F238E27FC236}">
                  <a16:creationId xmlns:a16="http://schemas.microsoft.com/office/drawing/2014/main" id="{5F8C12A7-3E14-4493-978C-2ACEF1EF9183}"/>
                </a:ext>
              </a:extLst>
            </p:cNvPr>
            <p:cNvSpPr/>
            <p:nvPr/>
          </p:nvSpPr>
          <p:spPr>
            <a:xfrm>
              <a:off x="1359615" y="3037600"/>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2" name="橢圓 61">
              <a:extLst>
                <a:ext uri="{FF2B5EF4-FFF2-40B4-BE49-F238E27FC236}">
                  <a16:creationId xmlns:a16="http://schemas.microsoft.com/office/drawing/2014/main" id="{A367AA39-D49A-4D5C-8A4D-F4377AA81D23}"/>
                </a:ext>
              </a:extLst>
            </p:cNvPr>
            <p:cNvSpPr/>
            <p:nvPr/>
          </p:nvSpPr>
          <p:spPr>
            <a:xfrm>
              <a:off x="1524386" y="2976857"/>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3" name="橢圓 62">
              <a:extLst>
                <a:ext uri="{FF2B5EF4-FFF2-40B4-BE49-F238E27FC236}">
                  <a16:creationId xmlns:a16="http://schemas.microsoft.com/office/drawing/2014/main" id="{1B0B9B86-DE38-4BEB-8F19-827B8FCF724B}"/>
                </a:ext>
              </a:extLst>
            </p:cNvPr>
            <p:cNvSpPr/>
            <p:nvPr/>
          </p:nvSpPr>
          <p:spPr>
            <a:xfrm>
              <a:off x="1547672" y="2807924"/>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4" name="橢圓 63">
              <a:extLst>
                <a:ext uri="{FF2B5EF4-FFF2-40B4-BE49-F238E27FC236}">
                  <a16:creationId xmlns:a16="http://schemas.microsoft.com/office/drawing/2014/main" id="{AFC18B21-4FAF-4CE7-9DB5-8F390C4F151A}"/>
                </a:ext>
              </a:extLst>
            </p:cNvPr>
            <p:cNvSpPr/>
            <p:nvPr/>
          </p:nvSpPr>
          <p:spPr>
            <a:xfrm>
              <a:off x="1079247" y="2659001"/>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5" name="橢圓 64">
              <a:extLst>
                <a:ext uri="{FF2B5EF4-FFF2-40B4-BE49-F238E27FC236}">
                  <a16:creationId xmlns:a16="http://schemas.microsoft.com/office/drawing/2014/main" id="{BEE41341-7A06-4F6B-B8C4-A984572565B2}"/>
                </a:ext>
              </a:extLst>
            </p:cNvPr>
            <p:cNvSpPr/>
            <p:nvPr/>
          </p:nvSpPr>
          <p:spPr>
            <a:xfrm>
              <a:off x="1301586" y="2748401"/>
              <a:ext cx="105199" cy="848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66" name="橢圓 65">
              <a:extLst>
                <a:ext uri="{FF2B5EF4-FFF2-40B4-BE49-F238E27FC236}">
                  <a16:creationId xmlns:a16="http://schemas.microsoft.com/office/drawing/2014/main" id="{74295B80-9CB5-480C-B6BA-1A2B551EAD99}"/>
                </a:ext>
              </a:extLst>
            </p:cNvPr>
            <p:cNvSpPr/>
            <p:nvPr/>
          </p:nvSpPr>
          <p:spPr>
            <a:xfrm>
              <a:off x="983797" y="3033288"/>
              <a:ext cx="105199" cy="848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grpSp>
      <p:grpSp>
        <p:nvGrpSpPr>
          <p:cNvPr id="67" name="群組 66">
            <a:extLst>
              <a:ext uri="{FF2B5EF4-FFF2-40B4-BE49-F238E27FC236}">
                <a16:creationId xmlns:a16="http://schemas.microsoft.com/office/drawing/2014/main" id="{3F9E1FD7-4607-4075-9B7C-B4BC36E543ED}"/>
              </a:ext>
            </a:extLst>
          </p:cNvPr>
          <p:cNvGrpSpPr/>
          <p:nvPr/>
        </p:nvGrpSpPr>
        <p:grpSpPr>
          <a:xfrm>
            <a:off x="3871209" y="2660208"/>
            <a:ext cx="724258" cy="500727"/>
            <a:chOff x="825047" y="2649670"/>
            <a:chExt cx="724258" cy="500727"/>
          </a:xfrm>
        </p:grpSpPr>
        <p:sp>
          <p:nvSpPr>
            <p:cNvPr id="68" name="橢圓 67">
              <a:extLst>
                <a:ext uri="{FF2B5EF4-FFF2-40B4-BE49-F238E27FC236}">
                  <a16:creationId xmlns:a16="http://schemas.microsoft.com/office/drawing/2014/main" id="{4B9F5203-9568-41A1-AB07-B8A56690B88E}"/>
                </a:ext>
              </a:extLst>
            </p:cNvPr>
            <p:cNvSpPr/>
            <p:nvPr/>
          </p:nvSpPr>
          <p:spPr>
            <a:xfrm>
              <a:off x="825047" y="2732452"/>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9" name="橢圓 68">
              <a:extLst>
                <a:ext uri="{FF2B5EF4-FFF2-40B4-BE49-F238E27FC236}">
                  <a16:creationId xmlns:a16="http://schemas.microsoft.com/office/drawing/2014/main" id="{FEE468FF-53FE-4921-A969-006589D1AF43}"/>
                </a:ext>
              </a:extLst>
            </p:cNvPr>
            <p:cNvSpPr/>
            <p:nvPr/>
          </p:nvSpPr>
          <p:spPr>
            <a:xfrm>
              <a:off x="827624" y="2960391"/>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7D951D5D-ADA1-45D2-B3D4-B7D9EABAD44A}"/>
                </a:ext>
              </a:extLst>
            </p:cNvPr>
            <p:cNvSpPr/>
            <p:nvPr/>
          </p:nvSpPr>
          <p:spPr>
            <a:xfrm>
              <a:off x="1131847" y="3065584"/>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1" name="橢圓 70">
              <a:extLst>
                <a:ext uri="{FF2B5EF4-FFF2-40B4-BE49-F238E27FC236}">
                  <a16:creationId xmlns:a16="http://schemas.microsoft.com/office/drawing/2014/main" id="{035FCF8F-01C0-42F9-96E4-A6A5CC0E762F}"/>
                </a:ext>
              </a:extLst>
            </p:cNvPr>
            <p:cNvSpPr/>
            <p:nvPr/>
          </p:nvSpPr>
          <p:spPr>
            <a:xfrm>
              <a:off x="1145420" y="2823845"/>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2" name="橢圓 71">
              <a:extLst>
                <a:ext uri="{FF2B5EF4-FFF2-40B4-BE49-F238E27FC236}">
                  <a16:creationId xmlns:a16="http://schemas.microsoft.com/office/drawing/2014/main" id="{BD9C5445-D471-44F6-A4AF-6767F9307924}"/>
                </a:ext>
              </a:extLst>
            </p:cNvPr>
            <p:cNvSpPr/>
            <p:nvPr/>
          </p:nvSpPr>
          <p:spPr>
            <a:xfrm>
              <a:off x="1029224" y="2945777"/>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3" name="橢圓 72">
              <a:extLst>
                <a:ext uri="{FF2B5EF4-FFF2-40B4-BE49-F238E27FC236}">
                  <a16:creationId xmlns:a16="http://schemas.microsoft.com/office/drawing/2014/main" id="{04BEDC18-795E-4F09-95F6-A691D57AF630}"/>
                </a:ext>
              </a:extLst>
            </p:cNvPr>
            <p:cNvSpPr/>
            <p:nvPr/>
          </p:nvSpPr>
          <p:spPr>
            <a:xfrm>
              <a:off x="1380325" y="2984568"/>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4" name="橢圓 73">
              <a:extLst>
                <a:ext uri="{FF2B5EF4-FFF2-40B4-BE49-F238E27FC236}">
                  <a16:creationId xmlns:a16="http://schemas.microsoft.com/office/drawing/2014/main" id="{A9314EFD-EA38-4804-B177-215C63F5B4F0}"/>
                </a:ext>
              </a:extLst>
            </p:cNvPr>
            <p:cNvSpPr/>
            <p:nvPr/>
          </p:nvSpPr>
          <p:spPr>
            <a:xfrm>
              <a:off x="1330779" y="2761530"/>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5" name="橢圓 74">
              <a:extLst>
                <a:ext uri="{FF2B5EF4-FFF2-40B4-BE49-F238E27FC236}">
                  <a16:creationId xmlns:a16="http://schemas.microsoft.com/office/drawing/2014/main" id="{427C6EC4-E47A-44C0-BFA5-71F0AB15E669}"/>
                </a:ext>
              </a:extLst>
            </p:cNvPr>
            <p:cNvSpPr/>
            <p:nvPr/>
          </p:nvSpPr>
          <p:spPr>
            <a:xfrm>
              <a:off x="1079247" y="2659001"/>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6" name="橢圓 75">
              <a:extLst>
                <a:ext uri="{FF2B5EF4-FFF2-40B4-BE49-F238E27FC236}">
                  <a16:creationId xmlns:a16="http://schemas.microsoft.com/office/drawing/2014/main" id="{B2D4B3FF-4BF6-46BB-AF49-2AEB1F7E367A}"/>
                </a:ext>
              </a:extLst>
            </p:cNvPr>
            <p:cNvSpPr/>
            <p:nvPr/>
          </p:nvSpPr>
          <p:spPr>
            <a:xfrm>
              <a:off x="1444106" y="2830424"/>
              <a:ext cx="105199" cy="848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77" name="橢圓 76">
              <a:extLst>
                <a:ext uri="{FF2B5EF4-FFF2-40B4-BE49-F238E27FC236}">
                  <a16:creationId xmlns:a16="http://schemas.microsoft.com/office/drawing/2014/main" id="{C3BB1EAA-B9EC-4B4A-B065-BC513B8BEB86}"/>
                </a:ext>
              </a:extLst>
            </p:cNvPr>
            <p:cNvSpPr/>
            <p:nvPr/>
          </p:nvSpPr>
          <p:spPr>
            <a:xfrm>
              <a:off x="1231054" y="2649670"/>
              <a:ext cx="105199" cy="848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grpSp>
        <p:nvGrpSpPr>
          <p:cNvPr id="78" name="群組 77">
            <a:extLst>
              <a:ext uri="{FF2B5EF4-FFF2-40B4-BE49-F238E27FC236}">
                <a16:creationId xmlns:a16="http://schemas.microsoft.com/office/drawing/2014/main" id="{E76F033F-0425-4087-A53B-D311438A4146}"/>
              </a:ext>
            </a:extLst>
          </p:cNvPr>
          <p:cNvGrpSpPr/>
          <p:nvPr/>
        </p:nvGrpSpPr>
        <p:grpSpPr>
          <a:xfrm>
            <a:off x="5336422" y="2669539"/>
            <a:ext cx="828545" cy="491396"/>
            <a:chOff x="801040" y="2659001"/>
            <a:chExt cx="828545" cy="491396"/>
          </a:xfrm>
        </p:grpSpPr>
        <p:sp>
          <p:nvSpPr>
            <p:cNvPr id="79" name="橢圓 78">
              <a:extLst>
                <a:ext uri="{FF2B5EF4-FFF2-40B4-BE49-F238E27FC236}">
                  <a16:creationId xmlns:a16="http://schemas.microsoft.com/office/drawing/2014/main" id="{07AF0808-FD81-4F80-87BB-59407EF558B0}"/>
                </a:ext>
              </a:extLst>
            </p:cNvPr>
            <p:cNvSpPr/>
            <p:nvPr/>
          </p:nvSpPr>
          <p:spPr>
            <a:xfrm>
              <a:off x="801040" y="2842539"/>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0" name="橢圓 79">
              <a:extLst>
                <a:ext uri="{FF2B5EF4-FFF2-40B4-BE49-F238E27FC236}">
                  <a16:creationId xmlns:a16="http://schemas.microsoft.com/office/drawing/2014/main" id="{13FD558C-9E14-47BE-BBCD-69540CFBD438}"/>
                </a:ext>
              </a:extLst>
            </p:cNvPr>
            <p:cNvSpPr/>
            <p:nvPr/>
          </p:nvSpPr>
          <p:spPr>
            <a:xfrm>
              <a:off x="983315" y="2992259"/>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1" name="橢圓 80">
              <a:extLst>
                <a:ext uri="{FF2B5EF4-FFF2-40B4-BE49-F238E27FC236}">
                  <a16:creationId xmlns:a16="http://schemas.microsoft.com/office/drawing/2014/main" id="{9294B547-F9B8-45D4-B253-C697990D0092}"/>
                </a:ext>
              </a:extLst>
            </p:cNvPr>
            <p:cNvSpPr/>
            <p:nvPr/>
          </p:nvSpPr>
          <p:spPr>
            <a:xfrm>
              <a:off x="1131847" y="3065584"/>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2" name="橢圓 81">
              <a:extLst>
                <a:ext uri="{FF2B5EF4-FFF2-40B4-BE49-F238E27FC236}">
                  <a16:creationId xmlns:a16="http://schemas.microsoft.com/office/drawing/2014/main" id="{F0A3026B-EA26-45C0-932C-72CD64F3B172}"/>
                </a:ext>
              </a:extLst>
            </p:cNvPr>
            <p:cNvSpPr/>
            <p:nvPr/>
          </p:nvSpPr>
          <p:spPr>
            <a:xfrm>
              <a:off x="1145420" y="2823845"/>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3" name="橢圓 82">
              <a:extLst>
                <a:ext uri="{FF2B5EF4-FFF2-40B4-BE49-F238E27FC236}">
                  <a16:creationId xmlns:a16="http://schemas.microsoft.com/office/drawing/2014/main" id="{38E3FA51-DDA1-45AA-B458-1A059C4C765C}"/>
                </a:ext>
              </a:extLst>
            </p:cNvPr>
            <p:cNvSpPr/>
            <p:nvPr/>
          </p:nvSpPr>
          <p:spPr>
            <a:xfrm>
              <a:off x="1359615" y="3037600"/>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4" name="橢圓 83">
              <a:extLst>
                <a:ext uri="{FF2B5EF4-FFF2-40B4-BE49-F238E27FC236}">
                  <a16:creationId xmlns:a16="http://schemas.microsoft.com/office/drawing/2014/main" id="{7D370B62-EDA7-43A7-8800-1D5FCECC4FC0}"/>
                </a:ext>
              </a:extLst>
            </p:cNvPr>
            <p:cNvSpPr/>
            <p:nvPr/>
          </p:nvSpPr>
          <p:spPr>
            <a:xfrm>
              <a:off x="1524386" y="2976857"/>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5" name="橢圓 84">
              <a:extLst>
                <a:ext uri="{FF2B5EF4-FFF2-40B4-BE49-F238E27FC236}">
                  <a16:creationId xmlns:a16="http://schemas.microsoft.com/office/drawing/2014/main" id="{1BFEE06F-DCFC-44FA-837A-3B705F2E1BD5}"/>
                </a:ext>
              </a:extLst>
            </p:cNvPr>
            <p:cNvSpPr/>
            <p:nvPr/>
          </p:nvSpPr>
          <p:spPr>
            <a:xfrm>
              <a:off x="1437615" y="2690046"/>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6" name="橢圓 85">
              <a:extLst>
                <a:ext uri="{FF2B5EF4-FFF2-40B4-BE49-F238E27FC236}">
                  <a16:creationId xmlns:a16="http://schemas.microsoft.com/office/drawing/2014/main" id="{E2277CD6-C7AA-47B0-9944-2B1955FF56B6}"/>
                </a:ext>
              </a:extLst>
            </p:cNvPr>
            <p:cNvSpPr/>
            <p:nvPr/>
          </p:nvSpPr>
          <p:spPr>
            <a:xfrm>
              <a:off x="1079247" y="2659001"/>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7" name="橢圓 86">
              <a:extLst>
                <a:ext uri="{FF2B5EF4-FFF2-40B4-BE49-F238E27FC236}">
                  <a16:creationId xmlns:a16="http://schemas.microsoft.com/office/drawing/2014/main" id="{7557E5DC-C4CE-43C6-AE72-89EF57CF36C6}"/>
                </a:ext>
              </a:extLst>
            </p:cNvPr>
            <p:cNvSpPr/>
            <p:nvPr/>
          </p:nvSpPr>
          <p:spPr>
            <a:xfrm>
              <a:off x="1236745" y="2944714"/>
              <a:ext cx="105199" cy="848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8" name="橢圓 87">
              <a:extLst>
                <a:ext uri="{FF2B5EF4-FFF2-40B4-BE49-F238E27FC236}">
                  <a16:creationId xmlns:a16="http://schemas.microsoft.com/office/drawing/2014/main" id="{39FFBDEC-2439-42EB-BF93-9C0664154670}"/>
                </a:ext>
              </a:extLst>
            </p:cNvPr>
            <p:cNvSpPr/>
            <p:nvPr/>
          </p:nvSpPr>
          <p:spPr>
            <a:xfrm>
              <a:off x="951631" y="2712544"/>
              <a:ext cx="105199" cy="848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grpSp>
      <p:grpSp>
        <p:nvGrpSpPr>
          <p:cNvPr id="90" name="群組 89">
            <a:extLst>
              <a:ext uri="{FF2B5EF4-FFF2-40B4-BE49-F238E27FC236}">
                <a16:creationId xmlns:a16="http://schemas.microsoft.com/office/drawing/2014/main" id="{3407F0EF-28A9-4646-99BC-89AA3594BA7F}"/>
              </a:ext>
            </a:extLst>
          </p:cNvPr>
          <p:cNvGrpSpPr/>
          <p:nvPr/>
        </p:nvGrpSpPr>
        <p:grpSpPr>
          <a:xfrm>
            <a:off x="6902810" y="2700584"/>
            <a:ext cx="838327" cy="460351"/>
            <a:chOff x="861759" y="2690046"/>
            <a:chExt cx="838327" cy="460351"/>
          </a:xfrm>
        </p:grpSpPr>
        <p:sp>
          <p:nvSpPr>
            <p:cNvPr id="91" name="橢圓 90">
              <a:extLst>
                <a:ext uri="{FF2B5EF4-FFF2-40B4-BE49-F238E27FC236}">
                  <a16:creationId xmlns:a16="http://schemas.microsoft.com/office/drawing/2014/main" id="{A9EE354B-B8AA-465C-A2B9-43A1CEBB2FCB}"/>
                </a:ext>
              </a:extLst>
            </p:cNvPr>
            <p:cNvSpPr/>
            <p:nvPr/>
          </p:nvSpPr>
          <p:spPr>
            <a:xfrm>
              <a:off x="861759" y="2779287"/>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2" name="橢圓 91">
              <a:extLst>
                <a:ext uri="{FF2B5EF4-FFF2-40B4-BE49-F238E27FC236}">
                  <a16:creationId xmlns:a16="http://schemas.microsoft.com/office/drawing/2014/main" id="{22B57E5A-E091-4382-A888-76509B94105F}"/>
                </a:ext>
              </a:extLst>
            </p:cNvPr>
            <p:cNvSpPr/>
            <p:nvPr/>
          </p:nvSpPr>
          <p:spPr>
            <a:xfrm>
              <a:off x="956413" y="2934450"/>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3" name="橢圓 92">
              <a:extLst>
                <a:ext uri="{FF2B5EF4-FFF2-40B4-BE49-F238E27FC236}">
                  <a16:creationId xmlns:a16="http://schemas.microsoft.com/office/drawing/2014/main" id="{96F93F65-6CB9-4D7D-B3BC-D2880385A13B}"/>
                </a:ext>
              </a:extLst>
            </p:cNvPr>
            <p:cNvSpPr/>
            <p:nvPr/>
          </p:nvSpPr>
          <p:spPr>
            <a:xfrm>
              <a:off x="1131847" y="3065584"/>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4" name="橢圓 93">
              <a:extLst>
                <a:ext uri="{FF2B5EF4-FFF2-40B4-BE49-F238E27FC236}">
                  <a16:creationId xmlns:a16="http://schemas.microsoft.com/office/drawing/2014/main" id="{3819F44E-BE8E-4A1F-A7DD-2B822A08CA46}"/>
                </a:ext>
              </a:extLst>
            </p:cNvPr>
            <p:cNvSpPr/>
            <p:nvPr/>
          </p:nvSpPr>
          <p:spPr>
            <a:xfrm>
              <a:off x="1145420" y="2823845"/>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5" name="橢圓 94">
              <a:extLst>
                <a:ext uri="{FF2B5EF4-FFF2-40B4-BE49-F238E27FC236}">
                  <a16:creationId xmlns:a16="http://schemas.microsoft.com/office/drawing/2014/main" id="{9F455941-64D1-4AE4-A4EB-35A03271382A}"/>
                </a:ext>
              </a:extLst>
            </p:cNvPr>
            <p:cNvSpPr/>
            <p:nvPr/>
          </p:nvSpPr>
          <p:spPr>
            <a:xfrm>
              <a:off x="1359615" y="3037600"/>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6" name="橢圓 95">
              <a:extLst>
                <a:ext uri="{FF2B5EF4-FFF2-40B4-BE49-F238E27FC236}">
                  <a16:creationId xmlns:a16="http://schemas.microsoft.com/office/drawing/2014/main" id="{185AC1A4-C32E-4FC1-98A9-40BAE577753E}"/>
                </a:ext>
              </a:extLst>
            </p:cNvPr>
            <p:cNvSpPr/>
            <p:nvPr/>
          </p:nvSpPr>
          <p:spPr>
            <a:xfrm>
              <a:off x="1524386" y="2976857"/>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7" name="橢圓 96">
              <a:extLst>
                <a:ext uri="{FF2B5EF4-FFF2-40B4-BE49-F238E27FC236}">
                  <a16:creationId xmlns:a16="http://schemas.microsoft.com/office/drawing/2014/main" id="{BF3F1E6A-CB80-49F5-A0F1-DA119C79E63B}"/>
                </a:ext>
              </a:extLst>
            </p:cNvPr>
            <p:cNvSpPr/>
            <p:nvPr/>
          </p:nvSpPr>
          <p:spPr>
            <a:xfrm>
              <a:off x="1437615" y="2690046"/>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8" name="橢圓 97">
              <a:extLst>
                <a:ext uri="{FF2B5EF4-FFF2-40B4-BE49-F238E27FC236}">
                  <a16:creationId xmlns:a16="http://schemas.microsoft.com/office/drawing/2014/main" id="{4E70AB8D-FD59-44A1-828E-212F1B3EF297}"/>
                </a:ext>
              </a:extLst>
            </p:cNvPr>
            <p:cNvSpPr/>
            <p:nvPr/>
          </p:nvSpPr>
          <p:spPr>
            <a:xfrm>
              <a:off x="1594887" y="2789638"/>
              <a:ext cx="105199" cy="848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9" name="橢圓 98">
              <a:extLst>
                <a:ext uri="{FF2B5EF4-FFF2-40B4-BE49-F238E27FC236}">
                  <a16:creationId xmlns:a16="http://schemas.microsoft.com/office/drawing/2014/main" id="{A229691D-B08B-4C3A-AC9E-B0B051E7045B}"/>
                </a:ext>
              </a:extLst>
            </p:cNvPr>
            <p:cNvSpPr/>
            <p:nvPr/>
          </p:nvSpPr>
          <p:spPr>
            <a:xfrm>
              <a:off x="1444106" y="2830424"/>
              <a:ext cx="105199" cy="848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00" name="橢圓 99">
              <a:extLst>
                <a:ext uri="{FF2B5EF4-FFF2-40B4-BE49-F238E27FC236}">
                  <a16:creationId xmlns:a16="http://schemas.microsoft.com/office/drawing/2014/main" id="{58677BB2-57C7-4BB7-A63A-8A59E09E2E5D}"/>
                </a:ext>
              </a:extLst>
            </p:cNvPr>
            <p:cNvSpPr/>
            <p:nvPr/>
          </p:nvSpPr>
          <p:spPr>
            <a:xfrm>
              <a:off x="1230826" y="2959972"/>
              <a:ext cx="105199" cy="848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67047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1"/>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3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37"/>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4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4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4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4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41" grpId="0"/>
      <p:bldP spid="41" grpId="1"/>
      <p:bldP spid="41" grpId="2"/>
      <p:bldP spid="42" grpId="0"/>
      <p:bldP spid="42" grpId="1"/>
      <p:bldP spid="42" grpId="2"/>
      <p:bldP spid="43" grpId="0"/>
      <p:bldP spid="43" grpId="1"/>
      <p:bldP spid="43" grpId="2"/>
      <p:bldP spid="44" grpId="0"/>
      <p:bldP spid="44" grpId="1"/>
      <p:bldP spid="44" grpId="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C85825-9236-4515-BFE8-A0C41E520A6F}"/>
              </a:ext>
            </a:extLst>
          </p:cNvPr>
          <p:cNvSpPr>
            <a:spLocks noGrp="1"/>
          </p:cNvSpPr>
          <p:nvPr>
            <p:ph type="title"/>
          </p:nvPr>
        </p:nvSpPr>
        <p:spPr/>
        <p:txBody>
          <a:bodyPr/>
          <a:lstStyle/>
          <a:p>
            <a:r>
              <a:rPr lang="zh-TW" altLang="en-US" dirty="0"/>
              <a:t>助教實測</a:t>
            </a:r>
          </a:p>
        </p:txBody>
      </p:sp>
      <p:sp>
        <p:nvSpPr>
          <p:cNvPr id="3" name="內容版面配置區 2">
            <a:extLst>
              <a:ext uri="{FF2B5EF4-FFF2-40B4-BE49-F238E27FC236}">
                <a16:creationId xmlns:a16="http://schemas.microsoft.com/office/drawing/2014/main" id="{1D07C40D-09A7-4E30-A3D4-23BAEEA84F67}"/>
              </a:ext>
            </a:extLst>
          </p:cNvPr>
          <p:cNvSpPr>
            <a:spLocks noGrp="1"/>
          </p:cNvSpPr>
          <p:nvPr>
            <p:ph idx="1"/>
          </p:nvPr>
        </p:nvSpPr>
        <p:spPr>
          <a:xfrm>
            <a:off x="197709" y="1037571"/>
            <a:ext cx="8847437" cy="2251894"/>
          </a:xfrm>
        </p:spPr>
        <p:txBody>
          <a:bodyPr>
            <a:normAutofit lnSpcReduction="10000"/>
          </a:bodyPr>
          <a:lstStyle/>
          <a:p>
            <a:r>
              <a:rPr lang="en-US" altLang="zh-TW" dirty="0" err="1"/>
              <a:t>matlab</a:t>
            </a:r>
            <a:r>
              <a:rPr lang="zh-TW" altLang="en-US" dirty="0"/>
              <a:t>後處理程式會取下第</a:t>
            </a:r>
            <a:r>
              <a:rPr lang="en-US" altLang="zh-TW" dirty="0"/>
              <a:t>9</a:t>
            </a:r>
            <a:r>
              <a:rPr lang="zh-TW" altLang="en-US" dirty="0"/>
              <a:t>個</a:t>
            </a:r>
            <a:r>
              <a:rPr lang="en-US" altLang="zh-TW" dirty="0"/>
              <a:t>frame</a:t>
            </a:r>
            <a:r>
              <a:rPr lang="zh-TW" altLang="en-US" dirty="0"/>
              <a:t>的</a:t>
            </a:r>
            <a:r>
              <a:rPr lang="en-US" altLang="zh-TW" dirty="0" err="1"/>
              <a:t>adcData.mat</a:t>
            </a:r>
            <a:r>
              <a:rPr lang="zh-TW" altLang="en-US" dirty="0"/>
              <a:t>，一個</a:t>
            </a:r>
            <a:r>
              <a:rPr lang="en-US" altLang="zh-TW" dirty="0"/>
              <a:t>frame</a:t>
            </a:r>
            <a:r>
              <a:rPr lang="zh-TW" altLang="en-US" dirty="0"/>
              <a:t>有</a:t>
            </a:r>
            <a:r>
              <a:rPr lang="en-US" altLang="zh-TW" dirty="0"/>
              <a:t>64</a:t>
            </a:r>
            <a:r>
              <a:rPr lang="zh-TW" altLang="en-US" dirty="0"/>
              <a:t>個</a:t>
            </a:r>
            <a:r>
              <a:rPr lang="en-US" altLang="zh-TW" dirty="0"/>
              <a:t>chirp</a:t>
            </a:r>
            <a:r>
              <a:rPr lang="zh-TW" altLang="en-US" dirty="0"/>
              <a:t>，每個</a:t>
            </a:r>
            <a:r>
              <a:rPr lang="en-US" altLang="zh-TW" dirty="0"/>
              <a:t>chirp</a:t>
            </a:r>
            <a:r>
              <a:rPr lang="zh-TW" altLang="en-US" dirty="0"/>
              <a:t>有</a:t>
            </a:r>
            <a:r>
              <a:rPr lang="en-US" altLang="zh-TW" dirty="0"/>
              <a:t>256</a:t>
            </a:r>
            <a:r>
              <a:rPr lang="zh-TW" altLang="en-US" dirty="0"/>
              <a:t>個</a:t>
            </a:r>
            <a:r>
              <a:rPr lang="en-US" altLang="zh-TW" dirty="0"/>
              <a:t>sample</a:t>
            </a:r>
            <a:r>
              <a:rPr lang="zh-TW" altLang="en-US" dirty="0"/>
              <a:t>點</a:t>
            </a:r>
            <a:endParaRPr lang="en-US" altLang="zh-TW" dirty="0"/>
          </a:p>
          <a:p>
            <a:r>
              <a:rPr lang="zh-TW" altLang="en-US" dirty="0"/>
              <a:t>訓練資料的</a:t>
            </a:r>
            <a:r>
              <a:rPr lang="en-US" altLang="zh-TW" dirty="0"/>
              <a:t>Covariance</a:t>
            </a:r>
            <a:r>
              <a:rPr lang="zh-TW" altLang="en-US" dirty="0"/>
              <a:t>取第</a:t>
            </a:r>
            <a:r>
              <a:rPr lang="en-US" altLang="zh-TW" dirty="0"/>
              <a:t>2~3</a:t>
            </a:r>
            <a:r>
              <a:rPr lang="zh-TW" altLang="en-US" dirty="0"/>
              <a:t>個</a:t>
            </a:r>
            <a:r>
              <a:rPr lang="en-US" altLang="zh-TW" dirty="0"/>
              <a:t>chirp</a:t>
            </a:r>
            <a:r>
              <a:rPr lang="zh-TW" altLang="en-US" dirty="0"/>
              <a:t>共</a:t>
            </a:r>
            <a:r>
              <a:rPr lang="en-US" altLang="zh-TW" dirty="0"/>
              <a:t>512</a:t>
            </a:r>
            <a:r>
              <a:rPr lang="zh-TW" altLang="en-US" dirty="0"/>
              <a:t>個點</a:t>
            </a:r>
            <a:r>
              <a:rPr lang="en-US" altLang="zh-TW" dirty="0"/>
              <a:t>(5</a:t>
            </a:r>
            <a:r>
              <a:rPr lang="zh-TW" altLang="en-US" dirty="0"/>
              <a:t>個方向各</a:t>
            </a:r>
            <a:r>
              <a:rPr lang="en-US" altLang="zh-TW" dirty="0"/>
              <a:t>8</a:t>
            </a:r>
            <a:r>
              <a:rPr lang="zh-TW" altLang="en-US" dirty="0"/>
              <a:t>組</a:t>
            </a:r>
            <a:r>
              <a:rPr lang="en-US" altLang="zh-TW" dirty="0" err="1"/>
              <a:t>adcData</a:t>
            </a:r>
            <a:r>
              <a:rPr lang="zh-TW" altLang="en-US" dirty="0"/>
              <a:t>共</a:t>
            </a:r>
            <a:r>
              <a:rPr lang="en-US" altLang="zh-TW" dirty="0"/>
              <a:t>20480</a:t>
            </a:r>
            <a:r>
              <a:rPr lang="zh-TW" altLang="en-US" dirty="0"/>
              <a:t>個矩陣</a:t>
            </a:r>
            <a:r>
              <a:rPr lang="en-US" altLang="zh-TW" dirty="0"/>
              <a:t>)</a:t>
            </a:r>
            <a:r>
              <a:rPr lang="zh-TW" altLang="en-US" dirty="0"/>
              <a:t>，測試資料取第</a:t>
            </a:r>
            <a:r>
              <a:rPr lang="en-US" altLang="zh-TW" dirty="0"/>
              <a:t>2</a:t>
            </a:r>
            <a:r>
              <a:rPr lang="zh-TW" altLang="en-US" dirty="0"/>
              <a:t>個</a:t>
            </a:r>
            <a:r>
              <a:rPr lang="en-US" altLang="zh-TW" dirty="0"/>
              <a:t>chirp</a:t>
            </a:r>
            <a:r>
              <a:rPr lang="zh-TW" altLang="en-US" dirty="0"/>
              <a:t>共</a:t>
            </a:r>
            <a:r>
              <a:rPr lang="en-US" altLang="zh-TW" dirty="0"/>
              <a:t>256</a:t>
            </a:r>
            <a:r>
              <a:rPr lang="zh-TW" altLang="en-US" dirty="0"/>
              <a:t>個</a:t>
            </a:r>
            <a:r>
              <a:rPr lang="en-US" altLang="zh-TW" dirty="0"/>
              <a:t>(5</a:t>
            </a:r>
            <a:r>
              <a:rPr lang="zh-TW" altLang="en-US" dirty="0"/>
              <a:t>個方向各</a:t>
            </a:r>
            <a:r>
              <a:rPr lang="en-US" altLang="zh-TW" dirty="0"/>
              <a:t>2</a:t>
            </a:r>
            <a:r>
              <a:rPr lang="zh-TW" altLang="en-US" dirty="0"/>
              <a:t>組</a:t>
            </a:r>
            <a:r>
              <a:rPr lang="en-US" altLang="zh-TW" dirty="0" err="1"/>
              <a:t>adcData</a:t>
            </a:r>
            <a:r>
              <a:rPr lang="zh-TW" altLang="en-US" dirty="0"/>
              <a:t>共</a:t>
            </a:r>
            <a:r>
              <a:rPr lang="en-US" altLang="zh-TW" dirty="0"/>
              <a:t>2560</a:t>
            </a:r>
            <a:r>
              <a:rPr lang="zh-TW" altLang="en-US" dirty="0"/>
              <a:t>個矩陣</a:t>
            </a:r>
            <a:r>
              <a:rPr lang="en-US" altLang="zh-TW" dirty="0"/>
              <a:t>)</a:t>
            </a:r>
          </a:p>
          <a:p>
            <a:r>
              <a:rPr lang="zh-TW" altLang="en-US" dirty="0"/>
              <a:t>分別測試</a:t>
            </a:r>
            <a:r>
              <a:rPr lang="en-US" altLang="zh-TW" dirty="0"/>
              <a:t>(</a:t>
            </a:r>
            <a:r>
              <a:rPr lang="en-US" altLang="zh-TW" dirty="0" err="1"/>
              <a:t>tx,rx</a:t>
            </a:r>
            <a:r>
              <a:rPr lang="en-US" altLang="zh-TW" dirty="0"/>
              <a:t>) = (1,8)</a:t>
            </a:r>
            <a:r>
              <a:rPr lang="zh-TW" altLang="en-US" dirty="0"/>
              <a:t>與</a:t>
            </a:r>
            <a:r>
              <a:rPr lang="en-US" altLang="zh-TW" dirty="0"/>
              <a:t>(3,4)</a:t>
            </a:r>
            <a:r>
              <a:rPr lang="zh-TW" altLang="en-US" dirty="0"/>
              <a:t>，結果如下：</a:t>
            </a:r>
            <a:endParaRPr lang="en-US" altLang="zh-TW" dirty="0"/>
          </a:p>
          <a:p>
            <a:r>
              <a:rPr lang="zh-TW" altLang="en-US" dirty="0"/>
              <a:t>補：以上</a:t>
            </a:r>
            <a:r>
              <a:rPr lang="en-US" altLang="zh-TW" dirty="0"/>
              <a:t>MUSIC</a:t>
            </a:r>
            <a:r>
              <a:rPr lang="zh-TW" altLang="en-US" dirty="0"/>
              <a:t>矩陣長度為</a:t>
            </a:r>
            <a:r>
              <a:rPr lang="en-US" altLang="zh-TW" dirty="0"/>
              <a:t>(8,8)</a:t>
            </a:r>
            <a:r>
              <a:rPr lang="zh-TW" altLang="en-US" dirty="0"/>
              <a:t>與</a:t>
            </a:r>
            <a:r>
              <a:rPr lang="en-US" altLang="zh-TW" dirty="0"/>
              <a:t>(12,12)</a:t>
            </a:r>
            <a:r>
              <a:rPr lang="zh-TW" altLang="en-US" dirty="0"/>
              <a:t>，可以嘗試不同的組合，但在設</a:t>
            </a:r>
            <a:r>
              <a:rPr lang="en-US" altLang="zh-TW" dirty="0"/>
              <a:t>(</a:t>
            </a:r>
            <a:r>
              <a:rPr lang="en-US" altLang="zh-TW" dirty="0" err="1"/>
              <a:t>tx,rx</a:t>
            </a:r>
            <a:r>
              <a:rPr lang="en-US" altLang="zh-TW" dirty="0"/>
              <a:t>)</a:t>
            </a:r>
            <a:r>
              <a:rPr lang="zh-TW" altLang="en-US" dirty="0"/>
              <a:t>前請確保你的電腦跑得動</a:t>
            </a:r>
            <a:r>
              <a:rPr lang="en-US" altLang="zh-TW" dirty="0"/>
              <a:t>(</a:t>
            </a:r>
            <a:r>
              <a:rPr lang="zh-TW" altLang="en-US" dirty="0"/>
              <a:t>訓練矩陣為</a:t>
            </a:r>
            <a:r>
              <a:rPr lang="en-US" altLang="zh-TW" dirty="0"/>
              <a:t>(20480, </a:t>
            </a:r>
            <a:r>
              <a:rPr lang="en-US" altLang="zh-TW" dirty="0" err="1"/>
              <a:t>tx</a:t>
            </a:r>
            <a:r>
              <a:rPr lang="en-US" altLang="zh-TW" dirty="0"/>
              <a:t>*</a:t>
            </a:r>
            <a:r>
              <a:rPr lang="en-US" altLang="zh-TW" dirty="0" err="1"/>
              <a:t>rx</a:t>
            </a:r>
            <a:r>
              <a:rPr lang="en-US" altLang="zh-TW" dirty="0"/>
              <a:t>, </a:t>
            </a:r>
            <a:r>
              <a:rPr lang="en-US" altLang="zh-TW" dirty="0" err="1"/>
              <a:t>tx</a:t>
            </a:r>
            <a:r>
              <a:rPr lang="en-US" altLang="zh-TW" dirty="0"/>
              <a:t>*</a:t>
            </a:r>
            <a:r>
              <a:rPr lang="en-US" altLang="zh-TW" dirty="0" err="1"/>
              <a:t>rx</a:t>
            </a:r>
            <a:r>
              <a:rPr lang="en-US" altLang="zh-TW" dirty="0"/>
              <a:t>, 2)</a:t>
            </a:r>
            <a:r>
              <a:rPr lang="zh-TW" altLang="en-US" dirty="0"/>
              <a:t>，太大儲存空間會爆，電腦跑不動</a:t>
            </a:r>
            <a:r>
              <a:rPr lang="en-US" altLang="zh-TW" dirty="0"/>
              <a:t>)</a:t>
            </a:r>
          </a:p>
          <a:p>
            <a:r>
              <a:rPr lang="zh-TW" altLang="en-US" dirty="0"/>
              <a:t>補：可以嘗試取不同數量的</a:t>
            </a:r>
            <a:r>
              <a:rPr lang="en-US" altLang="zh-TW" dirty="0"/>
              <a:t>chirp</a:t>
            </a:r>
            <a:r>
              <a:rPr lang="zh-TW" altLang="en-US" dirty="0"/>
              <a:t>，只要能得到好結果，取法不限制</a:t>
            </a:r>
          </a:p>
        </p:txBody>
      </p:sp>
      <p:sp>
        <p:nvSpPr>
          <p:cNvPr id="4" name="日期版面配置區 3">
            <a:extLst>
              <a:ext uri="{FF2B5EF4-FFF2-40B4-BE49-F238E27FC236}">
                <a16:creationId xmlns:a16="http://schemas.microsoft.com/office/drawing/2014/main" id="{B4958307-1178-40A1-9117-5FD11FFC5231}"/>
              </a:ext>
            </a:extLst>
          </p:cNvPr>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B430C1FF-441E-4FEB-93E5-2BB8F36DF88E}"/>
              </a:ext>
            </a:extLst>
          </p:cNvPr>
          <p:cNvSpPr>
            <a:spLocks noGrp="1"/>
          </p:cNvSpPr>
          <p:nvPr>
            <p:ph type="sldNum" sz="quarter" idx="12"/>
          </p:nvPr>
        </p:nvSpPr>
        <p:spPr/>
        <p:txBody>
          <a:bodyPr/>
          <a:lstStyle/>
          <a:p>
            <a:fld id="{72E2D38C-3FF7-4CAE-8DE5-82A98F7260E9}" type="slidenum">
              <a:rPr lang="zh-TW" altLang="en-US" smtClean="0"/>
              <a:t>21</a:t>
            </a:fld>
            <a:endParaRPr lang="zh-TW" altLang="en-US"/>
          </a:p>
        </p:txBody>
      </p:sp>
      <p:pic>
        <p:nvPicPr>
          <p:cNvPr id="7" name="圖片 6">
            <a:extLst>
              <a:ext uri="{FF2B5EF4-FFF2-40B4-BE49-F238E27FC236}">
                <a16:creationId xmlns:a16="http://schemas.microsoft.com/office/drawing/2014/main" id="{B7A26609-7E47-4F7A-B726-3181BADBE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37" y="3725749"/>
            <a:ext cx="1655165" cy="1192062"/>
          </a:xfrm>
          <a:prstGeom prst="rect">
            <a:avLst/>
          </a:prstGeom>
        </p:spPr>
      </p:pic>
      <p:pic>
        <p:nvPicPr>
          <p:cNvPr id="9" name="圖片 8">
            <a:extLst>
              <a:ext uri="{FF2B5EF4-FFF2-40B4-BE49-F238E27FC236}">
                <a16:creationId xmlns:a16="http://schemas.microsoft.com/office/drawing/2014/main" id="{C1D6BF48-594F-43C3-9130-8A27BAF3E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37" y="5079045"/>
            <a:ext cx="1655165" cy="1192062"/>
          </a:xfrm>
          <a:prstGeom prst="rect">
            <a:avLst/>
          </a:prstGeom>
        </p:spPr>
      </p:pic>
      <p:sp>
        <p:nvSpPr>
          <p:cNvPr id="10" name="文字方塊 9">
            <a:extLst>
              <a:ext uri="{FF2B5EF4-FFF2-40B4-BE49-F238E27FC236}">
                <a16:creationId xmlns:a16="http://schemas.microsoft.com/office/drawing/2014/main" id="{EFB1BE44-BFE3-41DE-BAEE-7349041AC176}"/>
              </a:ext>
            </a:extLst>
          </p:cNvPr>
          <p:cNvSpPr txBox="1"/>
          <p:nvPr/>
        </p:nvSpPr>
        <p:spPr>
          <a:xfrm>
            <a:off x="458847" y="3509700"/>
            <a:ext cx="932744" cy="261610"/>
          </a:xfrm>
          <a:prstGeom prst="rect">
            <a:avLst/>
          </a:prstGeom>
          <a:noFill/>
        </p:spPr>
        <p:txBody>
          <a:bodyPr wrap="square" rtlCol="0">
            <a:spAutoFit/>
          </a:bodyPr>
          <a:lstStyle/>
          <a:p>
            <a:r>
              <a:rPr lang="en-US" altLang="zh-TW" sz="1100" dirty="0"/>
              <a:t>(</a:t>
            </a:r>
            <a:r>
              <a:rPr lang="en-US" altLang="zh-TW" sz="1100" dirty="0" err="1"/>
              <a:t>tx,rx</a:t>
            </a:r>
            <a:r>
              <a:rPr lang="en-US" altLang="zh-TW" sz="1100" dirty="0"/>
              <a:t>)=(1,8)</a:t>
            </a:r>
            <a:endParaRPr lang="zh-TW" altLang="en-US" sz="1100" dirty="0"/>
          </a:p>
        </p:txBody>
      </p:sp>
      <p:sp>
        <p:nvSpPr>
          <p:cNvPr id="11" name="文字方塊 10">
            <a:extLst>
              <a:ext uri="{FF2B5EF4-FFF2-40B4-BE49-F238E27FC236}">
                <a16:creationId xmlns:a16="http://schemas.microsoft.com/office/drawing/2014/main" id="{C7C80EFA-64BB-4697-9F3A-9F9B4FAB6E5D}"/>
              </a:ext>
            </a:extLst>
          </p:cNvPr>
          <p:cNvSpPr txBox="1"/>
          <p:nvPr/>
        </p:nvSpPr>
        <p:spPr>
          <a:xfrm>
            <a:off x="531041" y="4862996"/>
            <a:ext cx="898355" cy="261610"/>
          </a:xfrm>
          <a:prstGeom prst="rect">
            <a:avLst/>
          </a:prstGeom>
          <a:noFill/>
        </p:spPr>
        <p:txBody>
          <a:bodyPr wrap="square" rtlCol="0">
            <a:spAutoFit/>
          </a:bodyPr>
          <a:lstStyle/>
          <a:p>
            <a:r>
              <a:rPr lang="en-US" altLang="zh-TW" sz="1100" dirty="0"/>
              <a:t>(</a:t>
            </a:r>
            <a:r>
              <a:rPr lang="en-US" altLang="zh-TW" sz="1100" dirty="0" err="1"/>
              <a:t>tx,rx</a:t>
            </a:r>
            <a:r>
              <a:rPr lang="en-US" altLang="zh-TW" sz="1100" dirty="0"/>
              <a:t>)=(3,4)</a:t>
            </a:r>
            <a:endParaRPr lang="zh-TW" altLang="en-US" sz="1100" dirty="0"/>
          </a:p>
        </p:txBody>
      </p:sp>
      <p:pic>
        <p:nvPicPr>
          <p:cNvPr id="12" name="圖片 11">
            <a:extLst>
              <a:ext uri="{FF2B5EF4-FFF2-40B4-BE49-F238E27FC236}">
                <a16:creationId xmlns:a16="http://schemas.microsoft.com/office/drawing/2014/main" id="{F011B139-34ED-48D8-9FCC-A0B154A43A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5369" y="5151731"/>
            <a:ext cx="1596302" cy="1149668"/>
          </a:xfrm>
          <a:prstGeom prst="rect">
            <a:avLst/>
          </a:prstGeom>
        </p:spPr>
      </p:pic>
      <p:pic>
        <p:nvPicPr>
          <p:cNvPr id="13" name="圖片 12">
            <a:extLst>
              <a:ext uri="{FF2B5EF4-FFF2-40B4-BE49-F238E27FC236}">
                <a16:creationId xmlns:a16="http://schemas.microsoft.com/office/drawing/2014/main" id="{2EC907CC-5F9D-41A1-925A-C3B83DDED8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4701" y="5151731"/>
            <a:ext cx="1646819" cy="1179938"/>
          </a:xfrm>
          <a:prstGeom prst="rect">
            <a:avLst/>
          </a:prstGeom>
        </p:spPr>
      </p:pic>
      <p:sp>
        <p:nvSpPr>
          <p:cNvPr id="14" name="文字方塊 13">
            <a:extLst>
              <a:ext uri="{FF2B5EF4-FFF2-40B4-BE49-F238E27FC236}">
                <a16:creationId xmlns:a16="http://schemas.microsoft.com/office/drawing/2014/main" id="{74B714E4-4C9F-48D2-9770-07A556AE7C14}"/>
              </a:ext>
            </a:extLst>
          </p:cNvPr>
          <p:cNvSpPr txBox="1"/>
          <p:nvPr/>
        </p:nvSpPr>
        <p:spPr>
          <a:xfrm>
            <a:off x="5725369" y="4560571"/>
            <a:ext cx="1336507" cy="646331"/>
          </a:xfrm>
          <a:prstGeom prst="rect">
            <a:avLst/>
          </a:prstGeom>
          <a:noFill/>
        </p:spPr>
        <p:txBody>
          <a:bodyPr wrap="square" rtlCol="0">
            <a:spAutoFit/>
          </a:bodyPr>
          <a:lstStyle/>
          <a:p>
            <a:r>
              <a:rPr lang="zh-TW" altLang="en-US" sz="1200" dirty="0"/>
              <a:t>訓練資料</a:t>
            </a:r>
            <a:r>
              <a:rPr lang="en-US" altLang="zh-TW" sz="1200" dirty="0"/>
              <a:t>5</a:t>
            </a:r>
            <a:r>
              <a:rPr lang="zh-TW" altLang="en-US" sz="1200" dirty="0"/>
              <a:t>筆</a:t>
            </a:r>
            <a:endParaRPr lang="en-US" altLang="zh-TW" sz="1200" dirty="0"/>
          </a:p>
          <a:p>
            <a:r>
              <a:rPr lang="zh-TW" altLang="en-US" sz="1200" dirty="0"/>
              <a:t>測試資料</a:t>
            </a:r>
            <a:r>
              <a:rPr lang="en-US" altLang="zh-TW" sz="1200" dirty="0"/>
              <a:t>1</a:t>
            </a:r>
            <a:r>
              <a:rPr lang="zh-TW" altLang="en-US" sz="1200" dirty="0"/>
              <a:t>筆</a:t>
            </a:r>
            <a:endParaRPr lang="en-US" altLang="zh-TW" sz="1200" dirty="0"/>
          </a:p>
          <a:p>
            <a:r>
              <a:rPr lang="en-US" altLang="zh-TW" sz="1200" dirty="0"/>
              <a:t>Accuracy = 0.9109</a:t>
            </a:r>
            <a:endParaRPr lang="zh-TW" altLang="en-US" sz="1200" dirty="0"/>
          </a:p>
        </p:txBody>
      </p:sp>
      <p:sp>
        <p:nvSpPr>
          <p:cNvPr id="15" name="文字方塊 14">
            <a:extLst>
              <a:ext uri="{FF2B5EF4-FFF2-40B4-BE49-F238E27FC236}">
                <a16:creationId xmlns:a16="http://schemas.microsoft.com/office/drawing/2014/main" id="{7F57AFED-BD12-4509-8019-1D4C84431936}"/>
              </a:ext>
            </a:extLst>
          </p:cNvPr>
          <p:cNvSpPr txBox="1"/>
          <p:nvPr/>
        </p:nvSpPr>
        <p:spPr>
          <a:xfrm>
            <a:off x="7709856" y="4560571"/>
            <a:ext cx="1336507" cy="646331"/>
          </a:xfrm>
          <a:prstGeom prst="rect">
            <a:avLst/>
          </a:prstGeom>
          <a:noFill/>
        </p:spPr>
        <p:txBody>
          <a:bodyPr wrap="square" rtlCol="0">
            <a:spAutoFit/>
          </a:bodyPr>
          <a:lstStyle/>
          <a:p>
            <a:r>
              <a:rPr lang="zh-TW" altLang="en-US" sz="1200" dirty="0"/>
              <a:t>訓練資料</a:t>
            </a:r>
            <a:r>
              <a:rPr lang="en-US" altLang="zh-TW" sz="1200" dirty="0"/>
              <a:t>5</a:t>
            </a:r>
            <a:r>
              <a:rPr lang="zh-TW" altLang="en-US" sz="1200" dirty="0"/>
              <a:t>筆</a:t>
            </a:r>
            <a:endParaRPr lang="en-US" altLang="zh-TW" sz="1200" dirty="0"/>
          </a:p>
          <a:p>
            <a:r>
              <a:rPr lang="zh-TW" altLang="en-US" sz="1200" dirty="0"/>
              <a:t>測試資料</a:t>
            </a:r>
            <a:r>
              <a:rPr lang="en-US" altLang="zh-TW" sz="1200" dirty="0"/>
              <a:t>2</a:t>
            </a:r>
            <a:r>
              <a:rPr lang="zh-TW" altLang="en-US" sz="1200" dirty="0"/>
              <a:t>筆</a:t>
            </a:r>
            <a:endParaRPr lang="en-US" altLang="zh-TW" sz="1200" dirty="0"/>
          </a:p>
          <a:p>
            <a:r>
              <a:rPr lang="en-US" altLang="zh-TW" sz="1200" dirty="0"/>
              <a:t>Accuracy = 0.86</a:t>
            </a:r>
            <a:endParaRPr lang="zh-TW" altLang="en-US" sz="1200" dirty="0"/>
          </a:p>
        </p:txBody>
      </p:sp>
      <p:pic>
        <p:nvPicPr>
          <p:cNvPr id="16" name="圖片 15">
            <a:extLst>
              <a:ext uri="{FF2B5EF4-FFF2-40B4-BE49-F238E27FC236}">
                <a16:creationId xmlns:a16="http://schemas.microsoft.com/office/drawing/2014/main" id="{224D5628-F6F1-4228-8233-5C3B27142F4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896037" y="5151731"/>
            <a:ext cx="1596301" cy="1149668"/>
          </a:xfrm>
          <a:prstGeom prst="rect">
            <a:avLst/>
          </a:prstGeom>
        </p:spPr>
      </p:pic>
      <p:sp>
        <p:nvSpPr>
          <p:cNvPr id="17" name="文字方塊 16">
            <a:extLst>
              <a:ext uri="{FF2B5EF4-FFF2-40B4-BE49-F238E27FC236}">
                <a16:creationId xmlns:a16="http://schemas.microsoft.com/office/drawing/2014/main" id="{677EF001-5B98-431F-A0AC-023BC5DEFFA1}"/>
              </a:ext>
            </a:extLst>
          </p:cNvPr>
          <p:cNvSpPr txBox="1"/>
          <p:nvPr/>
        </p:nvSpPr>
        <p:spPr>
          <a:xfrm>
            <a:off x="3904288" y="4560571"/>
            <a:ext cx="1336507" cy="646331"/>
          </a:xfrm>
          <a:prstGeom prst="rect">
            <a:avLst/>
          </a:prstGeom>
          <a:noFill/>
        </p:spPr>
        <p:txBody>
          <a:bodyPr wrap="square" rtlCol="0">
            <a:spAutoFit/>
          </a:bodyPr>
          <a:lstStyle/>
          <a:p>
            <a:r>
              <a:rPr lang="zh-TW" altLang="en-US" sz="1200" dirty="0"/>
              <a:t>訓練資料</a:t>
            </a:r>
            <a:r>
              <a:rPr lang="en-US" altLang="zh-TW" sz="1200" dirty="0"/>
              <a:t>8</a:t>
            </a:r>
            <a:r>
              <a:rPr lang="zh-TW" altLang="en-US" sz="1200" dirty="0"/>
              <a:t>筆</a:t>
            </a:r>
            <a:endParaRPr lang="en-US" altLang="zh-TW" sz="1200" dirty="0"/>
          </a:p>
          <a:p>
            <a:r>
              <a:rPr lang="zh-TW" altLang="en-US" sz="1200" dirty="0"/>
              <a:t>測試資料</a:t>
            </a:r>
            <a:r>
              <a:rPr lang="en-US" altLang="zh-TW" sz="1200" dirty="0"/>
              <a:t>1</a:t>
            </a:r>
            <a:r>
              <a:rPr lang="zh-TW" altLang="en-US" sz="1200" dirty="0"/>
              <a:t>筆</a:t>
            </a:r>
            <a:endParaRPr lang="en-US" altLang="zh-TW" sz="1200" dirty="0"/>
          </a:p>
          <a:p>
            <a:r>
              <a:rPr lang="en-US" altLang="zh-TW" sz="1200" dirty="0"/>
              <a:t>Accuracy = 0.939</a:t>
            </a:r>
            <a:endParaRPr lang="zh-TW" altLang="en-US" sz="1200" dirty="0"/>
          </a:p>
        </p:txBody>
      </p:sp>
      <p:sp>
        <p:nvSpPr>
          <p:cNvPr id="18" name="文字方塊 17">
            <a:extLst>
              <a:ext uri="{FF2B5EF4-FFF2-40B4-BE49-F238E27FC236}">
                <a16:creationId xmlns:a16="http://schemas.microsoft.com/office/drawing/2014/main" id="{81D8BE00-DAC7-4A97-9104-3350D072B785}"/>
              </a:ext>
            </a:extLst>
          </p:cNvPr>
          <p:cNvSpPr txBox="1"/>
          <p:nvPr/>
        </p:nvSpPr>
        <p:spPr>
          <a:xfrm>
            <a:off x="1752802" y="5285736"/>
            <a:ext cx="2015649" cy="1015663"/>
          </a:xfrm>
          <a:prstGeom prst="rect">
            <a:avLst/>
          </a:prstGeom>
          <a:noFill/>
        </p:spPr>
        <p:txBody>
          <a:bodyPr wrap="square" rtlCol="0">
            <a:spAutoFit/>
          </a:bodyPr>
          <a:lstStyle/>
          <a:p>
            <a:pPr algn="just"/>
            <a:r>
              <a:rPr lang="zh-TW" altLang="en-US" sz="1200" dirty="0"/>
              <a:t>結論：</a:t>
            </a:r>
            <a:endParaRPr lang="en-US" altLang="zh-TW" sz="1200" dirty="0"/>
          </a:p>
          <a:p>
            <a:pPr marL="171450" indent="-171450" algn="just">
              <a:buFont typeface="Arial" panose="020B0604020202020204" pitchFamily="34" charset="0"/>
              <a:buChar char="•"/>
            </a:pPr>
            <a:r>
              <a:rPr lang="zh-TW" altLang="en-US" sz="1200" dirty="0"/>
              <a:t>測試資料越多越好</a:t>
            </a:r>
            <a:endParaRPr lang="en-US" altLang="zh-TW" sz="1200" dirty="0"/>
          </a:p>
          <a:p>
            <a:pPr marL="171450" indent="-171450" algn="just">
              <a:buFont typeface="Arial" panose="020B0604020202020204" pitchFamily="34" charset="0"/>
              <a:buChar char="•"/>
            </a:pPr>
            <a:r>
              <a:rPr lang="en-US" altLang="zh-TW" sz="1200" dirty="0"/>
              <a:t>(</a:t>
            </a:r>
            <a:r>
              <a:rPr lang="en-US" altLang="zh-TW" sz="1200" dirty="0" err="1"/>
              <a:t>Tx,rx</a:t>
            </a:r>
            <a:r>
              <a:rPr lang="en-US" altLang="zh-TW" sz="1200" dirty="0"/>
              <a:t>)</a:t>
            </a:r>
            <a:r>
              <a:rPr lang="zh-TW" altLang="en-US" sz="1200" dirty="0"/>
              <a:t>較大通常較好，但好像大到一定程度就比較難提升</a:t>
            </a:r>
          </a:p>
        </p:txBody>
      </p:sp>
    </p:spTree>
    <p:extLst>
      <p:ext uri="{BB962C8B-B14F-4D97-AF65-F5344CB8AC3E}">
        <p14:creationId xmlns:p14="http://schemas.microsoft.com/office/powerpoint/2010/main" val="2717171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0FF84B-2317-44B8-9A02-B99DD8E9FB36}"/>
              </a:ext>
            </a:extLst>
          </p:cNvPr>
          <p:cNvSpPr>
            <a:spLocks noGrp="1"/>
          </p:cNvSpPr>
          <p:nvPr>
            <p:ph type="title"/>
          </p:nvPr>
        </p:nvSpPr>
        <p:spPr/>
        <p:txBody>
          <a:bodyPr/>
          <a:lstStyle/>
          <a:p>
            <a:r>
              <a:rPr lang="zh-TW" altLang="en-US" dirty="0"/>
              <a:t>小組規定與流程</a:t>
            </a:r>
          </a:p>
        </p:txBody>
      </p:sp>
      <p:sp>
        <p:nvSpPr>
          <p:cNvPr id="3" name="內容版面配置區 2">
            <a:extLst>
              <a:ext uri="{FF2B5EF4-FFF2-40B4-BE49-F238E27FC236}">
                <a16:creationId xmlns:a16="http://schemas.microsoft.com/office/drawing/2014/main" id="{C05FD775-FEA7-47C1-8616-39AFA83C546B}"/>
              </a:ext>
            </a:extLst>
          </p:cNvPr>
          <p:cNvSpPr>
            <a:spLocks noGrp="1"/>
          </p:cNvSpPr>
          <p:nvPr>
            <p:ph idx="1"/>
          </p:nvPr>
        </p:nvSpPr>
        <p:spPr>
          <a:xfrm>
            <a:off x="197709" y="1037569"/>
            <a:ext cx="8847437" cy="1550583"/>
          </a:xfrm>
        </p:spPr>
        <p:txBody>
          <a:bodyPr>
            <a:normAutofit/>
          </a:bodyPr>
          <a:lstStyle/>
          <a:p>
            <a:pPr marL="0" indent="0">
              <a:buNone/>
            </a:pPr>
            <a:r>
              <a:rPr lang="zh-TW" altLang="en-US" sz="1400" dirty="0"/>
              <a:t>雲端連結：</a:t>
            </a:r>
            <a:r>
              <a:rPr lang="en-US" altLang="zh-TW" sz="1400" dirty="0">
                <a:hlinkClick r:id="rId2"/>
              </a:rPr>
              <a:t>https://drive.google.com/drive/folders/1WAnlSZDzHkAQarXGXNCwFv0QpRrFPZhl?usp=sharing</a:t>
            </a:r>
            <a:endParaRPr lang="en-US" altLang="zh-TW" sz="1400" dirty="0"/>
          </a:p>
          <a:p>
            <a:r>
              <a:rPr lang="zh-TW" altLang="en-US" sz="1400" dirty="0"/>
              <a:t>從</a:t>
            </a:r>
            <a:r>
              <a:rPr lang="en-US" altLang="zh-TW" sz="1400" dirty="0"/>
              <a:t>E3</a:t>
            </a:r>
            <a:r>
              <a:rPr lang="zh-TW" altLang="en-US" sz="1400" dirty="0"/>
              <a:t>上看學生是</a:t>
            </a:r>
            <a:r>
              <a:rPr lang="en-US" altLang="zh-TW" sz="1400" dirty="0"/>
              <a:t>24</a:t>
            </a:r>
            <a:r>
              <a:rPr lang="zh-TW" altLang="en-US" sz="1400" dirty="0"/>
              <a:t>人，分成</a:t>
            </a:r>
            <a:r>
              <a:rPr lang="en-US" altLang="zh-TW" sz="1400" dirty="0"/>
              <a:t>6</a:t>
            </a:r>
            <a:r>
              <a:rPr lang="zh-TW" altLang="en-US" sz="1400" dirty="0"/>
              <a:t>組</a:t>
            </a:r>
            <a:r>
              <a:rPr lang="en-US" altLang="zh-TW" sz="1400" dirty="0"/>
              <a:t>(</a:t>
            </a:r>
            <a:r>
              <a:rPr lang="zh-TW" altLang="en-US" sz="1400" dirty="0"/>
              <a:t>每組</a:t>
            </a:r>
            <a:r>
              <a:rPr lang="en-US" altLang="zh-TW" sz="1400" dirty="0"/>
              <a:t>4</a:t>
            </a:r>
            <a:r>
              <a:rPr lang="zh-TW" altLang="en-US" sz="1400" dirty="0"/>
              <a:t>人</a:t>
            </a:r>
            <a:r>
              <a:rPr lang="en-US" altLang="zh-TW" sz="1400" dirty="0"/>
              <a:t>)</a:t>
            </a:r>
            <a:r>
              <a:rPr lang="zh-TW" altLang="en-US" sz="1400" dirty="0"/>
              <a:t>，分布在</a:t>
            </a:r>
            <a:r>
              <a:rPr lang="en-US" altLang="zh-TW" sz="1400" dirty="0"/>
              <a:t>6</a:t>
            </a:r>
            <a:r>
              <a:rPr lang="zh-TW" altLang="en-US" sz="1400" dirty="0"/>
              <a:t>個區域，每個區域要測</a:t>
            </a:r>
            <a:r>
              <a:rPr lang="en-US" altLang="zh-TW" sz="1400" dirty="0"/>
              <a:t>6</a:t>
            </a:r>
            <a:r>
              <a:rPr lang="zh-TW" altLang="en-US" sz="1400" dirty="0"/>
              <a:t>筆資料。輪流到隔壁智易空間測量，測量檔名</a:t>
            </a:r>
            <a:r>
              <a:rPr lang="en-US" altLang="zh-TW" sz="1400" dirty="0"/>
              <a:t>: ”</a:t>
            </a:r>
            <a:r>
              <a:rPr lang="en-US" altLang="zh-TW" sz="1400"/>
              <a:t>AILab</a:t>
            </a:r>
            <a:r>
              <a:rPr lang="en-US" altLang="zh-TW" sz="1400" dirty="0" err="1"/>
              <a:t>_areaX_Y</a:t>
            </a:r>
            <a:r>
              <a:rPr lang="en-US" altLang="zh-TW" sz="1400" dirty="0"/>
              <a:t>” mat (X</a:t>
            </a:r>
            <a:r>
              <a:rPr lang="zh-TW" altLang="en-US" sz="1400" dirty="0"/>
              <a:t>表示第幾個區域</a:t>
            </a:r>
            <a:r>
              <a:rPr lang="en-US" altLang="zh-TW" sz="1400" dirty="0"/>
              <a:t>,Y</a:t>
            </a:r>
            <a:r>
              <a:rPr lang="zh-TW" altLang="en-US" sz="1400" dirty="0"/>
              <a:t>表示第幾筆資料 </a:t>
            </a:r>
            <a:r>
              <a:rPr lang="en-US" altLang="zh-TW" sz="1400" dirty="0"/>
              <a:t>e.g. adcData_area2_6.mat</a:t>
            </a:r>
            <a:r>
              <a:rPr lang="zh-TW" altLang="en-US" sz="1400" dirty="0"/>
              <a:t>表示區域</a:t>
            </a:r>
            <a:r>
              <a:rPr lang="en-US" altLang="zh-TW" sz="1400" dirty="0"/>
              <a:t>2</a:t>
            </a:r>
            <a:r>
              <a:rPr lang="zh-TW" altLang="en-US" sz="1400" dirty="0"/>
              <a:t>的第</a:t>
            </a:r>
            <a:r>
              <a:rPr lang="en-US" altLang="zh-TW" sz="1400" dirty="0"/>
              <a:t>6</a:t>
            </a:r>
            <a:r>
              <a:rPr lang="zh-TW" altLang="en-US" sz="1400" dirty="0"/>
              <a:t>筆資料</a:t>
            </a:r>
            <a:r>
              <a:rPr lang="en-US" altLang="zh-TW" sz="1400" dirty="0"/>
              <a:t>) </a:t>
            </a:r>
            <a:r>
              <a:rPr lang="zh-TW" altLang="en-US" sz="1400" dirty="0"/>
              <a:t>，測量後的程式會丟上雲端</a:t>
            </a:r>
            <a:r>
              <a:rPr lang="en-US" altLang="zh-TW" sz="1400" dirty="0"/>
              <a:t>” </a:t>
            </a:r>
            <a:r>
              <a:rPr lang="en-US" altLang="zh-TW" sz="1400" dirty="0" err="1"/>
              <a:t>radar_Bin_folder</a:t>
            </a:r>
            <a:r>
              <a:rPr lang="en-US" altLang="zh-TW" sz="1400" dirty="0"/>
              <a:t>”</a:t>
            </a:r>
            <a:r>
              <a:rPr lang="zh-TW" altLang="en-US" sz="1400" dirty="0"/>
              <a:t>，回到自己位置後請到雲端下載自己組測量的資料</a:t>
            </a:r>
            <a:endParaRPr lang="en-US" altLang="zh-TW" sz="1400" dirty="0"/>
          </a:p>
          <a:p>
            <a:pPr lvl="1"/>
            <a:r>
              <a:rPr lang="zh-TW" altLang="en-US" sz="1400" dirty="0"/>
              <a:t>暫定</a:t>
            </a:r>
            <a:r>
              <a:rPr lang="pt-BR" altLang="zh-TW" sz="1400" dirty="0"/>
              <a:t>num_area</a:t>
            </a:r>
            <a:r>
              <a:rPr lang="zh-TW" altLang="en-US" sz="1400" dirty="0"/>
              <a:t> </a:t>
            </a:r>
            <a:r>
              <a:rPr lang="en-US" altLang="zh-TW" sz="1400" dirty="0"/>
              <a:t>=</a:t>
            </a:r>
            <a:r>
              <a:rPr lang="zh-TW" altLang="en-US" sz="1400" dirty="0"/>
              <a:t> </a:t>
            </a:r>
            <a:r>
              <a:rPr lang="en-US" altLang="zh-TW" sz="1400" dirty="0"/>
              <a:t>6</a:t>
            </a:r>
          </a:p>
          <a:p>
            <a:pPr lvl="1"/>
            <a:r>
              <a:rPr lang="zh-TW" altLang="en-US" sz="1400" dirty="0"/>
              <a:t>暫定</a:t>
            </a:r>
            <a:r>
              <a:rPr lang="pt-BR" altLang="zh-TW" sz="1400" dirty="0"/>
              <a:t>numData_ineachArea</a:t>
            </a:r>
            <a:r>
              <a:rPr lang="zh-TW" altLang="en-US" sz="1400" dirty="0"/>
              <a:t> </a:t>
            </a:r>
            <a:r>
              <a:rPr lang="en-US" altLang="zh-TW" sz="1400" dirty="0"/>
              <a:t>=</a:t>
            </a:r>
            <a:r>
              <a:rPr lang="zh-TW" altLang="en-US" sz="1400" dirty="0"/>
              <a:t> </a:t>
            </a:r>
            <a:r>
              <a:rPr lang="en-US" altLang="zh-TW" sz="1400" dirty="0"/>
              <a:t>8</a:t>
            </a:r>
          </a:p>
        </p:txBody>
      </p:sp>
      <p:sp>
        <p:nvSpPr>
          <p:cNvPr id="4" name="日期版面配置區 3">
            <a:extLst>
              <a:ext uri="{FF2B5EF4-FFF2-40B4-BE49-F238E27FC236}">
                <a16:creationId xmlns:a16="http://schemas.microsoft.com/office/drawing/2014/main" id="{918F1484-3C68-4475-85E7-7E7776235AB8}"/>
              </a:ext>
            </a:extLst>
          </p:cNvPr>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CAC54B65-5855-4CEB-84DE-0ECE59467EBD}"/>
              </a:ext>
            </a:extLst>
          </p:cNvPr>
          <p:cNvSpPr>
            <a:spLocks noGrp="1"/>
          </p:cNvSpPr>
          <p:nvPr>
            <p:ph type="sldNum" sz="quarter" idx="12"/>
          </p:nvPr>
        </p:nvSpPr>
        <p:spPr/>
        <p:txBody>
          <a:bodyPr/>
          <a:lstStyle/>
          <a:p>
            <a:fld id="{72E2D38C-3FF7-4CAE-8DE5-82A98F7260E9}" type="slidenum">
              <a:rPr lang="zh-TW" altLang="en-US" smtClean="0"/>
              <a:t>22</a:t>
            </a:fld>
            <a:endParaRPr lang="zh-TW" altLang="en-US"/>
          </a:p>
        </p:txBody>
      </p:sp>
      <p:sp>
        <p:nvSpPr>
          <p:cNvPr id="16" name="文字方塊 15">
            <a:extLst>
              <a:ext uri="{FF2B5EF4-FFF2-40B4-BE49-F238E27FC236}">
                <a16:creationId xmlns:a16="http://schemas.microsoft.com/office/drawing/2014/main" id="{9FA96045-6188-4D67-ADA2-111DD3797121}"/>
              </a:ext>
            </a:extLst>
          </p:cNvPr>
          <p:cNvSpPr txBox="1"/>
          <p:nvPr/>
        </p:nvSpPr>
        <p:spPr>
          <a:xfrm>
            <a:off x="197709" y="2588153"/>
            <a:ext cx="8847436" cy="1938992"/>
          </a:xfrm>
          <a:prstGeom prst="rect">
            <a:avLst/>
          </a:prstGeom>
          <a:noFill/>
        </p:spPr>
        <p:txBody>
          <a:bodyPr wrap="square">
            <a:spAutoFit/>
          </a:bodyPr>
          <a:lstStyle/>
          <a:p>
            <a:r>
              <a:rPr lang="zh-TW" altLang="en-US" sz="1200" b="1" dirty="0"/>
              <a:t>你們組測量結束後：</a:t>
            </a:r>
            <a:endParaRPr lang="en-US" altLang="zh-TW" sz="1200" b="1" dirty="0"/>
          </a:p>
          <a:p>
            <a:pPr marL="171450" indent="-171450">
              <a:buFont typeface="Arial" panose="020B0604020202020204" pitchFamily="34" charset="0"/>
              <a:buChar char="•"/>
            </a:pPr>
            <a:r>
              <a:rPr lang="zh-TW" altLang="en-US" sz="1200" dirty="0"/>
              <a:t>測量後每組請下載自己組測量的資料，將自己測的</a:t>
            </a:r>
            <a:r>
              <a:rPr lang="en-US" altLang="zh-TW" sz="1200" dirty="0"/>
              <a:t>8</a:t>
            </a:r>
            <a:r>
              <a:rPr lang="zh-TW" altLang="en-US" sz="1200" dirty="0"/>
              <a:t>筆資料利用</a:t>
            </a:r>
            <a:r>
              <a:rPr lang="en-US" altLang="zh-TW" sz="1200" dirty="0" err="1"/>
              <a:t>ti</a:t>
            </a:r>
            <a:r>
              <a:rPr lang="zh-TW" altLang="en-US" sz="1200" dirty="0"/>
              <a:t>後處理程式轉成</a:t>
            </a:r>
            <a:r>
              <a:rPr lang="en-US" altLang="zh-TW" sz="1200" dirty="0" err="1"/>
              <a:t>adcData.mat</a:t>
            </a:r>
            <a:r>
              <a:rPr lang="en-US" altLang="zh-TW" sz="1200" dirty="0"/>
              <a:t> (</a:t>
            </a:r>
            <a:r>
              <a:rPr lang="zh-TW" altLang="en-US" sz="1200" dirty="0"/>
              <a:t>建議分工，一人兩筆之類的</a:t>
            </a:r>
            <a:r>
              <a:rPr lang="en-US" altLang="zh-TW" sz="1200" dirty="0"/>
              <a:t>)</a:t>
            </a:r>
            <a:r>
              <a:rPr lang="zh-TW" altLang="en-US" sz="1200" dirty="0"/>
              <a:t>並重新命名，命名方式為</a:t>
            </a:r>
            <a:r>
              <a:rPr lang="en-US" altLang="zh-TW" sz="1200" dirty="0" err="1"/>
              <a:t>adcData_areaX_Y.mat</a:t>
            </a:r>
            <a:r>
              <a:rPr lang="en-US" altLang="zh-TW" sz="1200" dirty="0"/>
              <a:t> (X</a:t>
            </a:r>
            <a:r>
              <a:rPr lang="zh-TW" altLang="en-US" sz="1200" dirty="0"/>
              <a:t>表示第幾個區域</a:t>
            </a:r>
            <a:r>
              <a:rPr lang="en-US" altLang="zh-TW" sz="1200" dirty="0"/>
              <a:t>,Y</a:t>
            </a:r>
            <a:r>
              <a:rPr lang="zh-TW" altLang="en-US" sz="1200" dirty="0"/>
              <a:t>表示第幾筆資料 </a:t>
            </a:r>
            <a:r>
              <a:rPr lang="en-US" altLang="zh-TW" sz="1200" dirty="0"/>
              <a:t>e.g. adcData_area2_6.mat</a:t>
            </a:r>
            <a:r>
              <a:rPr lang="zh-TW" altLang="en-US" sz="1200" dirty="0"/>
              <a:t>表示區域</a:t>
            </a:r>
            <a:r>
              <a:rPr lang="en-US" altLang="zh-TW" sz="1200" dirty="0"/>
              <a:t>2</a:t>
            </a:r>
            <a:r>
              <a:rPr lang="zh-TW" altLang="en-US" sz="1200" dirty="0"/>
              <a:t>的第</a:t>
            </a:r>
            <a:r>
              <a:rPr lang="en-US" altLang="zh-TW" sz="1200" dirty="0"/>
              <a:t>6</a:t>
            </a:r>
            <a:r>
              <a:rPr lang="zh-TW" altLang="en-US" sz="1200" dirty="0"/>
              <a:t>筆資料</a:t>
            </a:r>
            <a:r>
              <a:rPr lang="en-US" altLang="zh-TW" sz="1200" dirty="0"/>
              <a:t>)</a:t>
            </a:r>
            <a:r>
              <a:rPr lang="zh-TW" altLang="en-US" sz="1200" dirty="0"/>
              <a:t>，並上傳到雲端資料夾</a:t>
            </a:r>
            <a:r>
              <a:rPr lang="en-US" altLang="zh-TW" sz="1200" dirty="0"/>
              <a:t>”</a:t>
            </a:r>
            <a:r>
              <a:rPr lang="en-US" altLang="zh-TW" sz="1200" dirty="0" err="1"/>
              <a:t>adcData_folder</a:t>
            </a:r>
            <a:r>
              <a:rPr lang="en-US" altLang="zh-TW" sz="1200" dirty="0"/>
              <a:t>”</a:t>
            </a:r>
          </a:p>
          <a:p>
            <a:pPr marL="171450" indent="-171450">
              <a:buFont typeface="Arial" panose="020B0604020202020204" pitchFamily="34" charset="0"/>
              <a:buChar char="•"/>
            </a:pPr>
            <a:r>
              <a:rPr lang="zh-TW" altLang="en-US" sz="1200" dirty="0"/>
              <a:t>助教會給你在每個區域隨機抽一組資料做為同學的測試資料，剩下的作為訓練資料，請下載</a:t>
            </a:r>
            <a:r>
              <a:rPr lang="en-US" altLang="zh-TW" sz="1200" dirty="0" err="1"/>
              <a:t>student_train_test_idx</a:t>
            </a:r>
            <a:r>
              <a:rPr lang="zh-TW" altLang="en-US" sz="1200" dirty="0"/>
              <a:t>資料夾並將資料夾與</a:t>
            </a:r>
            <a:r>
              <a:rPr lang="en-US" altLang="zh-TW" sz="1200" dirty="0" err="1"/>
              <a:t>generate_dataset.m</a:t>
            </a:r>
            <a:r>
              <a:rPr lang="zh-TW" altLang="en-US" sz="1200" dirty="0"/>
              <a:t>放在同一資料夾下</a:t>
            </a:r>
            <a:endParaRPr lang="en-US" altLang="zh-TW" sz="1200" dirty="0"/>
          </a:p>
          <a:p>
            <a:pPr marL="171450" indent="-171450">
              <a:buFont typeface="Arial" panose="020B0604020202020204" pitchFamily="34" charset="0"/>
              <a:buChar char="•"/>
            </a:pPr>
            <a:r>
              <a:rPr lang="zh-TW" altLang="en-US" sz="1200" dirty="0"/>
              <a:t>補充：</a:t>
            </a:r>
            <a:r>
              <a:rPr lang="en-US" altLang="zh-TW" sz="1200" dirty="0"/>
              <a:t>”</a:t>
            </a:r>
            <a:r>
              <a:rPr lang="en-US" altLang="zh-TW" sz="1200" dirty="0" err="1"/>
              <a:t>student_train_test_idx</a:t>
            </a:r>
            <a:r>
              <a:rPr lang="en-US" altLang="zh-TW" sz="1200" dirty="0"/>
              <a:t>”, ”</a:t>
            </a:r>
            <a:r>
              <a:rPr lang="en-US" altLang="zh-TW" sz="1200" dirty="0" err="1"/>
              <a:t>adcData_folder</a:t>
            </a:r>
            <a:r>
              <a:rPr lang="en-US" altLang="zh-TW" sz="1200" dirty="0"/>
              <a:t>”, “</a:t>
            </a:r>
            <a:r>
              <a:rPr lang="en-US" altLang="zh-TW" sz="1200" dirty="0" err="1"/>
              <a:t>generate_dataset.m</a:t>
            </a:r>
            <a:r>
              <a:rPr lang="en-US" altLang="zh-TW" sz="1200" dirty="0"/>
              <a:t>” </a:t>
            </a:r>
            <a:r>
              <a:rPr lang="zh-TW" altLang="en-US" sz="1200" dirty="0"/>
              <a:t>請存在相同目錄中下</a:t>
            </a:r>
            <a:endParaRPr lang="en-US" altLang="zh-TW" sz="1200" dirty="0"/>
          </a:p>
          <a:p>
            <a:pPr marL="171450" indent="-171450">
              <a:buFont typeface="Arial" panose="020B0604020202020204" pitchFamily="34" charset="0"/>
              <a:buChar char="•"/>
            </a:pPr>
            <a:r>
              <a:rPr lang="zh-TW" altLang="en-US" sz="1200" dirty="0"/>
              <a:t>進入</a:t>
            </a:r>
            <a:r>
              <a:rPr lang="en-US" altLang="zh-TW" sz="1200" dirty="0" err="1"/>
              <a:t>generate_dataset.m</a:t>
            </a:r>
            <a:r>
              <a:rPr lang="zh-TW" altLang="en-US" sz="1200" dirty="0"/>
              <a:t>，</a:t>
            </a:r>
            <a:r>
              <a:rPr lang="en-US" altLang="zh-TW" sz="1200" dirty="0"/>
              <a:t>Line42</a:t>
            </a:r>
            <a:r>
              <a:rPr lang="zh-TW" altLang="en-US" sz="1200" dirty="0"/>
              <a:t>修改成你的</a:t>
            </a:r>
            <a:r>
              <a:rPr lang="en-US" altLang="zh-TW" sz="1200" dirty="0"/>
              <a:t>ID</a:t>
            </a:r>
            <a:r>
              <a:rPr lang="zh-TW" altLang="en-US" sz="1200" dirty="0"/>
              <a:t>，</a:t>
            </a:r>
            <a:r>
              <a:rPr lang="en-US" altLang="zh-TW" sz="1200" dirty="0"/>
              <a:t>Line28,30,35,36,67</a:t>
            </a:r>
            <a:r>
              <a:rPr lang="zh-TW" altLang="en-US" sz="1200" dirty="0"/>
              <a:t>都可自由更改成你想要的數值，執行並生成你要的</a:t>
            </a:r>
            <a:r>
              <a:rPr lang="en-US" altLang="zh-TW" sz="1200" dirty="0"/>
              <a:t>dataset</a:t>
            </a:r>
            <a:r>
              <a:rPr lang="zh-TW" altLang="en-US" sz="1200" dirty="0"/>
              <a:t> </a:t>
            </a:r>
            <a:r>
              <a:rPr lang="en-US" altLang="zh-TW" sz="1200" b="1" dirty="0"/>
              <a:t>(</a:t>
            </a:r>
            <a:r>
              <a:rPr lang="zh-TW" altLang="en-US" sz="1200" b="1" dirty="0"/>
              <a:t>生成的檔名為：</a:t>
            </a:r>
            <a:r>
              <a:rPr lang="en-US" altLang="zh-TW" sz="1200" b="1" dirty="0"/>
              <a:t>”</a:t>
            </a:r>
            <a:r>
              <a:rPr lang="en-US" altLang="zh-TW" sz="1200" b="1" dirty="0" err="1"/>
              <a:t>train_Covariance.mat</a:t>
            </a:r>
            <a:r>
              <a:rPr lang="en-US" altLang="zh-TW" sz="1200" b="1" dirty="0"/>
              <a:t>”, “</a:t>
            </a:r>
            <a:r>
              <a:rPr lang="en-US" altLang="zh-TW" sz="1200" b="1" dirty="0" err="1"/>
              <a:t>train_Label.mat</a:t>
            </a:r>
            <a:r>
              <a:rPr lang="en-US" altLang="zh-TW" sz="1200" b="1" dirty="0"/>
              <a:t>”, “</a:t>
            </a:r>
            <a:r>
              <a:rPr lang="en-US" altLang="zh-TW" sz="1200" b="1" dirty="0" err="1"/>
              <a:t>test_Covariance.mat</a:t>
            </a:r>
            <a:r>
              <a:rPr lang="en-US" altLang="zh-TW" sz="1200" b="1" dirty="0"/>
              <a:t>”, “</a:t>
            </a:r>
            <a:r>
              <a:rPr lang="en-US" altLang="zh-TW" sz="1200" b="1" dirty="0" err="1"/>
              <a:t>test_Label.mat</a:t>
            </a:r>
            <a:r>
              <a:rPr lang="en-US" altLang="zh-TW" sz="1200" b="1" dirty="0"/>
              <a:t>”)</a:t>
            </a:r>
            <a:r>
              <a:rPr lang="zh-TW" altLang="en-US" sz="1200" dirty="0"/>
              <a:t>存在</a:t>
            </a:r>
            <a:r>
              <a:rPr lang="en-US" altLang="zh-TW" sz="1200" dirty="0"/>
              <a:t>“</a:t>
            </a:r>
            <a:r>
              <a:rPr lang="en-US" altLang="zh-TW" sz="1200" dirty="0" err="1"/>
              <a:t>train_dataset</a:t>
            </a:r>
            <a:r>
              <a:rPr lang="en-US" altLang="zh-TW" sz="1200" dirty="0"/>
              <a:t>”</a:t>
            </a:r>
            <a:r>
              <a:rPr lang="zh-TW" altLang="en-US" sz="1200" dirty="0"/>
              <a:t>與</a:t>
            </a:r>
            <a:r>
              <a:rPr lang="en-US" altLang="zh-TW" sz="1200" dirty="0"/>
              <a:t>“</a:t>
            </a:r>
            <a:r>
              <a:rPr lang="en-US" altLang="zh-TW" sz="1200" dirty="0" err="1"/>
              <a:t>test_dataset</a:t>
            </a:r>
            <a:r>
              <a:rPr lang="en-US" altLang="zh-TW" sz="1200" dirty="0"/>
              <a:t>”</a:t>
            </a:r>
            <a:r>
              <a:rPr lang="zh-TW" altLang="en-US" sz="1200" dirty="0"/>
              <a:t>中</a:t>
            </a:r>
            <a:endParaRPr lang="en-US" altLang="zh-TW" sz="1200" dirty="0"/>
          </a:p>
        </p:txBody>
      </p:sp>
      <p:sp>
        <p:nvSpPr>
          <p:cNvPr id="17" name="文字方塊 16">
            <a:extLst>
              <a:ext uri="{FF2B5EF4-FFF2-40B4-BE49-F238E27FC236}">
                <a16:creationId xmlns:a16="http://schemas.microsoft.com/office/drawing/2014/main" id="{19DD74C6-464D-43FF-9213-54573F39E16C}"/>
              </a:ext>
            </a:extLst>
          </p:cNvPr>
          <p:cNvSpPr txBox="1"/>
          <p:nvPr/>
        </p:nvSpPr>
        <p:spPr>
          <a:xfrm>
            <a:off x="148282" y="4724612"/>
            <a:ext cx="8847436" cy="1015663"/>
          </a:xfrm>
          <a:prstGeom prst="rect">
            <a:avLst/>
          </a:prstGeom>
          <a:noFill/>
        </p:spPr>
        <p:txBody>
          <a:bodyPr wrap="square">
            <a:spAutoFit/>
          </a:bodyPr>
          <a:lstStyle/>
          <a:p>
            <a:pPr marL="171450" indent="-171450">
              <a:buFont typeface="Arial" panose="020B0604020202020204" pitchFamily="34" charset="0"/>
              <a:buChar char="•"/>
            </a:pPr>
            <a:r>
              <a:rPr lang="zh-TW" altLang="en-US" sz="1200" dirty="0"/>
              <a:t>本次上課需要你們做部分大約只有：</a:t>
            </a:r>
            <a:endParaRPr lang="en-US" altLang="zh-TW" sz="1200" dirty="0"/>
          </a:p>
          <a:p>
            <a:pPr marL="628650" lvl="1" indent="-171450">
              <a:buFont typeface="Arial" panose="020B0604020202020204" pitchFamily="34" charset="0"/>
              <a:buChar char="•"/>
            </a:pPr>
            <a:r>
              <a:rPr lang="zh-TW" altLang="en-US" sz="1200" dirty="0"/>
              <a:t>分組測量雷達資料並丟上雲端</a:t>
            </a:r>
            <a:endParaRPr lang="en-US" altLang="zh-TW" sz="1200" dirty="0"/>
          </a:p>
          <a:p>
            <a:pPr marL="628650" lvl="1" indent="-171450">
              <a:buFont typeface="Arial" panose="020B0604020202020204" pitchFamily="34" charset="0"/>
              <a:buChar char="•"/>
            </a:pPr>
            <a:r>
              <a:rPr lang="zh-TW" altLang="en-US" sz="1200" dirty="0"/>
              <a:t>你們組測量後，在等待其他人的期間，請把自己組雷達測量的資料進行後處理跑出</a:t>
            </a:r>
            <a:r>
              <a:rPr lang="en-US" altLang="zh-TW" sz="1200" dirty="0" err="1"/>
              <a:t>adcData.mat</a:t>
            </a:r>
            <a:r>
              <a:rPr lang="zh-TW" altLang="en-US" sz="1200" dirty="0"/>
              <a:t>，並重新命名丟上雲端</a:t>
            </a:r>
            <a:endParaRPr lang="en-US" altLang="zh-TW" sz="1200" dirty="0"/>
          </a:p>
          <a:p>
            <a:pPr marL="628650" lvl="1" indent="-171450">
              <a:buFont typeface="Arial" panose="020B0604020202020204" pitchFamily="34" charset="0"/>
              <a:buChar char="•"/>
            </a:pPr>
            <a:r>
              <a:rPr lang="en-US" altLang="zh-TW" sz="1200" dirty="0" err="1"/>
              <a:t>student_train_test_idx</a:t>
            </a:r>
            <a:r>
              <a:rPr lang="zh-TW" altLang="en-US" sz="1200" dirty="0"/>
              <a:t>內容助教會根據當天實際要測的區域數及每個區域的資料數重新設定，若有更改，請重新下載該資料夾，並在</a:t>
            </a:r>
            <a:r>
              <a:rPr lang="en-US" altLang="zh-TW" sz="1200" dirty="0"/>
              <a:t>” </a:t>
            </a:r>
            <a:r>
              <a:rPr lang="en-US" altLang="zh-TW" sz="1200" dirty="0" err="1"/>
              <a:t>generate_dataset.m</a:t>
            </a:r>
            <a:r>
              <a:rPr lang="en-US" altLang="zh-TW" sz="1200" dirty="0"/>
              <a:t>”</a:t>
            </a:r>
            <a:r>
              <a:rPr lang="zh-TW" altLang="en-US" sz="1200" dirty="0"/>
              <a:t>的</a:t>
            </a:r>
            <a:r>
              <a:rPr lang="en-US" altLang="zh-TW" sz="1200" dirty="0"/>
              <a:t>Line2,3</a:t>
            </a:r>
            <a:r>
              <a:rPr lang="zh-TW" altLang="en-US" sz="1200" dirty="0"/>
              <a:t>更改數值</a:t>
            </a:r>
            <a:endParaRPr lang="en-US" altLang="zh-TW" sz="1200" dirty="0"/>
          </a:p>
        </p:txBody>
      </p:sp>
    </p:spTree>
    <p:extLst>
      <p:ext uri="{BB962C8B-B14F-4D97-AF65-F5344CB8AC3E}">
        <p14:creationId xmlns:p14="http://schemas.microsoft.com/office/powerpoint/2010/main" val="2109846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F7737-D32F-426F-83DD-16A7E19E2CCA}"/>
              </a:ext>
            </a:extLst>
          </p:cNvPr>
          <p:cNvSpPr>
            <a:spLocks noGrp="1"/>
          </p:cNvSpPr>
          <p:nvPr>
            <p:ph type="title"/>
          </p:nvPr>
        </p:nvSpPr>
        <p:spPr/>
        <p:txBody>
          <a:bodyPr/>
          <a:lstStyle/>
          <a:p>
            <a:r>
              <a:rPr lang="zh-TW" altLang="en-US" dirty="0"/>
              <a:t>獲得</a:t>
            </a:r>
            <a:r>
              <a:rPr lang="en-US" altLang="zh-TW" dirty="0" err="1"/>
              <a:t>adcData.mat</a:t>
            </a:r>
            <a:endParaRPr lang="zh-TW" altLang="en-US" dirty="0"/>
          </a:p>
        </p:txBody>
      </p:sp>
      <p:sp>
        <p:nvSpPr>
          <p:cNvPr id="3" name="內容版面配置區 2">
            <a:extLst>
              <a:ext uri="{FF2B5EF4-FFF2-40B4-BE49-F238E27FC236}">
                <a16:creationId xmlns:a16="http://schemas.microsoft.com/office/drawing/2014/main" id="{00A73271-E8A8-494E-B894-346E2161520A}"/>
              </a:ext>
            </a:extLst>
          </p:cNvPr>
          <p:cNvSpPr>
            <a:spLocks noGrp="1"/>
          </p:cNvSpPr>
          <p:nvPr>
            <p:ph idx="1"/>
          </p:nvPr>
        </p:nvSpPr>
        <p:spPr>
          <a:xfrm>
            <a:off x="203646" y="1037569"/>
            <a:ext cx="8847437" cy="5024784"/>
          </a:xfrm>
        </p:spPr>
        <p:txBody>
          <a:bodyPr>
            <a:normAutofit fontScale="85000" lnSpcReduction="20000"/>
          </a:bodyPr>
          <a:lstStyle/>
          <a:p>
            <a:r>
              <a:rPr lang="en-US" altLang="zh-TW" dirty="0" err="1"/>
              <a:t>adcData.mat</a:t>
            </a:r>
            <a:r>
              <a:rPr lang="zh-TW" altLang="en-US" dirty="0"/>
              <a:t>是原始資料，經過</a:t>
            </a:r>
            <a:r>
              <a:rPr lang="en-US" altLang="zh-TW" dirty="0" err="1"/>
              <a:t>mmWave</a:t>
            </a:r>
            <a:r>
              <a:rPr lang="zh-TW" altLang="en-US" dirty="0"/>
              <a:t>附的</a:t>
            </a:r>
            <a:r>
              <a:rPr lang="en-US" altLang="zh-TW" dirty="0" err="1"/>
              <a:t>matlab</a:t>
            </a:r>
            <a:r>
              <a:rPr lang="zh-TW" altLang="en-US" dirty="0"/>
              <a:t>程式整理、校正矩陣校正之後獲得的較方便處理的</a:t>
            </a:r>
            <a:r>
              <a:rPr lang="en-US" altLang="zh-TW" dirty="0"/>
              <a:t>.mat</a:t>
            </a:r>
            <a:r>
              <a:rPr lang="zh-TW" altLang="en-US" dirty="0"/>
              <a:t>資料型態</a:t>
            </a:r>
            <a:endParaRPr lang="en-US" altLang="zh-TW" dirty="0"/>
          </a:p>
          <a:p>
            <a:r>
              <a:rPr lang="zh-TW" altLang="en-US" b="1" dirty="0">
                <a:solidFill>
                  <a:srgbClr val="FF0000"/>
                </a:solidFill>
              </a:rPr>
              <a:t>在</a:t>
            </a:r>
            <a:r>
              <a:rPr lang="en-US" altLang="zh-TW" b="1" dirty="0" err="1">
                <a:solidFill>
                  <a:srgbClr val="FF0000"/>
                </a:solidFill>
              </a:rPr>
              <a:t>generate_dataset.m</a:t>
            </a:r>
            <a:r>
              <a:rPr lang="zh-TW" altLang="en-US" b="1" dirty="0">
                <a:solidFill>
                  <a:srgbClr val="FF0000"/>
                </a:solidFill>
              </a:rPr>
              <a:t>將其轉化成訓練用的</a:t>
            </a:r>
            <a:r>
              <a:rPr lang="en-US" altLang="zh-TW" b="1" dirty="0" err="1">
                <a:solidFill>
                  <a:srgbClr val="FF0000"/>
                </a:solidFill>
              </a:rPr>
              <a:t>covariance.mat</a:t>
            </a:r>
            <a:r>
              <a:rPr lang="zh-TW" altLang="en-US" b="1" dirty="0">
                <a:solidFill>
                  <a:srgbClr val="FF0000"/>
                </a:solidFill>
              </a:rPr>
              <a:t>與</a:t>
            </a:r>
            <a:r>
              <a:rPr lang="en-US" altLang="zh-TW" b="1" dirty="0" err="1">
                <a:solidFill>
                  <a:srgbClr val="FF0000"/>
                </a:solidFill>
              </a:rPr>
              <a:t>label.m</a:t>
            </a:r>
            <a:endParaRPr lang="en-US" altLang="zh-TW" b="1" dirty="0">
              <a:solidFill>
                <a:srgbClr val="FF0000"/>
              </a:solidFill>
            </a:endParaRPr>
          </a:p>
          <a:p>
            <a:r>
              <a:rPr lang="en-US" altLang="zh-TW" dirty="0" err="1"/>
              <a:t>adcData.mat</a:t>
            </a:r>
            <a:r>
              <a:rPr lang="zh-TW" altLang="en-US" dirty="0"/>
              <a:t>的型態是</a:t>
            </a:r>
            <a:r>
              <a:rPr lang="en-US" altLang="zh-TW" dirty="0"/>
              <a:t>4D complex double</a:t>
            </a:r>
            <a:r>
              <a:rPr lang="zh-TW" altLang="en-US" dirty="0"/>
              <a:t>，</a:t>
            </a:r>
            <a:r>
              <a:rPr lang="en-US" altLang="zh-TW" dirty="0"/>
              <a:t>size</a:t>
            </a:r>
            <a:r>
              <a:rPr lang="zh-TW" altLang="en-US" dirty="0"/>
              <a:t>為</a:t>
            </a:r>
            <a:r>
              <a:rPr lang="en-US" altLang="zh-TW" dirty="0"/>
              <a:t>(256,64,16,12)</a:t>
            </a:r>
          </a:p>
          <a:p>
            <a:pPr lvl="1"/>
            <a:r>
              <a:rPr lang="en-US" altLang="zh-TW" sz="1200" dirty="0"/>
              <a:t>256 (</a:t>
            </a:r>
            <a:r>
              <a:rPr lang="en-US" altLang="zh-TW" sz="1200" dirty="0" err="1"/>
              <a:t>numADCSample</a:t>
            </a:r>
            <a:r>
              <a:rPr lang="en-US" altLang="zh-TW" sz="1200" dirty="0"/>
              <a:t>)</a:t>
            </a:r>
            <a:r>
              <a:rPr lang="zh-TW" altLang="en-US" sz="1200" dirty="0"/>
              <a:t>，是</a:t>
            </a:r>
            <a:r>
              <a:rPr lang="en-US" altLang="zh-TW" sz="1200" dirty="0"/>
              <a:t>FMCW</a:t>
            </a:r>
            <a:r>
              <a:rPr lang="zh-TW" altLang="en-US" sz="1200" dirty="0"/>
              <a:t>訊號每個</a:t>
            </a:r>
            <a:r>
              <a:rPr lang="en-US" altLang="zh-TW" sz="1200" dirty="0"/>
              <a:t>chirp</a:t>
            </a:r>
            <a:r>
              <a:rPr lang="zh-TW" altLang="en-US" sz="1200" dirty="0"/>
              <a:t>會</a:t>
            </a:r>
            <a:r>
              <a:rPr lang="en-US" altLang="zh-TW" sz="1200" dirty="0"/>
              <a:t>sample</a:t>
            </a:r>
            <a:r>
              <a:rPr lang="zh-TW" altLang="en-US" sz="1200" dirty="0"/>
              <a:t>多少次</a:t>
            </a:r>
            <a:endParaRPr lang="en-US" altLang="zh-TW" sz="1200" dirty="0"/>
          </a:p>
          <a:p>
            <a:pPr lvl="1"/>
            <a:r>
              <a:rPr lang="en-US" altLang="zh-TW" sz="1200" dirty="0"/>
              <a:t>64 (</a:t>
            </a:r>
            <a:r>
              <a:rPr lang="en-US" altLang="zh-TW" sz="1200" dirty="0" err="1"/>
              <a:t>numLoops</a:t>
            </a:r>
            <a:r>
              <a:rPr lang="en-US" altLang="zh-TW" sz="1200" dirty="0"/>
              <a:t>,</a:t>
            </a:r>
            <a:r>
              <a:rPr lang="zh-TW" altLang="en-US" sz="1200" dirty="0"/>
              <a:t> </a:t>
            </a:r>
            <a:r>
              <a:rPr lang="en-US" altLang="zh-TW" sz="1200" dirty="0" err="1"/>
              <a:t>nchirp_loops</a:t>
            </a:r>
            <a:r>
              <a:rPr lang="en-US" altLang="zh-TW" sz="1200" dirty="0"/>
              <a:t>)</a:t>
            </a:r>
            <a:r>
              <a:rPr lang="zh-TW" altLang="en-US" sz="1200" dirty="0"/>
              <a:t>，是每個</a:t>
            </a:r>
            <a:r>
              <a:rPr lang="en-US" altLang="zh-TW" sz="1200" dirty="0"/>
              <a:t>frame</a:t>
            </a:r>
            <a:r>
              <a:rPr lang="zh-TW" altLang="en-US" sz="1200" dirty="0"/>
              <a:t>會有幾個</a:t>
            </a:r>
            <a:r>
              <a:rPr lang="en-US" altLang="zh-TW" sz="1200" dirty="0"/>
              <a:t>chirp</a:t>
            </a:r>
          </a:p>
          <a:p>
            <a:pPr lvl="1"/>
            <a:r>
              <a:rPr lang="en-US" altLang="zh-TW" sz="1200" dirty="0"/>
              <a:t>16 (</a:t>
            </a:r>
            <a:r>
              <a:rPr lang="en-US" altLang="zh-TW" sz="1200" dirty="0" err="1"/>
              <a:t>numRxPerDevice</a:t>
            </a:r>
            <a:r>
              <a:rPr lang="en-US" altLang="zh-TW" sz="1200" dirty="0"/>
              <a:t>*4)</a:t>
            </a:r>
            <a:r>
              <a:rPr lang="zh-TW" altLang="en-US" sz="1200" dirty="0"/>
              <a:t>，四組三發四收的天線，共</a:t>
            </a:r>
            <a:r>
              <a:rPr lang="en-US" altLang="zh-TW" sz="1200" dirty="0"/>
              <a:t>16</a:t>
            </a:r>
            <a:r>
              <a:rPr lang="zh-TW" altLang="en-US" sz="1200" dirty="0"/>
              <a:t>收</a:t>
            </a:r>
            <a:endParaRPr lang="en-US" altLang="zh-TW" sz="1200" dirty="0"/>
          </a:p>
          <a:p>
            <a:pPr lvl="1"/>
            <a:r>
              <a:rPr lang="en-US" altLang="zh-TW" sz="1200" dirty="0"/>
              <a:t>12</a:t>
            </a:r>
            <a:r>
              <a:rPr lang="zh-TW" altLang="en-US" sz="1200" dirty="0"/>
              <a:t> ，四組三發四收的天線，共</a:t>
            </a:r>
            <a:r>
              <a:rPr lang="en-US" altLang="zh-TW" sz="1200" dirty="0"/>
              <a:t>12</a:t>
            </a:r>
            <a:r>
              <a:rPr lang="zh-TW" altLang="en-US" sz="1200" dirty="0"/>
              <a:t>發</a:t>
            </a:r>
            <a:endParaRPr lang="en-US" altLang="zh-TW" sz="1200" dirty="0"/>
          </a:p>
          <a:p>
            <a:pPr>
              <a:lnSpc>
                <a:spcPct val="120000"/>
              </a:lnSpc>
            </a:pPr>
            <a:r>
              <a:rPr lang="zh-TW" altLang="en-US" sz="1500" dirty="0"/>
              <a:t>我們從第</a:t>
            </a:r>
            <a:r>
              <a:rPr lang="en-US" altLang="zh-TW" sz="1500" dirty="0"/>
              <a:t>2</a:t>
            </a:r>
            <a:r>
              <a:rPr lang="zh-TW" altLang="en-US" sz="1500" dirty="0"/>
              <a:t>個</a:t>
            </a:r>
            <a:r>
              <a:rPr lang="en-US" altLang="zh-TW" sz="1500" dirty="0"/>
              <a:t>chirp</a:t>
            </a:r>
            <a:r>
              <a:rPr lang="zh-TW" altLang="en-US" sz="1500" dirty="0"/>
              <a:t>開始，收集</a:t>
            </a:r>
            <a:r>
              <a:rPr lang="en-US" altLang="zh-TW" sz="1500" b="0" i="0" dirty="0" err="1">
                <a:effectLst/>
              </a:rPr>
              <a:t>num_chirp</a:t>
            </a:r>
            <a:r>
              <a:rPr lang="zh-TW" altLang="en-US" sz="1500" dirty="0"/>
              <a:t>個</a:t>
            </a:r>
            <a:r>
              <a:rPr lang="en-US" altLang="zh-TW" sz="1500" dirty="0"/>
              <a:t>chirp</a:t>
            </a:r>
            <a:r>
              <a:rPr lang="zh-TW" altLang="en-US" sz="1500" dirty="0"/>
              <a:t>，第</a:t>
            </a:r>
            <a:r>
              <a:rPr lang="en-US" altLang="zh-TW" sz="1500" dirty="0"/>
              <a:t>256</a:t>
            </a:r>
            <a:r>
              <a:rPr lang="zh-TW" altLang="en-US" sz="1500" dirty="0"/>
              <a:t>個</a:t>
            </a:r>
            <a:r>
              <a:rPr lang="en-US" altLang="zh-TW" sz="1500" dirty="0"/>
              <a:t>sample</a:t>
            </a:r>
            <a:r>
              <a:rPr lang="zh-TW" altLang="en-US" sz="1500" dirty="0"/>
              <a:t>全收，所以收集的資料會是</a:t>
            </a:r>
            <a:r>
              <a:rPr lang="en-US" altLang="zh-TW" sz="1500" dirty="0" err="1"/>
              <a:t>data_chirp</a:t>
            </a:r>
            <a:r>
              <a:rPr lang="en-US" altLang="zh-TW" sz="1500" dirty="0"/>
              <a:t>=</a:t>
            </a:r>
            <a:r>
              <a:rPr lang="en-US" altLang="zh-TW" sz="1500" b="0" i="0" dirty="0" err="1">
                <a:effectLst/>
              </a:rPr>
              <a:t>adcData</a:t>
            </a:r>
            <a:r>
              <a:rPr lang="en-US" altLang="zh-TW" sz="1500" b="0" i="0" dirty="0">
                <a:effectLst/>
              </a:rPr>
              <a:t>(:,2:2+num_chirp-1,:,:)</a:t>
            </a:r>
            <a:r>
              <a:rPr lang="zh-TW" altLang="en-US" sz="1500" b="0" i="0" dirty="0">
                <a:effectLst/>
              </a:rPr>
              <a:t>，</a:t>
            </a:r>
            <a:r>
              <a:rPr lang="en-US" altLang="zh-TW" sz="1500" b="0" i="0" dirty="0">
                <a:effectLst/>
              </a:rPr>
              <a:t>reshape</a:t>
            </a:r>
            <a:r>
              <a:rPr lang="zh-TW" altLang="en-US" sz="1500" b="0" i="0" dirty="0">
                <a:effectLst/>
              </a:rPr>
              <a:t>後</a:t>
            </a:r>
            <a:r>
              <a:rPr lang="zh-TW" altLang="en-US" sz="1500" dirty="0"/>
              <a:t>再取</a:t>
            </a:r>
            <a:r>
              <a:rPr lang="en-US" altLang="zh-TW" sz="1500" dirty="0" err="1"/>
              <a:t>tx</a:t>
            </a:r>
            <a:r>
              <a:rPr lang="zh-TW" altLang="en-US" sz="1500" dirty="0"/>
              <a:t>個發送與</a:t>
            </a:r>
            <a:r>
              <a:rPr lang="en-US" altLang="zh-TW" sz="1500" dirty="0" err="1"/>
              <a:t>rx</a:t>
            </a:r>
            <a:r>
              <a:rPr lang="zh-TW" altLang="en-US" sz="1500" dirty="0"/>
              <a:t>個接收的資料</a:t>
            </a:r>
            <a:r>
              <a:rPr lang="en-US" altLang="zh-TW" sz="1500" dirty="0" err="1"/>
              <a:t>data_chirp</a:t>
            </a:r>
            <a:r>
              <a:rPr lang="en-US" altLang="zh-TW" sz="1500" dirty="0"/>
              <a:t>(:,</a:t>
            </a:r>
            <a:r>
              <a:rPr lang="zh-TW" altLang="en-US" sz="1500" dirty="0"/>
              <a:t> </a:t>
            </a:r>
            <a:r>
              <a:rPr lang="en-US" altLang="zh-TW" sz="1500" dirty="0"/>
              <a:t>:, 1:rx, 1:tx)</a:t>
            </a:r>
          </a:p>
          <a:p>
            <a:pPr>
              <a:lnSpc>
                <a:spcPct val="120000"/>
              </a:lnSpc>
            </a:pPr>
            <a:r>
              <a:rPr lang="zh-TW" altLang="en-US" sz="1500" b="0" i="0" dirty="0">
                <a:effectLst/>
              </a:rPr>
              <a:t>根據你的</a:t>
            </a:r>
            <a:r>
              <a:rPr lang="en-US" altLang="zh-TW" sz="1500" b="0" i="0" dirty="0" err="1">
                <a:effectLst/>
              </a:rPr>
              <a:t>tx</a:t>
            </a:r>
            <a:r>
              <a:rPr lang="zh-TW" altLang="en-US" sz="1500" b="0" i="0" dirty="0">
                <a:effectLst/>
              </a:rPr>
              <a:t>與</a:t>
            </a:r>
            <a:r>
              <a:rPr lang="en-US" altLang="zh-TW" sz="1500" b="0" i="0" dirty="0" err="1">
                <a:effectLst/>
              </a:rPr>
              <a:t>rx</a:t>
            </a:r>
            <a:r>
              <a:rPr lang="zh-TW" altLang="en-US" sz="1500" b="0" i="0" dirty="0">
                <a:effectLst/>
              </a:rPr>
              <a:t>數量決定你的</a:t>
            </a:r>
            <a:r>
              <a:rPr lang="en-US" altLang="zh-TW" sz="1500" b="0" i="0" dirty="0">
                <a:effectLst/>
              </a:rPr>
              <a:t>covariance size (</a:t>
            </a:r>
            <a:r>
              <a:rPr lang="en-US" altLang="zh-TW" sz="1500" b="0" i="0" dirty="0" err="1">
                <a:effectLst/>
              </a:rPr>
              <a:t>cov_size</a:t>
            </a:r>
            <a:r>
              <a:rPr lang="en-US" altLang="zh-TW" sz="1500" b="0" i="0" dirty="0">
                <a:effectLst/>
              </a:rPr>
              <a:t>)</a:t>
            </a:r>
          </a:p>
          <a:p>
            <a:r>
              <a:rPr lang="zh-TW" altLang="en-US" dirty="0"/>
              <a:t>之後生成</a:t>
            </a:r>
            <a:r>
              <a:rPr lang="en-US" altLang="zh-TW" sz="1600" b="0" i="0" dirty="0" err="1">
                <a:effectLst/>
              </a:rPr>
              <a:t>cov_size</a:t>
            </a:r>
            <a:r>
              <a:rPr lang="en-US" altLang="zh-TW" sz="1600" b="0" i="0" dirty="0">
                <a:effectLst/>
              </a:rPr>
              <a:t> </a:t>
            </a:r>
            <a:r>
              <a:rPr lang="en-US" altLang="zh-TW" dirty="0"/>
              <a:t>x</a:t>
            </a:r>
            <a:r>
              <a:rPr lang="en-US" altLang="zh-TW" sz="1600" b="0" i="0" dirty="0">
                <a:effectLst/>
              </a:rPr>
              <a:t> </a:t>
            </a:r>
            <a:r>
              <a:rPr lang="en-US" altLang="zh-TW" sz="1600" b="0" i="0" dirty="0" err="1">
                <a:effectLst/>
              </a:rPr>
              <a:t>cov_size</a:t>
            </a:r>
            <a:r>
              <a:rPr lang="en-US" altLang="zh-TW" sz="1600" b="0" i="0" dirty="0">
                <a:effectLst/>
              </a:rPr>
              <a:t> </a:t>
            </a:r>
            <a:r>
              <a:rPr lang="en-US" altLang="zh-TW" dirty="0"/>
              <a:t>x2 (</a:t>
            </a:r>
            <a:r>
              <a:rPr lang="en-US" altLang="zh-TW" dirty="0" err="1"/>
              <a:t>real+imag</a:t>
            </a:r>
            <a:r>
              <a:rPr lang="zh-TW" altLang="en-US" dirty="0"/>
              <a:t>各</a:t>
            </a:r>
            <a:r>
              <a:rPr lang="en-US" altLang="zh-TW" sz="1600" b="0" i="0" dirty="0" err="1">
                <a:effectLst/>
              </a:rPr>
              <a:t>cov_size</a:t>
            </a:r>
            <a:r>
              <a:rPr lang="en-US" altLang="zh-TW" sz="1600" b="0" i="0" dirty="0">
                <a:effectLst/>
              </a:rPr>
              <a:t> </a:t>
            </a:r>
            <a:r>
              <a:rPr lang="en-US" altLang="zh-TW" dirty="0"/>
              <a:t>x</a:t>
            </a:r>
            <a:r>
              <a:rPr lang="en-US" altLang="zh-TW" sz="1600" b="0" i="0" dirty="0">
                <a:effectLst/>
              </a:rPr>
              <a:t> </a:t>
            </a:r>
            <a:r>
              <a:rPr lang="en-US" altLang="zh-TW" sz="1600" b="0" i="0" dirty="0" err="1">
                <a:effectLst/>
              </a:rPr>
              <a:t>cov_size</a:t>
            </a:r>
            <a:r>
              <a:rPr lang="en-US" altLang="zh-TW" dirty="0"/>
              <a:t>)</a:t>
            </a:r>
            <a:r>
              <a:rPr lang="zh-TW" altLang="en-US" dirty="0"/>
              <a:t>的</a:t>
            </a:r>
            <a:r>
              <a:rPr lang="en-US" altLang="zh-TW" dirty="0"/>
              <a:t>covariance matrix</a:t>
            </a:r>
            <a:r>
              <a:rPr lang="zh-TW" altLang="en-US" dirty="0"/>
              <a:t>，以及</a:t>
            </a:r>
            <a:r>
              <a:rPr lang="en-US" altLang="zh-TW" dirty="0"/>
              <a:t>num_areax1</a:t>
            </a:r>
            <a:r>
              <a:rPr lang="zh-TW" altLang="en-US" dirty="0"/>
              <a:t>的</a:t>
            </a:r>
            <a:r>
              <a:rPr lang="en-US" altLang="zh-TW" dirty="0"/>
              <a:t>one-hot Label</a:t>
            </a:r>
            <a:r>
              <a:rPr lang="zh-TW" altLang="en-US" dirty="0"/>
              <a:t>作為訓練</a:t>
            </a:r>
            <a:endParaRPr lang="en-US" altLang="zh-TW" dirty="0"/>
          </a:p>
          <a:p>
            <a:r>
              <a:rPr lang="zh-TW" altLang="en-US" b="1" dirty="0"/>
              <a:t>生成的檔名為：</a:t>
            </a:r>
            <a:r>
              <a:rPr lang="en-US" altLang="zh-TW" b="1" dirty="0"/>
              <a:t>”</a:t>
            </a:r>
            <a:r>
              <a:rPr lang="en-US" altLang="zh-TW" b="1" dirty="0" err="1"/>
              <a:t>train_Covariance.mat</a:t>
            </a:r>
            <a:r>
              <a:rPr lang="en-US" altLang="zh-TW" b="1" dirty="0"/>
              <a:t>”, “</a:t>
            </a:r>
            <a:r>
              <a:rPr lang="en-US" altLang="zh-TW" b="1" dirty="0" err="1"/>
              <a:t>train_Label.mat</a:t>
            </a:r>
            <a:r>
              <a:rPr lang="en-US" altLang="zh-TW" b="1" dirty="0"/>
              <a:t>”, “</a:t>
            </a:r>
            <a:r>
              <a:rPr lang="en-US" altLang="zh-TW" b="1" dirty="0" err="1"/>
              <a:t>test_Covariance.mat</a:t>
            </a:r>
            <a:r>
              <a:rPr lang="en-US" altLang="zh-TW" b="1" dirty="0"/>
              <a:t>”, “</a:t>
            </a:r>
            <a:r>
              <a:rPr lang="en-US" altLang="zh-TW" b="1" dirty="0" err="1"/>
              <a:t>test_Label.mat</a:t>
            </a:r>
            <a:r>
              <a:rPr lang="en-US" altLang="zh-TW" b="1" dirty="0"/>
              <a:t>”</a:t>
            </a:r>
          </a:p>
          <a:p>
            <a:r>
              <a:rPr lang="zh-TW" altLang="en-US" dirty="0"/>
              <a:t>因為是</a:t>
            </a:r>
            <a:r>
              <a:rPr lang="en-US" altLang="zh-TW" dirty="0" err="1"/>
              <a:t>num_area</a:t>
            </a:r>
            <a:r>
              <a:rPr lang="zh-TW" altLang="en-US" dirty="0"/>
              <a:t>個方向的檔案合併，每個方向</a:t>
            </a:r>
            <a:r>
              <a:rPr lang="en-US" altLang="zh-TW" dirty="0"/>
              <a:t>train</a:t>
            </a:r>
            <a:r>
              <a:rPr lang="zh-TW" altLang="en-US" dirty="0"/>
              <a:t>為</a:t>
            </a:r>
            <a:r>
              <a:rPr lang="en-US" altLang="zh-TW" dirty="0"/>
              <a:t>numData_ineachArea-1</a:t>
            </a:r>
            <a:r>
              <a:rPr lang="zh-TW" altLang="en-US" dirty="0"/>
              <a:t>組、</a:t>
            </a:r>
            <a:r>
              <a:rPr lang="en-US" altLang="zh-TW" dirty="0"/>
              <a:t>test</a:t>
            </a:r>
            <a:r>
              <a:rPr lang="zh-TW" altLang="en-US" dirty="0"/>
              <a:t>為</a:t>
            </a:r>
            <a:r>
              <a:rPr lang="en-US" altLang="zh-TW" dirty="0"/>
              <a:t>1</a:t>
            </a:r>
            <a:r>
              <a:rPr lang="zh-TW" altLang="en-US" dirty="0"/>
              <a:t>組，所以檔案</a:t>
            </a:r>
            <a:r>
              <a:rPr lang="en-US" altLang="zh-TW" dirty="0"/>
              <a:t>size</a:t>
            </a:r>
            <a:r>
              <a:rPr lang="zh-TW" altLang="en-US" dirty="0"/>
              <a:t>如下：</a:t>
            </a:r>
            <a:endParaRPr lang="en-US" altLang="zh-TW" dirty="0"/>
          </a:p>
          <a:p>
            <a:pPr lvl="1"/>
            <a:r>
              <a:rPr lang="en-US" altLang="zh-TW" sz="1200" dirty="0" err="1"/>
              <a:t>total_train_size</a:t>
            </a:r>
            <a:r>
              <a:rPr lang="en-US" altLang="zh-TW" sz="1200" dirty="0"/>
              <a:t> = </a:t>
            </a:r>
            <a:r>
              <a:rPr lang="pt-BR" altLang="zh-TW" sz="1200" dirty="0"/>
              <a:t>num_area * numData_ineachArea-1 * 256 * num_chirp</a:t>
            </a:r>
          </a:p>
          <a:p>
            <a:pPr lvl="1"/>
            <a:r>
              <a:rPr lang="en-US" altLang="zh-TW" sz="1200" dirty="0" err="1"/>
              <a:t>total_test_size</a:t>
            </a:r>
            <a:r>
              <a:rPr lang="en-US" altLang="zh-TW" sz="1200" dirty="0"/>
              <a:t> = </a:t>
            </a:r>
            <a:r>
              <a:rPr lang="pt-BR" altLang="zh-TW" sz="1200" dirty="0"/>
              <a:t>num_area * 1* 256 * num_chirp</a:t>
            </a:r>
          </a:p>
          <a:p>
            <a:pPr lvl="1"/>
            <a:endParaRPr lang="en-US" altLang="zh-TW" sz="1200" dirty="0"/>
          </a:p>
          <a:p>
            <a:pPr lvl="1"/>
            <a:r>
              <a:rPr lang="en-US" altLang="zh-TW" sz="1200" dirty="0" err="1"/>
              <a:t>train_Covariance.mat</a:t>
            </a:r>
            <a:r>
              <a:rPr lang="en-US" altLang="zh-TW" sz="1200" dirty="0"/>
              <a:t>:</a:t>
            </a:r>
            <a:r>
              <a:rPr lang="zh-TW" altLang="en-US" sz="1200" dirty="0"/>
              <a:t> </a:t>
            </a:r>
            <a:r>
              <a:rPr lang="en-US" altLang="zh-TW" sz="1200" dirty="0"/>
              <a:t>(</a:t>
            </a:r>
            <a:r>
              <a:rPr lang="en-US" altLang="zh-TW" sz="1200" dirty="0" err="1"/>
              <a:t>total_train_size</a:t>
            </a:r>
            <a:r>
              <a:rPr lang="en-US" altLang="zh-TW" sz="1200" dirty="0"/>
              <a:t>,</a:t>
            </a:r>
            <a:r>
              <a:rPr lang="en-US" altLang="zh-TW" sz="1200" b="0" i="0" dirty="0">
                <a:effectLst/>
              </a:rPr>
              <a:t> </a:t>
            </a:r>
            <a:r>
              <a:rPr lang="en-US" altLang="zh-TW" sz="1200" b="0" i="0" dirty="0" err="1">
                <a:effectLst/>
              </a:rPr>
              <a:t>cov_size</a:t>
            </a:r>
            <a:r>
              <a:rPr lang="en-US" altLang="zh-TW" sz="1200" b="0" i="0" dirty="0">
                <a:effectLst/>
              </a:rPr>
              <a:t> </a:t>
            </a:r>
            <a:r>
              <a:rPr lang="en-US" altLang="zh-TW" sz="1200" dirty="0"/>
              <a:t>,</a:t>
            </a:r>
            <a:r>
              <a:rPr lang="en-US" altLang="zh-TW" sz="1200" b="0" i="0" dirty="0">
                <a:effectLst/>
              </a:rPr>
              <a:t> </a:t>
            </a:r>
            <a:r>
              <a:rPr lang="en-US" altLang="zh-TW" sz="1200" b="0" i="0" dirty="0" err="1">
                <a:effectLst/>
              </a:rPr>
              <a:t>cov_size</a:t>
            </a:r>
            <a:r>
              <a:rPr lang="en-US" altLang="zh-TW" sz="1200" b="0" i="0" dirty="0">
                <a:effectLst/>
              </a:rPr>
              <a:t> </a:t>
            </a:r>
            <a:r>
              <a:rPr lang="en-US" altLang="zh-TW" sz="1200" dirty="0"/>
              <a:t>,2)</a:t>
            </a:r>
          </a:p>
          <a:p>
            <a:pPr lvl="1"/>
            <a:r>
              <a:rPr lang="en-US" altLang="zh-TW" sz="1200" dirty="0" err="1"/>
              <a:t>train_Label.mat</a:t>
            </a:r>
            <a:r>
              <a:rPr lang="en-US" altLang="zh-TW" sz="1200" dirty="0"/>
              <a:t>:</a:t>
            </a:r>
            <a:r>
              <a:rPr lang="zh-TW" altLang="en-US" sz="1200" dirty="0"/>
              <a:t> </a:t>
            </a:r>
            <a:r>
              <a:rPr lang="en-US" altLang="zh-TW" sz="1200" dirty="0"/>
              <a:t>(</a:t>
            </a:r>
            <a:r>
              <a:rPr lang="en-US" altLang="zh-TW" sz="1200" dirty="0" err="1"/>
              <a:t>total_train_size</a:t>
            </a:r>
            <a:r>
              <a:rPr lang="en-US" altLang="zh-TW" sz="1200" dirty="0"/>
              <a:t>, </a:t>
            </a:r>
            <a:r>
              <a:rPr lang="pt-BR" altLang="zh-TW" sz="1200" dirty="0"/>
              <a:t>num_area</a:t>
            </a:r>
            <a:r>
              <a:rPr lang="en-US" altLang="zh-TW" sz="1200" dirty="0"/>
              <a:t>)</a:t>
            </a:r>
          </a:p>
          <a:p>
            <a:pPr lvl="1"/>
            <a:r>
              <a:rPr lang="en-US" altLang="zh-TW" sz="1200" dirty="0" err="1"/>
              <a:t>train_Covariance.mat</a:t>
            </a:r>
            <a:r>
              <a:rPr lang="en-US" altLang="zh-TW" sz="1200" dirty="0"/>
              <a:t>:</a:t>
            </a:r>
            <a:r>
              <a:rPr lang="zh-TW" altLang="en-US" sz="1200" dirty="0"/>
              <a:t> </a:t>
            </a:r>
            <a:r>
              <a:rPr lang="en-US" altLang="zh-TW" sz="1200" dirty="0"/>
              <a:t>(</a:t>
            </a:r>
            <a:r>
              <a:rPr lang="en-US" altLang="zh-TW" sz="1200" dirty="0" err="1"/>
              <a:t>total_test_size</a:t>
            </a:r>
            <a:r>
              <a:rPr lang="en-US" altLang="zh-TW" sz="1200" dirty="0"/>
              <a:t>,</a:t>
            </a:r>
            <a:r>
              <a:rPr lang="en-US" altLang="zh-TW" sz="1200" b="0" i="0" dirty="0">
                <a:effectLst/>
              </a:rPr>
              <a:t> </a:t>
            </a:r>
            <a:r>
              <a:rPr lang="en-US" altLang="zh-TW" sz="1200" b="0" i="0" dirty="0" err="1">
                <a:effectLst/>
              </a:rPr>
              <a:t>cov_size</a:t>
            </a:r>
            <a:r>
              <a:rPr lang="en-US" altLang="zh-TW" sz="1200" b="0" i="0" dirty="0">
                <a:effectLst/>
              </a:rPr>
              <a:t> </a:t>
            </a:r>
            <a:r>
              <a:rPr lang="en-US" altLang="zh-TW" sz="1200" dirty="0"/>
              <a:t>,</a:t>
            </a:r>
            <a:r>
              <a:rPr lang="en-US" altLang="zh-TW" sz="1200" b="0" i="0" dirty="0">
                <a:effectLst/>
              </a:rPr>
              <a:t> </a:t>
            </a:r>
            <a:r>
              <a:rPr lang="en-US" altLang="zh-TW" sz="1200" b="0" i="0" dirty="0" err="1">
                <a:effectLst/>
              </a:rPr>
              <a:t>cov_size</a:t>
            </a:r>
            <a:r>
              <a:rPr lang="en-US" altLang="zh-TW" sz="1200" b="0" i="0" dirty="0">
                <a:effectLst/>
              </a:rPr>
              <a:t> </a:t>
            </a:r>
            <a:r>
              <a:rPr lang="en-US" altLang="zh-TW" sz="1200" dirty="0"/>
              <a:t>,2)</a:t>
            </a:r>
          </a:p>
          <a:p>
            <a:pPr lvl="1"/>
            <a:r>
              <a:rPr lang="en-US" altLang="zh-TW" sz="1200" dirty="0" err="1"/>
              <a:t>train_Covariance.mat</a:t>
            </a:r>
            <a:r>
              <a:rPr lang="en-US" altLang="zh-TW" sz="1200" dirty="0"/>
              <a:t>:</a:t>
            </a:r>
            <a:r>
              <a:rPr lang="zh-TW" altLang="en-US" sz="1200" dirty="0"/>
              <a:t> </a:t>
            </a:r>
            <a:r>
              <a:rPr lang="en-US" altLang="zh-TW" sz="1200" dirty="0"/>
              <a:t>(</a:t>
            </a:r>
            <a:r>
              <a:rPr lang="en-US" altLang="zh-TW" sz="1200" dirty="0" err="1"/>
              <a:t>total_test_size</a:t>
            </a:r>
            <a:r>
              <a:rPr lang="en-US" altLang="zh-TW" sz="1200" dirty="0"/>
              <a:t>, </a:t>
            </a:r>
            <a:r>
              <a:rPr lang="pt-BR" altLang="zh-TW" sz="1200" dirty="0"/>
              <a:t>num_area</a:t>
            </a:r>
            <a:r>
              <a:rPr lang="en-US" altLang="zh-TW" sz="1200" dirty="0"/>
              <a:t>)</a:t>
            </a:r>
          </a:p>
          <a:p>
            <a:endParaRPr lang="en-US" altLang="zh-TW" dirty="0"/>
          </a:p>
          <a:p>
            <a:endParaRPr lang="en-US" altLang="zh-TW" sz="1800" b="0" i="0" dirty="0">
              <a:effectLst/>
              <a:latin typeface="Menlo"/>
            </a:endParaRPr>
          </a:p>
          <a:p>
            <a:endParaRPr lang="en-US" altLang="zh-TW" dirty="0"/>
          </a:p>
          <a:p>
            <a:endParaRPr lang="en-US" altLang="zh-TW" dirty="0"/>
          </a:p>
        </p:txBody>
      </p:sp>
      <p:sp>
        <p:nvSpPr>
          <p:cNvPr id="4" name="日期版面配置區 3">
            <a:extLst>
              <a:ext uri="{FF2B5EF4-FFF2-40B4-BE49-F238E27FC236}">
                <a16:creationId xmlns:a16="http://schemas.microsoft.com/office/drawing/2014/main" id="{C339ECCA-F120-450F-A4DE-2A0978BEE23F}"/>
              </a:ext>
            </a:extLst>
          </p:cNvPr>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09051949-A2A8-4679-B032-5188424FCA74}"/>
              </a:ext>
            </a:extLst>
          </p:cNvPr>
          <p:cNvSpPr>
            <a:spLocks noGrp="1"/>
          </p:cNvSpPr>
          <p:nvPr>
            <p:ph type="sldNum" sz="quarter" idx="12"/>
          </p:nvPr>
        </p:nvSpPr>
        <p:spPr/>
        <p:txBody>
          <a:bodyPr/>
          <a:lstStyle/>
          <a:p>
            <a:fld id="{72E2D38C-3FF7-4CAE-8DE5-82A98F7260E9}" type="slidenum">
              <a:rPr lang="zh-TW" altLang="en-US" smtClean="0"/>
              <a:t>23</a:t>
            </a:fld>
            <a:endParaRPr lang="zh-TW" altLang="en-US"/>
          </a:p>
        </p:txBody>
      </p:sp>
    </p:spTree>
    <p:extLst>
      <p:ext uri="{BB962C8B-B14F-4D97-AF65-F5344CB8AC3E}">
        <p14:creationId xmlns:p14="http://schemas.microsoft.com/office/powerpoint/2010/main" val="245588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F3015E-76A1-4DD4-AAB5-E3BCF20E95AA}"/>
              </a:ext>
            </a:extLst>
          </p:cNvPr>
          <p:cNvSpPr>
            <a:spLocks noGrp="1"/>
          </p:cNvSpPr>
          <p:nvPr>
            <p:ph type="title"/>
          </p:nvPr>
        </p:nvSpPr>
        <p:spPr/>
        <p:txBody>
          <a:bodyPr/>
          <a:lstStyle/>
          <a:p>
            <a:r>
              <a:rPr lang="zh-TW" altLang="en-US" dirty="0"/>
              <a:t>實驗目標</a:t>
            </a:r>
          </a:p>
        </p:txBody>
      </p:sp>
      <p:sp>
        <p:nvSpPr>
          <p:cNvPr id="3" name="內容版面配置區 2">
            <a:extLst>
              <a:ext uri="{FF2B5EF4-FFF2-40B4-BE49-F238E27FC236}">
                <a16:creationId xmlns:a16="http://schemas.microsoft.com/office/drawing/2014/main" id="{FA3F454C-43B8-4D45-8164-0FC7FA39D101}"/>
              </a:ext>
            </a:extLst>
          </p:cNvPr>
          <p:cNvSpPr>
            <a:spLocks noGrp="1"/>
          </p:cNvSpPr>
          <p:nvPr>
            <p:ph idx="1"/>
          </p:nvPr>
        </p:nvSpPr>
        <p:spPr>
          <a:xfrm>
            <a:off x="197709" y="1037570"/>
            <a:ext cx="8847437" cy="915921"/>
          </a:xfrm>
        </p:spPr>
        <p:txBody>
          <a:bodyPr/>
          <a:lstStyle/>
          <a:p>
            <a:r>
              <a:rPr lang="zh-TW" altLang="en-US" dirty="0"/>
              <a:t>這兩次實驗你們需要實際使用雷達板分次測量三個角度的物體，並自行撰寫</a:t>
            </a:r>
            <a:r>
              <a:rPr lang="en-US" altLang="zh-TW" dirty="0"/>
              <a:t>CNN</a:t>
            </a:r>
            <a:r>
              <a:rPr lang="zh-TW" altLang="en-US" dirty="0"/>
              <a:t>進行角度的估計</a:t>
            </a:r>
            <a:endParaRPr lang="en-US" altLang="zh-TW" dirty="0"/>
          </a:p>
        </p:txBody>
      </p:sp>
      <p:sp>
        <p:nvSpPr>
          <p:cNvPr id="4" name="日期版面配置區 3">
            <a:extLst>
              <a:ext uri="{FF2B5EF4-FFF2-40B4-BE49-F238E27FC236}">
                <a16:creationId xmlns:a16="http://schemas.microsoft.com/office/drawing/2014/main" id="{6585CA28-A5F9-49E7-892B-A803E503DEB8}"/>
              </a:ext>
            </a:extLst>
          </p:cNvPr>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4DDAFA1A-A8E8-476B-B61C-093EDEB3445D}"/>
              </a:ext>
            </a:extLst>
          </p:cNvPr>
          <p:cNvSpPr>
            <a:spLocks noGrp="1"/>
          </p:cNvSpPr>
          <p:nvPr>
            <p:ph type="sldNum" sz="quarter" idx="12"/>
          </p:nvPr>
        </p:nvSpPr>
        <p:spPr/>
        <p:txBody>
          <a:bodyPr/>
          <a:lstStyle/>
          <a:p>
            <a:fld id="{72E2D38C-3FF7-4CAE-8DE5-82A98F7260E9}" type="slidenum">
              <a:rPr lang="zh-TW" altLang="en-US" smtClean="0"/>
              <a:t>3</a:t>
            </a:fld>
            <a:endParaRPr lang="zh-TW" altLang="en-US"/>
          </a:p>
        </p:txBody>
      </p:sp>
      <p:sp>
        <p:nvSpPr>
          <p:cNvPr id="6" name="矩形 5">
            <a:extLst>
              <a:ext uri="{FF2B5EF4-FFF2-40B4-BE49-F238E27FC236}">
                <a16:creationId xmlns:a16="http://schemas.microsoft.com/office/drawing/2014/main" id="{0015EB41-853C-4C73-B579-76F3FC3716B7}"/>
              </a:ext>
            </a:extLst>
          </p:cNvPr>
          <p:cNvSpPr/>
          <p:nvPr/>
        </p:nvSpPr>
        <p:spPr>
          <a:xfrm>
            <a:off x="3842438" y="4675087"/>
            <a:ext cx="866899" cy="427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Radar</a:t>
            </a:r>
            <a:endParaRPr lang="zh-TW" altLang="en-US" dirty="0"/>
          </a:p>
        </p:txBody>
      </p:sp>
      <p:grpSp>
        <p:nvGrpSpPr>
          <p:cNvPr id="26" name="群組 25">
            <a:extLst>
              <a:ext uri="{FF2B5EF4-FFF2-40B4-BE49-F238E27FC236}">
                <a16:creationId xmlns:a16="http://schemas.microsoft.com/office/drawing/2014/main" id="{CBEB5F93-9F4C-4EF3-AFE1-5E34A07E9E90}"/>
              </a:ext>
            </a:extLst>
          </p:cNvPr>
          <p:cNvGrpSpPr/>
          <p:nvPr/>
        </p:nvGrpSpPr>
        <p:grpSpPr>
          <a:xfrm>
            <a:off x="4099674" y="5290705"/>
            <a:ext cx="352425" cy="671945"/>
            <a:chOff x="4341019" y="3429000"/>
            <a:chExt cx="352425" cy="671945"/>
          </a:xfrm>
        </p:grpSpPr>
        <p:sp>
          <p:nvSpPr>
            <p:cNvPr id="8" name="橢圓 7">
              <a:extLst>
                <a:ext uri="{FF2B5EF4-FFF2-40B4-BE49-F238E27FC236}">
                  <a16:creationId xmlns:a16="http://schemas.microsoft.com/office/drawing/2014/main" id="{B903D0E4-6D3D-4986-8211-16DA5F1ADA27}"/>
                </a:ext>
              </a:extLst>
            </p:cNvPr>
            <p:cNvSpPr/>
            <p:nvPr/>
          </p:nvSpPr>
          <p:spPr>
            <a:xfrm>
              <a:off x="4364182" y="3429000"/>
              <a:ext cx="308758" cy="2939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接點 9">
              <a:extLst>
                <a:ext uri="{FF2B5EF4-FFF2-40B4-BE49-F238E27FC236}">
                  <a16:creationId xmlns:a16="http://schemas.microsoft.com/office/drawing/2014/main" id="{2BCF580B-B0EE-457B-9C19-50DBEE9207C7}"/>
                </a:ext>
              </a:extLst>
            </p:cNvPr>
            <p:cNvCxnSpPr>
              <a:cxnSpLocks/>
              <a:stCxn id="8" idx="4"/>
            </p:cNvCxnSpPr>
            <p:nvPr/>
          </p:nvCxnSpPr>
          <p:spPr>
            <a:xfrm>
              <a:off x="4518561" y="3722914"/>
              <a:ext cx="0" cy="2256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2922FE4-E46E-47C1-B25F-7FC6CAB4FFC1}"/>
                </a:ext>
              </a:extLst>
            </p:cNvPr>
            <p:cNvCxnSpPr>
              <a:cxnSpLocks/>
            </p:cNvCxnSpPr>
            <p:nvPr/>
          </p:nvCxnSpPr>
          <p:spPr>
            <a:xfrm flipH="1">
              <a:off x="4362203" y="3926681"/>
              <a:ext cx="156358" cy="1742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FE562D8E-FA38-4380-98E1-42A9E7C55C19}"/>
                </a:ext>
              </a:extLst>
            </p:cNvPr>
            <p:cNvCxnSpPr>
              <a:cxnSpLocks/>
            </p:cNvCxnSpPr>
            <p:nvPr/>
          </p:nvCxnSpPr>
          <p:spPr>
            <a:xfrm>
              <a:off x="4514603" y="3926681"/>
              <a:ext cx="178841" cy="1742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E6CDBB99-76BA-4045-833D-452360D0F701}"/>
                </a:ext>
              </a:extLst>
            </p:cNvPr>
            <p:cNvCxnSpPr>
              <a:cxnSpLocks/>
            </p:cNvCxnSpPr>
            <p:nvPr/>
          </p:nvCxnSpPr>
          <p:spPr>
            <a:xfrm flipV="1">
              <a:off x="4514603" y="3722914"/>
              <a:ext cx="158337" cy="8708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FFC20736-59F5-4DBE-A566-160B4540E320}"/>
                </a:ext>
              </a:extLst>
            </p:cNvPr>
            <p:cNvCxnSpPr>
              <a:cxnSpLocks/>
            </p:cNvCxnSpPr>
            <p:nvPr/>
          </p:nvCxnSpPr>
          <p:spPr>
            <a:xfrm>
              <a:off x="4341019" y="3722914"/>
              <a:ext cx="173584" cy="87086"/>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7" name="矩形 26">
            <a:extLst>
              <a:ext uri="{FF2B5EF4-FFF2-40B4-BE49-F238E27FC236}">
                <a16:creationId xmlns:a16="http://schemas.microsoft.com/office/drawing/2014/main" id="{FAF851D9-1B9C-43C8-9A55-63FCF010806B}"/>
              </a:ext>
            </a:extLst>
          </p:cNvPr>
          <p:cNvSpPr/>
          <p:nvPr/>
        </p:nvSpPr>
        <p:spPr>
          <a:xfrm>
            <a:off x="3095625" y="2671161"/>
            <a:ext cx="161925" cy="5682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050" dirty="0"/>
              <a:t>反射錐</a:t>
            </a:r>
          </a:p>
        </p:txBody>
      </p:sp>
      <p:sp>
        <p:nvSpPr>
          <p:cNvPr id="28" name="矩形 27">
            <a:extLst>
              <a:ext uri="{FF2B5EF4-FFF2-40B4-BE49-F238E27FC236}">
                <a16:creationId xmlns:a16="http://schemas.microsoft.com/office/drawing/2014/main" id="{3FFBE444-2F76-4359-B7FA-C6F5E81370AE}"/>
              </a:ext>
            </a:extLst>
          </p:cNvPr>
          <p:cNvSpPr/>
          <p:nvPr/>
        </p:nvSpPr>
        <p:spPr>
          <a:xfrm>
            <a:off x="4194926" y="2671162"/>
            <a:ext cx="161925" cy="5682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050" dirty="0"/>
              <a:t>反射錐</a:t>
            </a:r>
          </a:p>
        </p:txBody>
      </p:sp>
      <p:sp>
        <p:nvSpPr>
          <p:cNvPr id="29" name="矩形 28">
            <a:extLst>
              <a:ext uri="{FF2B5EF4-FFF2-40B4-BE49-F238E27FC236}">
                <a16:creationId xmlns:a16="http://schemas.microsoft.com/office/drawing/2014/main" id="{C2375E68-DE8C-4150-9AFC-D07FB699B369}"/>
              </a:ext>
            </a:extLst>
          </p:cNvPr>
          <p:cNvSpPr/>
          <p:nvPr/>
        </p:nvSpPr>
        <p:spPr>
          <a:xfrm>
            <a:off x="5375188" y="2671160"/>
            <a:ext cx="161925" cy="5682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050" dirty="0"/>
              <a:t>反射錐</a:t>
            </a:r>
          </a:p>
        </p:txBody>
      </p:sp>
      <p:cxnSp>
        <p:nvCxnSpPr>
          <p:cNvPr id="31" name="直線接點 30">
            <a:extLst>
              <a:ext uri="{FF2B5EF4-FFF2-40B4-BE49-F238E27FC236}">
                <a16:creationId xmlns:a16="http://schemas.microsoft.com/office/drawing/2014/main" id="{9CF96552-64A9-46CE-A1F2-1EC515A66DD5}"/>
              </a:ext>
            </a:extLst>
          </p:cNvPr>
          <p:cNvCxnSpPr>
            <a:stCxn id="27" idx="2"/>
            <a:endCxn id="6" idx="0"/>
          </p:cNvCxnSpPr>
          <p:nvPr/>
        </p:nvCxnSpPr>
        <p:spPr>
          <a:xfrm>
            <a:off x="3176588" y="3239420"/>
            <a:ext cx="1099300" cy="143566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F1E20D57-9952-47CF-9759-0FB3BE6C3350}"/>
              </a:ext>
            </a:extLst>
          </p:cNvPr>
          <p:cNvCxnSpPr>
            <a:cxnSpLocks/>
            <a:stCxn id="28" idx="2"/>
            <a:endCxn id="6" idx="0"/>
          </p:cNvCxnSpPr>
          <p:nvPr/>
        </p:nvCxnSpPr>
        <p:spPr>
          <a:xfrm flipH="1">
            <a:off x="4275888" y="3239421"/>
            <a:ext cx="1" cy="143566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609855B3-C126-4D16-B7E8-5826BEE2F159}"/>
              </a:ext>
            </a:extLst>
          </p:cNvPr>
          <p:cNvCxnSpPr>
            <a:cxnSpLocks/>
            <a:stCxn id="29" idx="2"/>
            <a:endCxn id="6" idx="0"/>
          </p:cNvCxnSpPr>
          <p:nvPr/>
        </p:nvCxnSpPr>
        <p:spPr>
          <a:xfrm flipH="1">
            <a:off x="4275888" y="3239419"/>
            <a:ext cx="1180263" cy="143566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47A5889C-B30D-4C7D-81FD-980E845B9ECD}"/>
              </a:ext>
            </a:extLst>
          </p:cNvPr>
          <p:cNvSpPr txBox="1"/>
          <p:nvPr/>
        </p:nvSpPr>
        <p:spPr>
          <a:xfrm>
            <a:off x="2790826" y="2125422"/>
            <a:ext cx="861409" cy="523220"/>
          </a:xfrm>
          <a:prstGeom prst="rect">
            <a:avLst/>
          </a:prstGeom>
          <a:noFill/>
        </p:spPr>
        <p:txBody>
          <a:bodyPr wrap="square" rtlCol="0">
            <a:spAutoFit/>
          </a:bodyPr>
          <a:lstStyle/>
          <a:p>
            <a:pPr algn="ctr"/>
            <a:r>
              <a:rPr lang="zh-TW" altLang="en-US" sz="1400" dirty="0"/>
              <a:t>方向</a:t>
            </a:r>
            <a:r>
              <a:rPr lang="en-US" altLang="zh-TW" sz="1400" dirty="0"/>
              <a:t>1: left</a:t>
            </a:r>
            <a:endParaRPr lang="zh-TW" altLang="en-US" sz="1400" dirty="0"/>
          </a:p>
        </p:txBody>
      </p:sp>
      <p:sp>
        <p:nvSpPr>
          <p:cNvPr id="25" name="文字方塊 24">
            <a:extLst>
              <a:ext uri="{FF2B5EF4-FFF2-40B4-BE49-F238E27FC236}">
                <a16:creationId xmlns:a16="http://schemas.microsoft.com/office/drawing/2014/main" id="{F45C3444-8320-4774-A0BA-03BEEEDFCBFB}"/>
              </a:ext>
            </a:extLst>
          </p:cNvPr>
          <p:cNvSpPr txBox="1"/>
          <p:nvPr/>
        </p:nvSpPr>
        <p:spPr>
          <a:xfrm>
            <a:off x="3847928" y="2125422"/>
            <a:ext cx="861409" cy="523220"/>
          </a:xfrm>
          <a:prstGeom prst="rect">
            <a:avLst/>
          </a:prstGeom>
          <a:noFill/>
        </p:spPr>
        <p:txBody>
          <a:bodyPr wrap="square" rtlCol="0">
            <a:spAutoFit/>
          </a:bodyPr>
          <a:lstStyle/>
          <a:p>
            <a:pPr algn="ctr"/>
            <a:r>
              <a:rPr lang="zh-TW" altLang="en-US" sz="1400" dirty="0"/>
              <a:t>方向</a:t>
            </a:r>
            <a:r>
              <a:rPr lang="en-US" altLang="zh-TW" sz="1400" dirty="0"/>
              <a:t>2: middle</a:t>
            </a:r>
            <a:endParaRPr lang="zh-TW" altLang="en-US" sz="1400" dirty="0"/>
          </a:p>
        </p:txBody>
      </p:sp>
      <p:sp>
        <p:nvSpPr>
          <p:cNvPr id="30" name="文字方塊 29">
            <a:extLst>
              <a:ext uri="{FF2B5EF4-FFF2-40B4-BE49-F238E27FC236}">
                <a16:creationId xmlns:a16="http://schemas.microsoft.com/office/drawing/2014/main" id="{0C82CA32-46E3-4E65-B047-25179FB694A6}"/>
              </a:ext>
            </a:extLst>
          </p:cNvPr>
          <p:cNvSpPr txBox="1"/>
          <p:nvPr/>
        </p:nvSpPr>
        <p:spPr>
          <a:xfrm>
            <a:off x="5022463" y="2125422"/>
            <a:ext cx="861409" cy="523220"/>
          </a:xfrm>
          <a:prstGeom prst="rect">
            <a:avLst/>
          </a:prstGeom>
          <a:noFill/>
        </p:spPr>
        <p:txBody>
          <a:bodyPr wrap="square" rtlCol="0">
            <a:spAutoFit/>
          </a:bodyPr>
          <a:lstStyle/>
          <a:p>
            <a:pPr algn="ctr"/>
            <a:r>
              <a:rPr lang="zh-TW" altLang="en-US" sz="1400" dirty="0"/>
              <a:t>方向</a:t>
            </a:r>
            <a:r>
              <a:rPr lang="en-US" altLang="zh-TW" sz="1400" dirty="0"/>
              <a:t>3: right</a:t>
            </a:r>
            <a:endParaRPr lang="zh-TW" altLang="en-US" sz="1400" dirty="0"/>
          </a:p>
        </p:txBody>
      </p:sp>
    </p:spTree>
    <p:extLst>
      <p:ext uri="{BB962C8B-B14F-4D97-AF65-F5344CB8AC3E}">
        <p14:creationId xmlns:p14="http://schemas.microsoft.com/office/powerpoint/2010/main" val="261207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1"/>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2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8" grpId="0" animBg="1"/>
      <p:bldP spid="28" grpId="1" animBg="1"/>
      <p:bldP spid="28" grpId="2" animBg="1"/>
      <p:bldP spid="29" grpId="0" animBg="1"/>
      <p:bldP spid="7" grpId="0"/>
      <p:bldP spid="7" grpId="1"/>
      <p:bldP spid="7" grpId="2"/>
      <p:bldP spid="25" grpId="0"/>
      <p:bldP spid="25" grpId="1"/>
      <p:bldP spid="25" grpId="2"/>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BF926C-75C3-4F7E-9AD0-921EA5095A18}"/>
              </a:ext>
            </a:extLst>
          </p:cNvPr>
          <p:cNvSpPr>
            <a:spLocks noGrp="1"/>
          </p:cNvSpPr>
          <p:nvPr>
            <p:ph type="title"/>
          </p:nvPr>
        </p:nvSpPr>
        <p:spPr/>
        <p:txBody>
          <a:bodyPr/>
          <a:lstStyle/>
          <a:p>
            <a:r>
              <a:rPr lang="zh-TW" altLang="en-US" dirty="0"/>
              <a:t>實驗目標</a:t>
            </a:r>
          </a:p>
        </p:txBody>
      </p:sp>
      <p:sp>
        <p:nvSpPr>
          <p:cNvPr id="3" name="內容版面配置區 2">
            <a:extLst>
              <a:ext uri="{FF2B5EF4-FFF2-40B4-BE49-F238E27FC236}">
                <a16:creationId xmlns:a16="http://schemas.microsoft.com/office/drawing/2014/main" id="{96C700F4-1320-454D-BDB5-3D7B827E015A}"/>
              </a:ext>
            </a:extLst>
          </p:cNvPr>
          <p:cNvSpPr>
            <a:spLocks noGrp="1"/>
          </p:cNvSpPr>
          <p:nvPr>
            <p:ph idx="1"/>
          </p:nvPr>
        </p:nvSpPr>
        <p:spPr>
          <a:xfrm>
            <a:off x="197710" y="1037571"/>
            <a:ext cx="5457052" cy="1295930"/>
          </a:xfrm>
        </p:spPr>
        <p:txBody>
          <a:bodyPr/>
          <a:lstStyle/>
          <a:p>
            <a:r>
              <a:rPr lang="zh-TW" altLang="en-US" dirty="0"/>
              <a:t>以</a:t>
            </a:r>
            <a:r>
              <a:rPr lang="en-US" altLang="zh-TW" dirty="0"/>
              <a:t>801</a:t>
            </a:r>
            <a:r>
              <a:rPr lang="zh-TW" altLang="en-US" dirty="0"/>
              <a:t>教室實測作為示意圖：</a:t>
            </a:r>
            <a:endParaRPr lang="en-US" altLang="zh-TW" dirty="0"/>
          </a:p>
          <a:p>
            <a:r>
              <a:rPr lang="zh-TW" altLang="en-US" dirty="0"/>
              <a:t>從雷達方向往目標看去，你的左、中、右，三個方向</a:t>
            </a:r>
          </a:p>
        </p:txBody>
      </p:sp>
      <p:sp>
        <p:nvSpPr>
          <p:cNvPr id="4" name="日期版面配置區 3">
            <a:extLst>
              <a:ext uri="{FF2B5EF4-FFF2-40B4-BE49-F238E27FC236}">
                <a16:creationId xmlns:a16="http://schemas.microsoft.com/office/drawing/2014/main" id="{CEC71D71-E787-4633-BC5F-A9B0D8D53A66}"/>
              </a:ext>
            </a:extLst>
          </p:cNvPr>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3146D90F-8072-4632-BE61-14DA5BA67B84}"/>
              </a:ext>
            </a:extLst>
          </p:cNvPr>
          <p:cNvSpPr>
            <a:spLocks noGrp="1"/>
          </p:cNvSpPr>
          <p:nvPr>
            <p:ph type="sldNum" sz="quarter" idx="12"/>
          </p:nvPr>
        </p:nvSpPr>
        <p:spPr/>
        <p:txBody>
          <a:bodyPr/>
          <a:lstStyle/>
          <a:p>
            <a:fld id="{72E2D38C-3FF7-4CAE-8DE5-82A98F7260E9}" type="slidenum">
              <a:rPr lang="zh-TW" altLang="en-US" smtClean="0"/>
              <a:t>4</a:t>
            </a:fld>
            <a:endParaRPr lang="zh-TW" altLang="en-US"/>
          </a:p>
        </p:txBody>
      </p:sp>
      <p:pic>
        <p:nvPicPr>
          <p:cNvPr id="7" name="圖片 6">
            <a:extLst>
              <a:ext uri="{FF2B5EF4-FFF2-40B4-BE49-F238E27FC236}">
                <a16:creationId xmlns:a16="http://schemas.microsoft.com/office/drawing/2014/main" id="{AA33D6F0-2457-4FA4-8059-E60DC7FC0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417" y="4236669"/>
            <a:ext cx="2347866" cy="1758169"/>
          </a:xfrm>
          <a:prstGeom prst="rect">
            <a:avLst/>
          </a:prstGeom>
        </p:spPr>
      </p:pic>
      <p:pic>
        <p:nvPicPr>
          <p:cNvPr id="9" name="圖片 8">
            <a:extLst>
              <a:ext uri="{FF2B5EF4-FFF2-40B4-BE49-F238E27FC236}">
                <a16:creationId xmlns:a16="http://schemas.microsoft.com/office/drawing/2014/main" id="{C270D456-05E3-4ADC-8D8C-A78B49B53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450" y="4236668"/>
            <a:ext cx="2347866" cy="1758169"/>
          </a:xfrm>
          <a:prstGeom prst="rect">
            <a:avLst/>
          </a:prstGeom>
        </p:spPr>
      </p:pic>
      <p:pic>
        <p:nvPicPr>
          <p:cNvPr id="11" name="圖片 10">
            <a:extLst>
              <a:ext uri="{FF2B5EF4-FFF2-40B4-BE49-F238E27FC236}">
                <a16:creationId xmlns:a16="http://schemas.microsoft.com/office/drawing/2014/main" id="{4875DD52-F8DB-45D7-813B-E0A5CD4C8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7484" y="4236670"/>
            <a:ext cx="2347866" cy="1758169"/>
          </a:xfrm>
          <a:prstGeom prst="rect">
            <a:avLst/>
          </a:prstGeom>
        </p:spPr>
      </p:pic>
      <p:sp>
        <p:nvSpPr>
          <p:cNvPr id="12" name="文字方塊 11">
            <a:extLst>
              <a:ext uri="{FF2B5EF4-FFF2-40B4-BE49-F238E27FC236}">
                <a16:creationId xmlns:a16="http://schemas.microsoft.com/office/drawing/2014/main" id="{5E1AD387-0A23-4515-BEE9-D75677B64A4D}"/>
              </a:ext>
            </a:extLst>
          </p:cNvPr>
          <p:cNvSpPr txBox="1"/>
          <p:nvPr/>
        </p:nvSpPr>
        <p:spPr>
          <a:xfrm>
            <a:off x="427512" y="3835803"/>
            <a:ext cx="575953" cy="369332"/>
          </a:xfrm>
          <a:prstGeom prst="rect">
            <a:avLst/>
          </a:prstGeom>
          <a:noFill/>
        </p:spPr>
        <p:txBody>
          <a:bodyPr wrap="square" rtlCol="0">
            <a:spAutoFit/>
          </a:bodyPr>
          <a:lstStyle/>
          <a:p>
            <a:r>
              <a:rPr lang="en-US" altLang="zh-TW" dirty="0"/>
              <a:t>left</a:t>
            </a:r>
            <a:endParaRPr lang="zh-TW" altLang="en-US" dirty="0"/>
          </a:p>
        </p:txBody>
      </p:sp>
      <p:sp>
        <p:nvSpPr>
          <p:cNvPr id="13" name="文字方塊 12">
            <a:extLst>
              <a:ext uri="{FF2B5EF4-FFF2-40B4-BE49-F238E27FC236}">
                <a16:creationId xmlns:a16="http://schemas.microsoft.com/office/drawing/2014/main" id="{BFC301B2-AE6F-4DEB-BC17-576ED1139E90}"/>
              </a:ext>
            </a:extLst>
          </p:cNvPr>
          <p:cNvSpPr txBox="1"/>
          <p:nvPr/>
        </p:nvSpPr>
        <p:spPr>
          <a:xfrm>
            <a:off x="3689573" y="3877078"/>
            <a:ext cx="931854" cy="369332"/>
          </a:xfrm>
          <a:prstGeom prst="rect">
            <a:avLst/>
          </a:prstGeom>
          <a:noFill/>
        </p:spPr>
        <p:txBody>
          <a:bodyPr wrap="square" rtlCol="0">
            <a:spAutoFit/>
          </a:bodyPr>
          <a:lstStyle/>
          <a:p>
            <a:r>
              <a:rPr lang="en-US" altLang="zh-TW" dirty="0"/>
              <a:t>middle</a:t>
            </a:r>
            <a:endParaRPr lang="zh-TW" altLang="en-US" dirty="0"/>
          </a:p>
        </p:txBody>
      </p:sp>
      <p:sp>
        <p:nvSpPr>
          <p:cNvPr id="14" name="文字方塊 13">
            <a:extLst>
              <a:ext uri="{FF2B5EF4-FFF2-40B4-BE49-F238E27FC236}">
                <a16:creationId xmlns:a16="http://schemas.microsoft.com/office/drawing/2014/main" id="{913F27BC-5D2A-4CBA-A363-35177189AACA}"/>
              </a:ext>
            </a:extLst>
          </p:cNvPr>
          <p:cNvSpPr txBox="1"/>
          <p:nvPr/>
        </p:nvSpPr>
        <p:spPr>
          <a:xfrm>
            <a:off x="7520864" y="3877078"/>
            <a:ext cx="702392" cy="369332"/>
          </a:xfrm>
          <a:prstGeom prst="rect">
            <a:avLst/>
          </a:prstGeom>
          <a:noFill/>
        </p:spPr>
        <p:txBody>
          <a:bodyPr wrap="square" rtlCol="0">
            <a:spAutoFit/>
          </a:bodyPr>
          <a:lstStyle/>
          <a:p>
            <a:r>
              <a:rPr lang="en-US" altLang="zh-TW" dirty="0"/>
              <a:t>right</a:t>
            </a:r>
            <a:endParaRPr lang="zh-TW" altLang="en-US" dirty="0"/>
          </a:p>
        </p:txBody>
      </p:sp>
      <p:pic>
        <p:nvPicPr>
          <p:cNvPr id="15" name="圖片 14">
            <a:extLst>
              <a:ext uri="{FF2B5EF4-FFF2-40B4-BE49-F238E27FC236}">
                <a16:creationId xmlns:a16="http://schemas.microsoft.com/office/drawing/2014/main" id="{D6C9BEDC-B909-4D02-996B-2A6B4F715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4761" y="1096775"/>
            <a:ext cx="2949230" cy="2208493"/>
          </a:xfrm>
          <a:prstGeom prst="rect">
            <a:avLst/>
          </a:prstGeom>
        </p:spPr>
      </p:pic>
      <p:sp>
        <p:nvSpPr>
          <p:cNvPr id="16" name="矩形 15">
            <a:extLst>
              <a:ext uri="{FF2B5EF4-FFF2-40B4-BE49-F238E27FC236}">
                <a16:creationId xmlns:a16="http://schemas.microsoft.com/office/drawing/2014/main" id="{E8659085-420D-4CAF-8138-4DE4A07C107F}"/>
              </a:ext>
            </a:extLst>
          </p:cNvPr>
          <p:cNvSpPr/>
          <p:nvPr/>
        </p:nvSpPr>
        <p:spPr>
          <a:xfrm>
            <a:off x="7582395" y="2244219"/>
            <a:ext cx="552202" cy="540545"/>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75602F2F-C05B-4717-B98F-7AD951BE00CA}"/>
              </a:ext>
            </a:extLst>
          </p:cNvPr>
          <p:cNvSpPr/>
          <p:nvPr/>
        </p:nvSpPr>
        <p:spPr>
          <a:xfrm>
            <a:off x="6457950" y="1603551"/>
            <a:ext cx="326043" cy="5635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5F3FB0F3-2206-4305-8E21-3E79E15BB4DA}"/>
              </a:ext>
            </a:extLst>
          </p:cNvPr>
          <p:cNvSpPr txBox="1"/>
          <p:nvPr/>
        </p:nvSpPr>
        <p:spPr>
          <a:xfrm>
            <a:off x="7508652" y="1919292"/>
            <a:ext cx="938151" cy="369332"/>
          </a:xfrm>
          <a:prstGeom prst="rect">
            <a:avLst/>
          </a:prstGeom>
          <a:noFill/>
        </p:spPr>
        <p:txBody>
          <a:bodyPr wrap="square" rtlCol="0">
            <a:spAutoFit/>
          </a:bodyPr>
          <a:lstStyle/>
          <a:p>
            <a:r>
              <a:rPr lang="en-US" altLang="zh-TW" dirty="0">
                <a:highlight>
                  <a:srgbClr val="FFFF00"/>
                </a:highlight>
              </a:rPr>
              <a:t>Radar</a:t>
            </a:r>
            <a:endParaRPr lang="zh-TW" altLang="en-US" dirty="0">
              <a:highlight>
                <a:srgbClr val="FFFF00"/>
              </a:highlight>
            </a:endParaRPr>
          </a:p>
        </p:txBody>
      </p:sp>
      <p:sp>
        <p:nvSpPr>
          <p:cNvPr id="19" name="文字方塊 18">
            <a:extLst>
              <a:ext uri="{FF2B5EF4-FFF2-40B4-BE49-F238E27FC236}">
                <a16:creationId xmlns:a16="http://schemas.microsoft.com/office/drawing/2014/main" id="{6EFBF342-703A-4183-B2AC-D3FE2D69352D}"/>
              </a:ext>
            </a:extLst>
          </p:cNvPr>
          <p:cNvSpPr txBox="1"/>
          <p:nvPr/>
        </p:nvSpPr>
        <p:spPr>
          <a:xfrm>
            <a:off x="6254048" y="1268926"/>
            <a:ext cx="938151" cy="369332"/>
          </a:xfrm>
          <a:prstGeom prst="rect">
            <a:avLst/>
          </a:prstGeom>
          <a:noFill/>
        </p:spPr>
        <p:txBody>
          <a:bodyPr wrap="square" rtlCol="0">
            <a:spAutoFit/>
          </a:bodyPr>
          <a:lstStyle/>
          <a:p>
            <a:r>
              <a:rPr lang="en-US" altLang="zh-TW" dirty="0">
                <a:highlight>
                  <a:srgbClr val="FF0000"/>
                </a:highlight>
              </a:rPr>
              <a:t>Corner</a:t>
            </a:r>
            <a:endParaRPr lang="zh-TW" altLang="en-US" dirty="0">
              <a:highlight>
                <a:srgbClr val="FF0000"/>
              </a:highlight>
            </a:endParaRPr>
          </a:p>
        </p:txBody>
      </p:sp>
    </p:spTree>
    <p:extLst>
      <p:ext uri="{BB962C8B-B14F-4D97-AF65-F5344CB8AC3E}">
        <p14:creationId xmlns:p14="http://schemas.microsoft.com/office/powerpoint/2010/main" val="59916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FDE693-1A73-4341-B661-21BE82B72011}"/>
              </a:ext>
            </a:extLst>
          </p:cNvPr>
          <p:cNvSpPr>
            <a:spLocks noGrp="1"/>
          </p:cNvSpPr>
          <p:nvPr>
            <p:ph type="title"/>
          </p:nvPr>
        </p:nvSpPr>
        <p:spPr/>
        <p:txBody>
          <a:bodyPr/>
          <a:lstStyle/>
          <a:p>
            <a:r>
              <a:rPr lang="zh-TW" altLang="en-US" dirty="0"/>
              <a:t>雷達板操作</a:t>
            </a:r>
            <a:r>
              <a:rPr lang="en-US" altLang="zh-TW" dirty="0"/>
              <a:t>—</a:t>
            </a:r>
            <a:r>
              <a:rPr lang="zh-TW" altLang="en-US" dirty="0"/>
              <a:t>獲得原始資料</a:t>
            </a:r>
          </a:p>
        </p:txBody>
      </p:sp>
      <p:sp>
        <p:nvSpPr>
          <p:cNvPr id="3" name="內容版面配置區 2">
            <a:extLst>
              <a:ext uri="{FF2B5EF4-FFF2-40B4-BE49-F238E27FC236}">
                <a16:creationId xmlns:a16="http://schemas.microsoft.com/office/drawing/2014/main" id="{265C61B3-034C-424A-AB05-8487F83A71EE}"/>
              </a:ext>
            </a:extLst>
          </p:cNvPr>
          <p:cNvSpPr>
            <a:spLocks noGrp="1"/>
          </p:cNvSpPr>
          <p:nvPr>
            <p:ph idx="1"/>
          </p:nvPr>
        </p:nvSpPr>
        <p:spPr>
          <a:xfrm>
            <a:off x="197709" y="1037569"/>
            <a:ext cx="8847437" cy="2786285"/>
          </a:xfrm>
        </p:spPr>
        <p:txBody>
          <a:bodyPr>
            <a:normAutofit/>
          </a:bodyPr>
          <a:lstStyle/>
          <a:p>
            <a:r>
              <a:rPr lang="zh-TW" altLang="en-US" dirty="0"/>
              <a:t>雷達板要</a:t>
            </a:r>
            <a:r>
              <a:rPr lang="zh-TW" altLang="en-US" b="1" dirty="0">
                <a:solidFill>
                  <a:srgbClr val="FF0000"/>
                </a:solidFill>
              </a:rPr>
              <a:t>使用助教的電腦操作</a:t>
            </a:r>
            <a:r>
              <a:rPr lang="zh-TW" altLang="en-US" dirty="0"/>
              <a:t>，得到原始測量資料</a:t>
            </a:r>
            <a:r>
              <a:rPr lang="en-US" altLang="zh-TW" dirty="0"/>
              <a:t>(.bin)</a:t>
            </a:r>
            <a:r>
              <a:rPr lang="zh-TW" altLang="en-US" dirty="0"/>
              <a:t>後將在你們電腦使用</a:t>
            </a:r>
            <a:r>
              <a:rPr lang="en-US" altLang="zh-TW" dirty="0" err="1"/>
              <a:t>matlab</a:t>
            </a:r>
            <a:r>
              <a:rPr lang="zh-TW" altLang="en-US" dirty="0"/>
              <a:t>進行後處理得到矩陣資料</a:t>
            </a:r>
            <a:r>
              <a:rPr lang="en-US" altLang="zh-TW" dirty="0"/>
              <a:t>(</a:t>
            </a:r>
            <a:r>
              <a:rPr lang="en-US" altLang="zh-TW" dirty="0" err="1"/>
              <a:t>adcData</a:t>
            </a:r>
            <a:r>
              <a:rPr lang="en-US" altLang="zh-TW" dirty="0"/>
              <a:t>)</a:t>
            </a:r>
            <a:r>
              <a:rPr lang="zh-TW" altLang="en-US" dirty="0"/>
              <a:t>，此頁是讓你們用雷達測量得到原始</a:t>
            </a:r>
            <a:r>
              <a:rPr lang="en-US" altLang="zh-TW" dirty="0"/>
              <a:t>bin</a:t>
            </a:r>
            <a:r>
              <a:rPr lang="zh-TW" altLang="en-US" dirty="0"/>
              <a:t>檔資料</a:t>
            </a:r>
            <a:endParaRPr lang="en-US" altLang="zh-TW" dirty="0"/>
          </a:p>
          <a:p>
            <a:r>
              <a:rPr lang="zh-TW" altLang="en-US" dirty="0"/>
              <a:t>測量方法</a:t>
            </a:r>
            <a:r>
              <a:rPr lang="en-US" altLang="zh-TW" dirty="0"/>
              <a:t>(</a:t>
            </a:r>
            <a:r>
              <a:rPr lang="zh-TW" altLang="en-US" dirty="0"/>
              <a:t>在助教電腦上操作：</a:t>
            </a:r>
            <a:endParaRPr lang="en-US" altLang="zh-TW" dirty="0"/>
          </a:p>
          <a:p>
            <a:pPr lvl="1"/>
            <a:r>
              <a:rPr lang="zh-TW" altLang="en-US" sz="1200" b="1" dirty="0"/>
              <a:t>更改儲存檔名</a:t>
            </a:r>
            <a:r>
              <a:rPr lang="zh-TW" altLang="en-US" sz="1200" dirty="0"/>
              <a:t>：在</a:t>
            </a:r>
            <a:r>
              <a:rPr lang="en-US" altLang="zh-TW" sz="1200" dirty="0"/>
              <a:t>”</a:t>
            </a:r>
            <a:r>
              <a:rPr lang="en-US" altLang="zh-TW" sz="1200" dirty="0" err="1"/>
              <a:t>Cascade_Capture.lua</a:t>
            </a:r>
            <a:r>
              <a:rPr lang="en-US" altLang="zh-TW" sz="1200" dirty="0"/>
              <a:t>”</a:t>
            </a:r>
            <a:r>
              <a:rPr lang="zh-TW" altLang="en-US" sz="1200" dirty="0"/>
              <a:t>檔案中，更改第</a:t>
            </a:r>
            <a:r>
              <a:rPr lang="en-US" altLang="zh-TW" sz="1200" b="1" dirty="0"/>
              <a:t>44</a:t>
            </a:r>
            <a:r>
              <a:rPr lang="zh-TW" altLang="en-US" sz="1200" dirty="0"/>
              <a:t>行的</a:t>
            </a:r>
            <a:r>
              <a:rPr lang="en-US" altLang="zh-TW" sz="1200" dirty="0" err="1"/>
              <a:t>capture_directory</a:t>
            </a:r>
            <a:r>
              <a:rPr lang="en-US" altLang="zh-TW" sz="1200" dirty="0"/>
              <a:t> = “311513000_left”</a:t>
            </a:r>
            <a:r>
              <a:rPr lang="zh-TW" altLang="en-US" sz="1200" dirty="0"/>
              <a:t>，</a:t>
            </a:r>
            <a:r>
              <a:rPr lang="zh-TW" altLang="en-US" sz="1200" b="1" dirty="0"/>
              <a:t>檔名前面改你的學號，後面根據你現在測量的方向取名</a:t>
            </a:r>
            <a:r>
              <a:rPr lang="en-US" altLang="zh-TW" sz="1200" b="1" dirty="0"/>
              <a:t>(left, middle, right)</a:t>
            </a:r>
            <a:r>
              <a:rPr lang="zh-TW" altLang="en-US" sz="1200" dirty="0"/>
              <a:t>，改完記得存檔</a:t>
            </a:r>
            <a:endParaRPr lang="en-US" altLang="zh-TW" sz="1200" dirty="0"/>
          </a:p>
          <a:p>
            <a:pPr lvl="1"/>
            <a:r>
              <a:rPr lang="zh-TW" altLang="en-US" sz="1200" dirty="0"/>
              <a:t>開始測量：在</a:t>
            </a:r>
            <a:r>
              <a:rPr lang="en-US" altLang="zh-TW" sz="1200" dirty="0"/>
              <a:t>“</a:t>
            </a:r>
            <a:r>
              <a:rPr lang="en-US" altLang="zh-TW" sz="1200" dirty="0" err="1"/>
              <a:t>mmWave</a:t>
            </a:r>
            <a:r>
              <a:rPr lang="en-US" altLang="zh-TW" sz="1200" dirty="0"/>
              <a:t> Studio”</a:t>
            </a:r>
            <a:r>
              <a:rPr lang="zh-TW" altLang="en-US" sz="1200" dirty="0"/>
              <a:t>程式下方選擇剛剛的</a:t>
            </a:r>
            <a:r>
              <a:rPr lang="en-US" altLang="zh-TW" sz="1200" dirty="0"/>
              <a:t>”</a:t>
            </a:r>
            <a:r>
              <a:rPr lang="en-US" altLang="zh-TW" sz="1200" dirty="0" err="1"/>
              <a:t>Cascade_Capture.lua</a:t>
            </a:r>
            <a:r>
              <a:rPr lang="en-US" altLang="zh-TW" sz="1200" dirty="0"/>
              <a:t>”</a:t>
            </a:r>
            <a:r>
              <a:rPr lang="zh-TW" altLang="en-US" sz="1200" dirty="0"/>
              <a:t>，選好後按</a:t>
            </a:r>
            <a:r>
              <a:rPr lang="en-US" altLang="zh-TW" sz="1200" dirty="0"/>
              <a:t>“Run!”</a:t>
            </a:r>
            <a:r>
              <a:rPr lang="zh-TW" altLang="en-US" sz="1200" dirty="0"/>
              <a:t>，程式會開始進行測量，之後會將檔案從雷達版上傳至電腦</a:t>
            </a:r>
            <a:endParaRPr lang="en-US" altLang="zh-TW" sz="1200" dirty="0"/>
          </a:p>
          <a:p>
            <a:pPr lvl="1"/>
            <a:r>
              <a:rPr lang="en-US" altLang="zh-TW" sz="1200" dirty="0"/>
              <a:t>.bin</a:t>
            </a:r>
            <a:r>
              <a:rPr lang="zh-TW" altLang="en-US" sz="1200" dirty="0"/>
              <a:t>檔儲存位置：</a:t>
            </a:r>
            <a:r>
              <a:rPr lang="en-US" altLang="zh-TW" sz="1200" dirty="0"/>
              <a:t> </a:t>
            </a:r>
            <a:r>
              <a:rPr lang="en-US" altLang="zh-TW" sz="1200" dirty="0" err="1"/>
              <a:t>mmWaveStudio</a:t>
            </a:r>
            <a:r>
              <a:rPr lang="en-US" altLang="zh-TW" sz="1200" dirty="0"/>
              <a:t>\</a:t>
            </a:r>
            <a:r>
              <a:rPr lang="en-US" altLang="zh-TW" sz="1200" dirty="0" err="1"/>
              <a:t>PostProc</a:t>
            </a:r>
            <a:r>
              <a:rPr lang="zh-TW" altLang="en-US" sz="1200" dirty="0"/>
              <a:t>資料夾會看到你取的檔名的資料夾</a:t>
            </a:r>
            <a:r>
              <a:rPr lang="en-US" altLang="zh-TW" sz="1200" dirty="0"/>
              <a:t>“311513000_left”</a:t>
            </a:r>
            <a:r>
              <a:rPr lang="zh-TW" altLang="en-US" sz="1200" dirty="0"/>
              <a:t> </a:t>
            </a:r>
          </a:p>
        </p:txBody>
      </p:sp>
      <p:sp>
        <p:nvSpPr>
          <p:cNvPr id="4" name="日期版面配置區 3">
            <a:extLst>
              <a:ext uri="{FF2B5EF4-FFF2-40B4-BE49-F238E27FC236}">
                <a16:creationId xmlns:a16="http://schemas.microsoft.com/office/drawing/2014/main" id="{56DC1F4D-DEAD-40CA-AB57-DC434D4BBF07}"/>
              </a:ext>
            </a:extLst>
          </p:cNvPr>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9B5EEE26-7BFC-41CD-BD01-ACCDBEDBCBB1}"/>
              </a:ext>
            </a:extLst>
          </p:cNvPr>
          <p:cNvSpPr>
            <a:spLocks noGrp="1"/>
          </p:cNvSpPr>
          <p:nvPr>
            <p:ph type="sldNum" sz="quarter" idx="12"/>
          </p:nvPr>
        </p:nvSpPr>
        <p:spPr/>
        <p:txBody>
          <a:bodyPr/>
          <a:lstStyle/>
          <a:p>
            <a:fld id="{72E2D38C-3FF7-4CAE-8DE5-82A98F7260E9}" type="slidenum">
              <a:rPr lang="zh-TW" altLang="en-US" smtClean="0"/>
              <a:t>5</a:t>
            </a:fld>
            <a:endParaRPr lang="zh-TW" altLang="en-US"/>
          </a:p>
        </p:txBody>
      </p:sp>
      <p:grpSp>
        <p:nvGrpSpPr>
          <p:cNvPr id="19" name="群組 18">
            <a:extLst>
              <a:ext uri="{FF2B5EF4-FFF2-40B4-BE49-F238E27FC236}">
                <a16:creationId xmlns:a16="http://schemas.microsoft.com/office/drawing/2014/main" id="{08C0E9A9-F066-4816-89FF-6277580BE917}"/>
              </a:ext>
            </a:extLst>
          </p:cNvPr>
          <p:cNvGrpSpPr/>
          <p:nvPr/>
        </p:nvGrpSpPr>
        <p:grpSpPr>
          <a:xfrm>
            <a:off x="98854" y="4258358"/>
            <a:ext cx="6304031" cy="1005750"/>
            <a:chOff x="98854" y="4416533"/>
            <a:chExt cx="6304031" cy="1005750"/>
          </a:xfrm>
        </p:grpSpPr>
        <p:grpSp>
          <p:nvGrpSpPr>
            <p:cNvPr id="15" name="群組 14">
              <a:extLst>
                <a:ext uri="{FF2B5EF4-FFF2-40B4-BE49-F238E27FC236}">
                  <a16:creationId xmlns:a16="http://schemas.microsoft.com/office/drawing/2014/main" id="{D7250269-3476-4C11-95F0-FE92877CB986}"/>
                </a:ext>
              </a:extLst>
            </p:cNvPr>
            <p:cNvGrpSpPr/>
            <p:nvPr/>
          </p:nvGrpSpPr>
          <p:grpSpPr>
            <a:xfrm>
              <a:off x="98854" y="4511171"/>
              <a:ext cx="6304031" cy="911112"/>
              <a:chOff x="197709" y="3416140"/>
              <a:chExt cx="6304031" cy="911112"/>
            </a:xfrm>
          </p:grpSpPr>
          <p:pic>
            <p:nvPicPr>
              <p:cNvPr id="7" name="圖片 6">
                <a:extLst>
                  <a:ext uri="{FF2B5EF4-FFF2-40B4-BE49-F238E27FC236}">
                    <a16:creationId xmlns:a16="http://schemas.microsoft.com/office/drawing/2014/main" id="{6BC27DF5-364F-405E-831E-15A86DDF54F5}"/>
                  </a:ext>
                </a:extLst>
              </p:cNvPr>
              <p:cNvPicPr>
                <a:picLocks noChangeAspect="1"/>
              </p:cNvPicPr>
              <p:nvPr/>
            </p:nvPicPr>
            <p:blipFill>
              <a:blip r:embed="rId2"/>
              <a:stretch>
                <a:fillRect/>
              </a:stretch>
            </p:blipFill>
            <p:spPr>
              <a:xfrm>
                <a:off x="197709" y="3416140"/>
                <a:ext cx="6304031" cy="911112"/>
              </a:xfrm>
              <a:prstGeom prst="rect">
                <a:avLst/>
              </a:prstGeom>
            </p:spPr>
          </p:pic>
          <p:sp>
            <p:nvSpPr>
              <p:cNvPr id="12" name="矩形 11">
                <a:extLst>
                  <a:ext uri="{FF2B5EF4-FFF2-40B4-BE49-F238E27FC236}">
                    <a16:creationId xmlns:a16="http://schemas.microsoft.com/office/drawing/2014/main" id="{74F769CF-F02E-42D4-8129-341734228682}"/>
                  </a:ext>
                </a:extLst>
              </p:cNvPr>
              <p:cNvSpPr/>
              <p:nvPr/>
            </p:nvSpPr>
            <p:spPr>
              <a:xfrm>
                <a:off x="197709" y="3651662"/>
                <a:ext cx="2664244" cy="1721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7" name="文字方塊 16">
              <a:extLst>
                <a:ext uri="{FF2B5EF4-FFF2-40B4-BE49-F238E27FC236}">
                  <a16:creationId xmlns:a16="http://schemas.microsoft.com/office/drawing/2014/main" id="{DDA41AC4-E322-4384-997F-5352D26ED757}"/>
                </a:ext>
              </a:extLst>
            </p:cNvPr>
            <p:cNvSpPr txBox="1"/>
            <p:nvPr/>
          </p:nvSpPr>
          <p:spPr>
            <a:xfrm>
              <a:off x="2466356" y="4416533"/>
              <a:ext cx="439387" cy="369332"/>
            </a:xfrm>
            <a:prstGeom prst="rect">
              <a:avLst/>
            </a:prstGeom>
            <a:noFill/>
          </p:spPr>
          <p:txBody>
            <a:bodyPr wrap="square" rtlCol="0">
              <a:spAutoFit/>
            </a:bodyPr>
            <a:lstStyle/>
            <a:p>
              <a:r>
                <a:rPr lang="en-US" altLang="zh-TW" dirty="0">
                  <a:solidFill>
                    <a:srgbClr val="FF0000"/>
                  </a:solidFill>
                </a:rPr>
                <a:t>(1)</a:t>
              </a:r>
              <a:endParaRPr lang="zh-TW" altLang="en-US" dirty="0">
                <a:solidFill>
                  <a:srgbClr val="FF0000"/>
                </a:solidFill>
              </a:endParaRPr>
            </a:p>
          </p:txBody>
        </p:sp>
      </p:grpSp>
      <p:grpSp>
        <p:nvGrpSpPr>
          <p:cNvPr id="21" name="群組 20">
            <a:extLst>
              <a:ext uri="{FF2B5EF4-FFF2-40B4-BE49-F238E27FC236}">
                <a16:creationId xmlns:a16="http://schemas.microsoft.com/office/drawing/2014/main" id="{5D71CEE0-4B93-4D35-A174-C9FB1EACC904}"/>
              </a:ext>
            </a:extLst>
          </p:cNvPr>
          <p:cNvGrpSpPr/>
          <p:nvPr/>
        </p:nvGrpSpPr>
        <p:grpSpPr>
          <a:xfrm>
            <a:off x="-21985" y="5322461"/>
            <a:ext cx="9165985" cy="938206"/>
            <a:chOff x="-21985" y="5322461"/>
            <a:chExt cx="9165985" cy="938206"/>
          </a:xfrm>
        </p:grpSpPr>
        <p:grpSp>
          <p:nvGrpSpPr>
            <p:cNvPr id="16" name="群組 15">
              <a:extLst>
                <a:ext uri="{FF2B5EF4-FFF2-40B4-BE49-F238E27FC236}">
                  <a16:creationId xmlns:a16="http://schemas.microsoft.com/office/drawing/2014/main" id="{5E317D21-9AA4-48EE-AEF2-AB2725A2D434}"/>
                </a:ext>
              </a:extLst>
            </p:cNvPr>
            <p:cNvGrpSpPr/>
            <p:nvPr/>
          </p:nvGrpSpPr>
          <p:grpSpPr>
            <a:xfrm>
              <a:off x="0" y="5537469"/>
              <a:ext cx="9144000" cy="723198"/>
              <a:chOff x="0" y="5537469"/>
              <a:chExt cx="9144000" cy="723198"/>
            </a:xfrm>
          </p:grpSpPr>
          <p:pic>
            <p:nvPicPr>
              <p:cNvPr id="9" name="圖片 8">
                <a:extLst>
                  <a:ext uri="{FF2B5EF4-FFF2-40B4-BE49-F238E27FC236}">
                    <a16:creationId xmlns:a16="http://schemas.microsoft.com/office/drawing/2014/main" id="{A710C037-FD92-42C6-B2A8-A5295B6836D5}"/>
                  </a:ext>
                </a:extLst>
              </p:cNvPr>
              <p:cNvPicPr>
                <a:picLocks noChangeAspect="1"/>
              </p:cNvPicPr>
              <p:nvPr/>
            </p:nvPicPr>
            <p:blipFill>
              <a:blip r:embed="rId3"/>
              <a:stretch>
                <a:fillRect/>
              </a:stretch>
            </p:blipFill>
            <p:spPr>
              <a:xfrm>
                <a:off x="0" y="5537469"/>
                <a:ext cx="9144000" cy="723198"/>
              </a:xfrm>
              <a:prstGeom prst="rect">
                <a:avLst/>
              </a:prstGeom>
            </p:spPr>
          </p:pic>
          <p:sp>
            <p:nvSpPr>
              <p:cNvPr id="13" name="矩形 12">
                <a:extLst>
                  <a:ext uri="{FF2B5EF4-FFF2-40B4-BE49-F238E27FC236}">
                    <a16:creationId xmlns:a16="http://schemas.microsoft.com/office/drawing/2014/main" id="{AFF0C979-C247-42E2-8A8A-668C60F3B9C7}"/>
                  </a:ext>
                </a:extLst>
              </p:cNvPr>
              <p:cNvSpPr/>
              <p:nvPr/>
            </p:nvSpPr>
            <p:spPr>
              <a:xfrm>
                <a:off x="628650" y="5654175"/>
                <a:ext cx="8087838" cy="4913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矩形 13">
                <a:extLst>
                  <a:ext uri="{FF2B5EF4-FFF2-40B4-BE49-F238E27FC236}">
                    <a16:creationId xmlns:a16="http://schemas.microsoft.com/office/drawing/2014/main" id="{34257949-F6A8-40A8-AAE7-BABB6084C3F0}"/>
                  </a:ext>
                </a:extLst>
              </p:cNvPr>
              <p:cNvSpPr/>
              <p:nvPr/>
            </p:nvSpPr>
            <p:spPr>
              <a:xfrm>
                <a:off x="0" y="5654175"/>
                <a:ext cx="368135" cy="1662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文字方塊 17">
              <a:extLst>
                <a:ext uri="{FF2B5EF4-FFF2-40B4-BE49-F238E27FC236}">
                  <a16:creationId xmlns:a16="http://schemas.microsoft.com/office/drawing/2014/main" id="{894F6F13-0EAB-4099-A5D6-0B1418780895}"/>
                </a:ext>
              </a:extLst>
            </p:cNvPr>
            <p:cNvSpPr txBox="1"/>
            <p:nvPr/>
          </p:nvSpPr>
          <p:spPr>
            <a:xfrm>
              <a:off x="533648" y="5322461"/>
              <a:ext cx="439387" cy="369332"/>
            </a:xfrm>
            <a:prstGeom prst="rect">
              <a:avLst/>
            </a:prstGeom>
            <a:noFill/>
          </p:spPr>
          <p:txBody>
            <a:bodyPr wrap="square" rtlCol="0">
              <a:spAutoFit/>
            </a:bodyPr>
            <a:lstStyle/>
            <a:p>
              <a:r>
                <a:rPr lang="en-US" altLang="zh-TW" dirty="0">
                  <a:solidFill>
                    <a:srgbClr val="FF0000"/>
                  </a:solidFill>
                </a:rPr>
                <a:t>(2)</a:t>
              </a:r>
              <a:endParaRPr lang="zh-TW" altLang="en-US" dirty="0">
                <a:solidFill>
                  <a:srgbClr val="FF0000"/>
                </a:solidFill>
              </a:endParaRPr>
            </a:p>
          </p:txBody>
        </p:sp>
        <p:sp>
          <p:nvSpPr>
            <p:cNvPr id="20" name="文字方塊 19">
              <a:extLst>
                <a:ext uri="{FF2B5EF4-FFF2-40B4-BE49-F238E27FC236}">
                  <a16:creationId xmlns:a16="http://schemas.microsoft.com/office/drawing/2014/main" id="{B019A479-FE96-4CDB-9F4B-1BD5C809FE4C}"/>
                </a:ext>
              </a:extLst>
            </p:cNvPr>
            <p:cNvSpPr txBox="1"/>
            <p:nvPr/>
          </p:nvSpPr>
          <p:spPr>
            <a:xfrm>
              <a:off x="-21985" y="5322461"/>
              <a:ext cx="439387" cy="369332"/>
            </a:xfrm>
            <a:prstGeom prst="rect">
              <a:avLst/>
            </a:prstGeom>
            <a:noFill/>
          </p:spPr>
          <p:txBody>
            <a:bodyPr wrap="square" rtlCol="0">
              <a:spAutoFit/>
            </a:bodyPr>
            <a:lstStyle/>
            <a:p>
              <a:r>
                <a:rPr lang="en-US" altLang="zh-TW" dirty="0">
                  <a:solidFill>
                    <a:srgbClr val="FF0000"/>
                  </a:solidFill>
                </a:rPr>
                <a:t>(3)</a:t>
              </a:r>
              <a:endParaRPr lang="zh-TW" altLang="en-US" dirty="0">
                <a:solidFill>
                  <a:srgbClr val="FF0000"/>
                </a:solidFill>
              </a:endParaRPr>
            </a:p>
          </p:txBody>
        </p:sp>
      </p:grpSp>
      <p:grpSp>
        <p:nvGrpSpPr>
          <p:cNvPr id="27" name="群組 26">
            <a:extLst>
              <a:ext uri="{FF2B5EF4-FFF2-40B4-BE49-F238E27FC236}">
                <a16:creationId xmlns:a16="http://schemas.microsoft.com/office/drawing/2014/main" id="{234AE462-8FAC-4ADA-BEE2-B0BFEAE8AE47}"/>
              </a:ext>
            </a:extLst>
          </p:cNvPr>
          <p:cNvGrpSpPr/>
          <p:nvPr/>
        </p:nvGrpSpPr>
        <p:grpSpPr>
          <a:xfrm>
            <a:off x="6596742" y="2952894"/>
            <a:ext cx="2448404" cy="2554233"/>
            <a:chOff x="6596742" y="2952894"/>
            <a:chExt cx="2448404" cy="2554233"/>
          </a:xfrm>
        </p:grpSpPr>
        <p:grpSp>
          <p:nvGrpSpPr>
            <p:cNvPr id="25" name="群組 24">
              <a:extLst>
                <a:ext uri="{FF2B5EF4-FFF2-40B4-BE49-F238E27FC236}">
                  <a16:creationId xmlns:a16="http://schemas.microsoft.com/office/drawing/2014/main" id="{FBFD8371-F997-415F-A6E0-7CFE179D811C}"/>
                </a:ext>
              </a:extLst>
            </p:cNvPr>
            <p:cNvGrpSpPr/>
            <p:nvPr/>
          </p:nvGrpSpPr>
          <p:grpSpPr>
            <a:xfrm>
              <a:off x="6596742" y="3068079"/>
              <a:ext cx="2448404" cy="2439048"/>
              <a:chOff x="6596742" y="3068079"/>
              <a:chExt cx="2448404" cy="2439048"/>
            </a:xfrm>
          </p:grpSpPr>
          <p:pic>
            <p:nvPicPr>
              <p:cNvPr id="11" name="圖片 10">
                <a:extLst>
                  <a:ext uri="{FF2B5EF4-FFF2-40B4-BE49-F238E27FC236}">
                    <a16:creationId xmlns:a16="http://schemas.microsoft.com/office/drawing/2014/main" id="{C55FEEA5-27BB-419A-9CFB-C81360D87F35}"/>
                  </a:ext>
                </a:extLst>
              </p:cNvPr>
              <p:cNvPicPr>
                <a:picLocks noChangeAspect="1"/>
              </p:cNvPicPr>
              <p:nvPr/>
            </p:nvPicPr>
            <p:blipFill>
              <a:blip r:embed="rId4"/>
              <a:stretch>
                <a:fillRect/>
              </a:stretch>
            </p:blipFill>
            <p:spPr>
              <a:xfrm>
                <a:off x="6596743" y="3068080"/>
                <a:ext cx="2448403" cy="2439047"/>
              </a:xfrm>
              <a:prstGeom prst="rect">
                <a:avLst/>
              </a:prstGeom>
            </p:spPr>
          </p:pic>
          <p:sp>
            <p:nvSpPr>
              <p:cNvPr id="24" name="矩形 23">
                <a:extLst>
                  <a:ext uri="{FF2B5EF4-FFF2-40B4-BE49-F238E27FC236}">
                    <a16:creationId xmlns:a16="http://schemas.microsoft.com/office/drawing/2014/main" id="{B65E026B-F23A-4BD9-99FD-4832D51F5075}"/>
                  </a:ext>
                </a:extLst>
              </p:cNvPr>
              <p:cNvSpPr/>
              <p:nvPr/>
            </p:nvSpPr>
            <p:spPr>
              <a:xfrm>
                <a:off x="7404265" y="3068080"/>
                <a:ext cx="855023" cy="16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100" dirty="0"/>
                  <a:t>你的檔名</a:t>
                </a:r>
              </a:p>
            </p:txBody>
          </p:sp>
          <p:sp>
            <p:nvSpPr>
              <p:cNvPr id="23" name="矩形 22">
                <a:extLst>
                  <a:ext uri="{FF2B5EF4-FFF2-40B4-BE49-F238E27FC236}">
                    <a16:creationId xmlns:a16="http://schemas.microsoft.com/office/drawing/2014/main" id="{A7DAE621-949C-4C73-8382-532E2906E9B1}"/>
                  </a:ext>
                </a:extLst>
              </p:cNvPr>
              <p:cNvSpPr/>
              <p:nvPr/>
            </p:nvSpPr>
            <p:spPr>
              <a:xfrm>
                <a:off x="6596742" y="3068079"/>
                <a:ext cx="1918607" cy="1798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26" name="文字方塊 25">
              <a:extLst>
                <a:ext uri="{FF2B5EF4-FFF2-40B4-BE49-F238E27FC236}">
                  <a16:creationId xmlns:a16="http://schemas.microsoft.com/office/drawing/2014/main" id="{4D2987E6-4A81-41D7-B26E-D77DE6CB1594}"/>
                </a:ext>
              </a:extLst>
            </p:cNvPr>
            <p:cNvSpPr txBox="1"/>
            <p:nvPr/>
          </p:nvSpPr>
          <p:spPr>
            <a:xfrm>
              <a:off x="8453146" y="2952894"/>
              <a:ext cx="439387" cy="369332"/>
            </a:xfrm>
            <a:prstGeom prst="rect">
              <a:avLst/>
            </a:prstGeom>
            <a:noFill/>
          </p:spPr>
          <p:txBody>
            <a:bodyPr wrap="square" rtlCol="0">
              <a:spAutoFit/>
            </a:bodyPr>
            <a:lstStyle/>
            <a:p>
              <a:r>
                <a:rPr lang="en-US" altLang="zh-TW" dirty="0">
                  <a:solidFill>
                    <a:srgbClr val="FF0000"/>
                  </a:solidFill>
                </a:rPr>
                <a:t>(4)</a:t>
              </a:r>
              <a:endParaRPr lang="zh-TW" altLang="en-US" dirty="0">
                <a:solidFill>
                  <a:srgbClr val="FF0000"/>
                </a:solidFill>
              </a:endParaRPr>
            </a:p>
          </p:txBody>
        </p:sp>
      </p:grpSp>
    </p:spTree>
    <p:extLst>
      <p:ext uri="{BB962C8B-B14F-4D97-AF65-F5344CB8AC3E}">
        <p14:creationId xmlns:p14="http://schemas.microsoft.com/office/powerpoint/2010/main" val="373279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BF7EC3-4525-42FA-B1A8-A3E938A7AC96}"/>
              </a:ext>
            </a:extLst>
          </p:cNvPr>
          <p:cNvSpPr>
            <a:spLocks noGrp="1"/>
          </p:cNvSpPr>
          <p:nvPr>
            <p:ph type="title"/>
          </p:nvPr>
        </p:nvSpPr>
        <p:spPr/>
        <p:txBody>
          <a:bodyPr/>
          <a:lstStyle/>
          <a:p>
            <a:r>
              <a:rPr lang="zh-TW" altLang="en-US" dirty="0"/>
              <a:t>雷達板操作</a:t>
            </a:r>
            <a:r>
              <a:rPr lang="en-US" altLang="zh-TW" dirty="0"/>
              <a:t>—</a:t>
            </a:r>
            <a:r>
              <a:rPr lang="zh-TW" altLang="en-US" dirty="0"/>
              <a:t>獲得原始資料</a:t>
            </a:r>
          </a:p>
        </p:txBody>
      </p:sp>
      <p:sp>
        <p:nvSpPr>
          <p:cNvPr id="3" name="內容版面配置區 2">
            <a:extLst>
              <a:ext uri="{FF2B5EF4-FFF2-40B4-BE49-F238E27FC236}">
                <a16:creationId xmlns:a16="http://schemas.microsoft.com/office/drawing/2014/main" id="{560932F6-0D7E-4D5D-B9ED-C12E9503A4E7}"/>
              </a:ext>
            </a:extLst>
          </p:cNvPr>
          <p:cNvSpPr>
            <a:spLocks noGrp="1"/>
          </p:cNvSpPr>
          <p:nvPr>
            <p:ph idx="1"/>
          </p:nvPr>
        </p:nvSpPr>
        <p:spPr>
          <a:xfrm>
            <a:off x="197709" y="1037570"/>
            <a:ext cx="8847437" cy="1230617"/>
          </a:xfrm>
        </p:spPr>
        <p:txBody>
          <a:bodyPr/>
          <a:lstStyle/>
          <a:p>
            <a:r>
              <a:rPr lang="zh-TW" altLang="en-US" dirty="0"/>
              <a:t>單次掃描完後會看到以下彈出視窗，這是正在從雷達版將資料複製到助教的電腦上，等他跑完後再進行下一個動作，例如：切換方向測量</a:t>
            </a:r>
            <a:r>
              <a:rPr lang="en-US" altLang="zh-TW" dirty="0"/>
              <a:t>(</a:t>
            </a:r>
            <a:r>
              <a:rPr lang="zh-TW" altLang="en-US" dirty="0"/>
              <a:t>要改檔名</a:t>
            </a:r>
            <a:r>
              <a:rPr lang="en-US" altLang="zh-TW" dirty="0"/>
              <a:t>)</a:t>
            </a:r>
            <a:r>
              <a:rPr lang="zh-TW" altLang="en-US" dirty="0"/>
              <a:t>、將檔案複製到你的隨身碟</a:t>
            </a:r>
          </a:p>
        </p:txBody>
      </p:sp>
      <p:sp>
        <p:nvSpPr>
          <p:cNvPr id="4" name="日期版面配置區 3">
            <a:extLst>
              <a:ext uri="{FF2B5EF4-FFF2-40B4-BE49-F238E27FC236}">
                <a16:creationId xmlns:a16="http://schemas.microsoft.com/office/drawing/2014/main" id="{BA7C603A-9B5F-499E-AC2D-86D5F1BE5005}"/>
              </a:ext>
            </a:extLst>
          </p:cNvPr>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F1145F5C-2EF0-4D7A-AA23-E5C6190734F9}"/>
              </a:ext>
            </a:extLst>
          </p:cNvPr>
          <p:cNvSpPr>
            <a:spLocks noGrp="1"/>
          </p:cNvSpPr>
          <p:nvPr>
            <p:ph type="sldNum" sz="quarter" idx="12"/>
          </p:nvPr>
        </p:nvSpPr>
        <p:spPr/>
        <p:txBody>
          <a:bodyPr/>
          <a:lstStyle/>
          <a:p>
            <a:fld id="{72E2D38C-3FF7-4CAE-8DE5-82A98F7260E9}" type="slidenum">
              <a:rPr lang="zh-TW" altLang="en-US" smtClean="0"/>
              <a:t>6</a:t>
            </a:fld>
            <a:endParaRPr lang="zh-TW" altLang="en-US"/>
          </a:p>
        </p:txBody>
      </p:sp>
      <p:pic>
        <p:nvPicPr>
          <p:cNvPr id="6" name="圖片 5">
            <a:extLst>
              <a:ext uri="{FF2B5EF4-FFF2-40B4-BE49-F238E27FC236}">
                <a16:creationId xmlns:a16="http://schemas.microsoft.com/office/drawing/2014/main" id="{A7418351-B3FA-406A-AFAC-A795BA20A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22" y="1887434"/>
            <a:ext cx="8300852" cy="4409828"/>
          </a:xfrm>
          <a:prstGeom prst="rect">
            <a:avLst/>
          </a:prstGeom>
        </p:spPr>
      </p:pic>
    </p:spTree>
    <p:extLst>
      <p:ext uri="{BB962C8B-B14F-4D97-AF65-F5344CB8AC3E}">
        <p14:creationId xmlns:p14="http://schemas.microsoft.com/office/powerpoint/2010/main" val="265939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186627-0C82-4B84-BD0D-46051DEB0400}"/>
              </a:ext>
            </a:extLst>
          </p:cNvPr>
          <p:cNvSpPr>
            <a:spLocks noGrp="1"/>
          </p:cNvSpPr>
          <p:nvPr>
            <p:ph type="ctrTitle"/>
          </p:nvPr>
        </p:nvSpPr>
        <p:spPr/>
        <p:txBody>
          <a:bodyPr/>
          <a:lstStyle/>
          <a:p>
            <a:r>
              <a:rPr lang="zh-TW" altLang="en-US" dirty="0"/>
              <a:t>接下來的後處理將在同學的電腦上操作</a:t>
            </a:r>
          </a:p>
        </p:txBody>
      </p:sp>
      <p:sp>
        <p:nvSpPr>
          <p:cNvPr id="3" name="副標題 2">
            <a:extLst>
              <a:ext uri="{FF2B5EF4-FFF2-40B4-BE49-F238E27FC236}">
                <a16:creationId xmlns:a16="http://schemas.microsoft.com/office/drawing/2014/main" id="{7F85D849-35F9-4AE7-95BF-345F7EDE5351}"/>
              </a:ext>
            </a:extLst>
          </p:cNvPr>
          <p:cNvSpPr>
            <a:spLocks noGrp="1"/>
          </p:cNvSpPr>
          <p:nvPr>
            <p:ph type="subTitle" idx="1"/>
          </p:nvPr>
        </p:nvSpPr>
        <p:spPr/>
        <p:txBody>
          <a:bodyPr/>
          <a:lstStyle/>
          <a:p>
            <a:r>
              <a:rPr lang="zh-TW" altLang="en-US" dirty="0"/>
              <a:t>路徑設定</a:t>
            </a:r>
            <a:r>
              <a:rPr lang="en-US" altLang="zh-TW" dirty="0"/>
              <a:t>—</a:t>
            </a:r>
            <a:r>
              <a:rPr lang="zh-TW" altLang="en-US" dirty="0"/>
              <a:t>只需要</a:t>
            </a:r>
            <a:r>
              <a:rPr lang="zh-TW" altLang="en-US" dirty="0">
                <a:solidFill>
                  <a:srgbClr val="0070C0"/>
                </a:solidFill>
              </a:rPr>
              <a:t>一次</a:t>
            </a:r>
            <a:endParaRPr lang="en-US" altLang="zh-TW" dirty="0">
              <a:solidFill>
                <a:srgbClr val="0070C0"/>
              </a:solidFill>
            </a:endParaRPr>
          </a:p>
          <a:p>
            <a:r>
              <a:rPr lang="zh-TW" altLang="en-US" dirty="0"/>
              <a:t>後處理</a:t>
            </a:r>
            <a:r>
              <a:rPr lang="en-US" altLang="zh-TW" dirty="0"/>
              <a:t>—</a:t>
            </a:r>
            <a:r>
              <a:rPr lang="zh-TW" altLang="en-US" dirty="0"/>
              <a:t>每次</a:t>
            </a:r>
            <a:r>
              <a:rPr lang="en-US" altLang="zh-TW" dirty="0"/>
              <a:t>(</a:t>
            </a:r>
            <a:r>
              <a:rPr lang="zh-TW" altLang="en-US" dirty="0">
                <a:solidFill>
                  <a:srgbClr val="FF0000"/>
                </a:solidFill>
              </a:rPr>
              <a:t>三個方向</a:t>
            </a:r>
            <a:r>
              <a:rPr lang="en-US" altLang="zh-TW" dirty="0"/>
              <a:t>)</a:t>
            </a:r>
            <a:r>
              <a:rPr lang="zh-TW" altLang="en-US" dirty="0"/>
              <a:t>都要做</a:t>
            </a:r>
            <a:endParaRPr lang="en-US" altLang="zh-TW" dirty="0"/>
          </a:p>
        </p:txBody>
      </p:sp>
      <p:sp>
        <p:nvSpPr>
          <p:cNvPr id="4" name="日期版面配置區 3">
            <a:extLst>
              <a:ext uri="{FF2B5EF4-FFF2-40B4-BE49-F238E27FC236}">
                <a16:creationId xmlns:a16="http://schemas.microsoft.com/office/drawing/2014/main" id="{E6ACD976-671C-4E13-A458-FB0C48FD492D}"/>
              </a:ext>
            </a:extLst>
          </p:cNvPr>
          <p:cNvSpPr>
            <a:spLocks noGrp="1"/>
          </p:cNvSpPr>
          <p:nvPr>
            <p:ph type="dt" sz="half" idx="10"/>
          </p:nvPr>
        </p:nvSpPr>
        <p:spPr/>
        <p:txBody>
          <a:bodyPr/>
          <a:lstStyle/>
          <a:p>
            <a:fld id="{149511B1-BCD6-40A0-9798-7568464254FE}"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2336D7EA-3A77-4244-ACAD-B11A6E4E0801}"/>
              </a:ext>
            </a:extLst>
          </p:cNvPr>
          <p:cNvSpPr>
            <a:spLocks noGrp="1"/>
          </p:cNvSpPr>
          <p:nvPr>
            <p:ph type="sldNum" sz="quarter" idx="12"/>
          </p:nvPr>
        </p:nvSpPr>
        <p:spPr/>
        <p:txBody>
          <a:bodyPr/>
          <a:lstStyle/>
          <a:p>
            <a:fld id="{72E2D38C-3FF7-4CAE-8DE5-82A98F7260E9}" type="slidenum">
              <a:rPr lang="zh-TW" altLang="en-US" smtClean="0"/>
              <a:t>7</a:t>
            </a:fld>
            <a:endParaRPr lang="zh-TW" altLang="en-US"/>
          </a:p>
        </p:txBody>
      </p:sp>
    </p:spTree>
    <p:extLst>
      <p:ext uri="{BB962C8B-B14F-4D97-AF65-F5344CB8AC3E}">
        <p14:creationId xmlns:p14="http://schemas.microsoft.com/office/powerpoint/2010/main" val="67836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FDE693-1A73-4341-B661-21BE82B72011}"/>
              </a:ext>
            </a:extLst>
          </p:cNvPr>
          <p:cNvSpPr>
            <a:spLocks noGrp="1"/>
          </p:cNvSpPr>
          <p:nvPr>
            <p:ph type="title"/>
          </p:nvPr>
        </p:nvSpPr>
        <p:spPr/>
        <p:txBody>
          <a:bodyPr>
            <a:normAutofit/>
          </a:bodyPr>
          <a:lstStyle/>
          <a:p>
            <a:r>
              <a:rPr lang="en-US" altLang="zh-TW" dirty="0" err="1"/>
              <a:t>matlab</a:t>
            </a:r>
            <a:r>
              <a:rPr lang="zh-TW" altLang="en-US" dirty="0"/>
              <a:t>後處理</a:t>
            </a:r>
            <a:r>
              <a:rPr lang="en-US" altLang="zh-TW" dirty="0"/>
              <a:t>—</a:t>
            </a:r>
            <a:r>
              <a:rPr lang="zh-TW" altLang="en-US" dirty="0"/>
              <a:t>更改路徑</a:t>
            </a:r>
            <a:r>
              <a:rPr lang="en-US" altLang="zh-TW" dirty="0"/>
              <a:t>—</a:t>
            </a:r>
            <a:r>
              <a:rPr lang="zh-TW" altLang="en-US" dirty="0">
                <a:solidFill>
                  <a:srgbClr val="0070C0"/>
                </a:solidFill>
              </a:rPr>
              <a:t>只需做一次</a:t>
            </a:r>
          </a:p>
        </p:txBody>
      </p:sp>
      <p:sp>
        <p:nvSpPr>
          <p:cNvPr id="3" name="內容版面配置區 2">
            <a:extLst>
              <a:ext uri="{FF2B5EF4-FFF2-40B4-BE49-F238E27FC236}">
                <a16:creationId xmlns:a16="http://schemas.microsoft.com/office/drawing/2014/main" id="{265C61B3-034C-424A-AB05-8487F83A71EE}"/>
              </a:ext>
            </a:extLst>
          </p:cNvPr>
          <p:cNvSpPr>
            <a:spLocks noGrp="1"/>
          </p:cNvSpPr>
          <p:nvPr>
            <p:ph idx="1"/>
          </p:nvPr>
        </p:nvSpPr>
        <p:spPr>
          <a:xfrm>
            <a:off x="197709" y="1037569"/>
            <a:ext cx="8847437" cy="2786285"/>
          </a:xfrm>
        </p:spPr>
        <p:txBody>
          <a:bodyPr>
            <a:normAutofit/>
          </a:bodyPr>
          <a:lstStyle/>
          <a:p>
            <a:r>
              <a:rPr lang="zh-TW" altLang="en-US" sz="1400" dirty="0"/>
              <a:t>測量後資料夾的內容：有幾個</a:t>
            </a:r>
            <a:r>
              <a:rPr lang="en-US" altLang="zh-TW" sz="1400" dirty="0"/>
              <a:t>json</a:t>
            </a:r>
            <a:r>
              <a:rPr lang="zh-TW" altLang="en-US" sz="1400" dirty="0"/>
              <a:t>檔，有</a:t>
            </a:r>
            <a:r>
              <a:rPr lang="en-US" altLang="zh-TW" sz="1400" dirty="0"/>
              <a:t>8</a:t>
            </a:r>
            <a:r>
              <a:rPr lang="zh-TW" altLang="en-US" sz="1400" dirty="0"/>
              <a:t>個</a:t>
            </a:r>
            <a:r>
              <a:rPr lang="en-US" altLang="zh-TW" sz="1400" dirty="0"/>
              <a:t>.bin</a:t>
            </a:r>
            <a:r>
              <a:rPr lang="zh-TW" altLang="en-US" sz="1400" dirty="0"/>
              <a:t>檔</a:t>
            </a:r>
            <a:r>
              <a:rPr lang="en-US" altLang="zh-TW" sz="1400" dirty="0"/>
              <a:t>(</a:t>
            </a:r>
            <a:r>
              <a:rPr lang="en-US" altLang="zh-TW" sz="1400" dirty="0" err="1"/>
              <a:t>xxx_data.bin</a:t>
            </a:r>
            <a:r>
              <a:rPr lang="en-US" altLang="zh-TW" sz="1400" dirty="0"/>
              <a:t>, </a:t>
            </a:r>
            <a:r>
              <a:rPr lang="en-US" altLang="zh-TW" sz="1400" dirty="0" err="1"/>
              <a:t>xxx_idx.bin</a:t>
            </a:r>
            <a:r>
              <a:rPr lang="en-US" altLang="zh-TW" sz="1400" dirty="0"/>
              <a:t>)</a:t>
            </a:r>
            <a:r>
              <a:rPr lang="zh-TW" altLang="en-US" sz="1400" dirty="0"/>
              <a:t>，分別是</a:t>
            </a:r>
            <a:r>
              <a:rPr lang="en-US" altLang="zh-TW" sz="1400" dirty="0"/>
              <a:t>master, slave_1, slave_2, slave_3</a:t>
            </a:r>
            <a:r>
              <a:rPr lang="zh-TW" altLang="en-US" sz="1400" dirty="0"/>
              <a:t>，原因是這張雷達版有四組天線，各為</a:t>
            </a:r>
            <a:r>
              <a:rPr lang="en-US" altLang="zh-TW" sz="1400" dirty="0"/>
              <a:t>3</a:t>
            </a:r>
            <a:r>
              <a:rPr lang="zh-TW" altLang="en-US" sz="1400" dirty="0"/>
              <a:t>發</a:t>
            </a:r>
            <a:r>
              <a:rPr lang="en-US" altLang="zh-TW" sz="1400" dirty="0"/>
              <a:t>4</a:t>
            </a:r>
            <a:r>
              <a:rPr lang="zh-TW" altLang="en-US" sz="1400" dirty="0"/>
              <a:t>收，所以總共是</a:t>
            </a:r>
            <a:r>
              <a:rPr lang="en-US" altLang="zh-TW" sz="1400" dirty="0"/>
              <a:t>12</a:t>
            </a:r>
            <a:r>
              <a:rPr lang="zh-TW" altLang="en-US" sz="1400" dirty="0"/>
              <a:t>發</a:t>
            </a:r>
            <a:r>
              <a:rPr lang="en-US" altLang="zh-TW" sz="1400" dirty="0"/>
              <a:t>16</a:t>
            </a:r>
            <a:r>
              <a:rPr lang="zh-TW" altLang="en-US" sz="1400" dirty="0"/>
              <a:t>收的天線。</a:t>
            </a:r>
            <a:endParaRPr lang="en-US" altLang="zh-TW" sz="1100" dirty="0"/>
          </a:p>
          <a:p>
            <a:r>
              <a:rPr lang="zh-TW" altLang="en-US" sz="1400" dirty="0"/>
              <a:t>請將該資料夾整個複製到你的電腦。</a:t>
            </a:r>
            <a:endParaRPr lang="en-US" altLang="zh-TW" sz="1400" dirty="0"/>
          </a:p>
          <a:p>
            <a:r>
              <a:rPr lang="zh-TW" altLang="en-US" sz="1400" dirty="0"/>
              <a:t>助教會上傳</a:t>
            </a:r>
            <a:r>
              <a:rPr lang="en-US" altLang="zh-TW" sz="1400" dirty="0"/>
              <a:t>”</a:t>
            </a:r>
            <a:r>
              <a:rPr lang="en-US" altLang="zh-TW" sz="1400" dirty="0" err="1"/>
              <a:t>mmWave</a:t>
            </a:r>
            <a:r>
              <a:rPr lang="en-US" altLang="zh-TW" sz="1400" dirty="0"/>
              <a:t> Studio”</a:t>
            </a:r>
            <a:r>
              <a:rPr lang="zh-TW" altLang="en-US" sz="1400" dirty="0"/>
              <a:t>附帶的後處理程式，使用方法如下</a:t>
            </a:r>
            <a:endParaRPr lang="en-US" altLang="zh-TW" sz="1400" dirty="0"/>
          </a:p>
          <a:p>
            <a:pPr lvl="1"/>
            <a:r>
              <a:rPr lang="zh-TW" altLang="en-US" sz="1200" dirty="0"/>
              <a:t>解壓縮後獲得一個 </a:t>
            </a:r>
            <a:r>
              <a:rPr lang="en-US" altLang="zh-TW" sz="1200" dirty="0"/>
              <a:t>”4chip_cascade_MIMO_example”</a:t>
            </a:r>
            <a:r>
              <a:rPr lang="zh-TW" altLang="en-US" sz="1200" dirty="0"/>
              <a:t> 資料夾</a:t>
            </a:r>
            <a:endParaRPr lang="en-US" altLang="zh-TW" sz="1200" dirty="0"/>
          </a:p>
          <a:p>
            <a:pPr lvl="1"/>
            <a:r>
              <a:rPr lang="zh-TW" altLang="en-US" sz="1200" dirty="0"/>
              <a:t>打開</a:t>
            </a:r>
            <a:r>
              <a:rPr lang="en-US" altLang="zh-TW" sz="1200" dirty="0"/>
              <a:t>“</a:t>
            </a:r>
            <a:r>
              <a:rPr lang="en-US" altLang="zh-TW" sz="1200" dirty="0" err="1"/>
              <a:t>add_paths.m</a:t>
            </a:r>
            <a:r>
              <a:rPr lang="en-US" altLang="zh-TW" sz="1200" dirty="0"/>
              <a:t>”</a:t>
            </a:r>
            <a:r>
              <a:rPr lang="zh-TW" altLang="en-US" sz="1200" dirty="0"/>
              <a:t>，請在</a:t>
            </a:r>
            <a:r>
              <a:rPr lang="en-US" altLang="zh-TW" sz="1200" b="1" dirty="0"/>
              <a:t>41</a:t>
            </a:r>
            <a:r>
              <a:rPr lang="zh-TW" altLang="en-US" sz="1200" b="1" dirty="0"/>
              <a:t>行</a:t>
            </a:r>
            <a:r>
              <a:rPr lang="zh-TW" altLang="en-US" sz="1200" dirty="0"/>
              <a:t>更改成</a:t>
            </a:r>
            <a:r>
              <a:rPr lang="en-US" altLang="zh-TW" sz="1200" b="1" dirty="0"/>
              <a:t>” 4chip_cascade_MIMO_example”</a:t>
            </a:r>
            <a:r>
              <a:rPr lang="zh-TW" altLang="en-US" sz="1200" b="1" dirty="0"/>
              <a:t>資料夾所在的路徑</a:t>
            </a:r>
            <a:endParaRPr lang="en-US" altLang="zh-TW" sz="1200" b="1" dirty="0"/>
          </a:p>
          <a:p>
            <a:pPr lvl="1"/>
            <a:r>
              <a:rPr lang="zh-TW" altLang="en-US" sz="1200" dirty="0"/>
              <a:t>打開</a:t>
            </a:r>
            <a:r>
              <a:rPr lang="en-US" altLang="zh-TW" sz="1200" dirty="0"/>
              <a:t>main&gt;cascade&gt;</a:t>
            </a:r>
            <a:r>
              <a:rPr lang="zh-TW" altLang="en-US" sz="1200" dirty="0"/>
              <a:t> </a:t>
            </a:r>
            <a:r>
              <a:rPr lang="en-US" altLang="zh-TW" sz="1200" dirty="0"/>
              <a:t>”</a:t>
            </a:r>
            <a:r>
              <a:rPr lang="en-US" altLang="zh-TW" sz="1200" dirty="0" err="1"/>
              <a:t>cascade_MIMO_signalProcessing.m</a:t>
            </a:r>
            <a:r>
              <a:rPr lang="en-US" altLang="zh-TW" sz="1200" dirty="0"/>
              <a:t>”</a:t>
            </a:r>
            <a:r>
              <a:rPr lang="zh-TW" altLang="en-US" sz="1200" dirty="0"/>
              <a:t>，並更改</a:t>
            </a:r>
            <a:r>
              <a:rPr lang="en-US" altLang="zh-TW" sz="1200" b="1" dirty="0"/>
              <a:t>54</a:t>
            </a:r>
            <a:r>
              <a:rPr lang="zh-TW" altLang="en-US" sz="1200" b="1" dirty="0"/>
              <a:t>行</a:t>
            </a:r>
            <a:r>
              <a:rPr lang="zh-TW" altLang="en-US" sz="1200" dirty="0"/>
              <a:t>的</a:t>
            </a:r>
            <a:r>
              <a:rPr lang="zh-TW" altLang="en-US" sz="1200" b="1" dirty="0"/>
              <a:t>路徑同上</a:t>
            </a:r>
            <a:r>
              <a:rPr lang="zh-TW" altLang="en-US" sz="1200" dirty="0"/>
              <a:t>，先不要執行</a:t>
            </a:r>
            <a:endParaRPr lang="en-US" altLang="zh-TW" sz="1200" dirty="0"/>
          </a:p>
          <a:p>
            <a:pPr lvl="1"/>
            <a:r>
              <a:rPr lang="zh-TW" altLang="en-US" sz="1200" dirty="0"/>
              <a:t>以上更改路徑部分是因為路徑是讀取安裝</a:t>
            </a:r>
            <a:r>
              <a:rPr lang="en-US" altLang="zh-TW" sz="1200" dirty="0"/>
              <a:t>”</a:t>
            </a:r>
            <a:r>
              <a:rPr lang="en-US" altLang="zh-TW" sz="1200" dirty="0" err="1"/>
              <a:t>mmWave</a:t>
            </a:r>
            <a:r>
              <a:rPr lang="zh-TW" altLang="en-US" sz="1200" dirty="0"/>
              <a:t> </a:t>
            </a:r>
            <a:r>
              <a:rPr lang="en-US" altLang="zh-TW" sz="1200" dirty="0"/>
              <a:t>studio”</a:t>
            </a:r>
            <a:r>
              <a:rPr lang="zh-TW" altLang="en-US" sz="1200" dirty="0"/>
              <a:t>時會設定的環境變數，我們是用</a:t>
            </a:r>
            <a:r>
              <a:rPr lang="en-US" altLang="zh-TW" sz="1200" dirty="0"/>
              <a:t>e3</a:t>
            </a:r>
            <a:r>
              <a:rPr lang="zh-TW" altLang="en-US" sz="1200" dirty="0"/>
              <a:t>複製得，我們的電腦並不會知道路徑為何，所以要更改</a:t>
            </a:r>
            <a:endParaRPr lang="en-US" altLang="zh-TW" sz="1200" dirty="0"/>
          </a:p>
          <a:p>
            <a:pPr lvl="1"/>
            <a:r>
              <a:rPr lang="zh-TW" altLang="en-US" sz="1200" b="1" dirty="0">
                <a:solidFill>
                  <a:srgbClr val="0070C0"/>
                </a:solidFill>
              </a:rPr>
              <a:t>只需要改這一次，接下來不管你量多少檔案，這裡都不需要再動</a:t>
            </a:r>
            <a:endParaRPr lang="en-US" altLang="zh-TW" sz="1200" b="1" dirty="0">
              <a:solidFill>
                <a:srgbClr val="0070C0"/>
              </a:solidFill>
            </a:endParaRPr>
          </a:p>
          <a:p>
            <a:pPr lvl="1"/>
            <a:endParaRPr lang="en-US" altLang="zh-TW" sz="1400" dirty="0"/>
          </a:p>
        </p:txBody>
      </p:sp>
      <p:sp>
        <p:nvSpPr>
          <p:cNvPr id="4" name="日期版面配置區 3">
            <a:extLst>
              <a:ext uri="{FF2B5EF4-FFF2-40B4-BE49-F238E27FC236}">
                <a16:creationId xmlns:a16="http://schemas.microsoft.com/office/drawing/2014/main" id="{56DC1F4D-DEAD-40CA-AB57-DC434D4BBF07}"/>
              </a:ext>
            </a:extLst>
          </p:cNvPr>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9B5EEE26-7BFC-41CD-BD01-ACCDBEDBCBB1}"/>
              </a:ext>
            </a:extLst>
          </p:cNvPr>
          <p:cNvSpPr>
            <a:spLocks noGrp="1"/>
          </p:cNvSpPr>
          <p:nvPr>
            <p:ph type="sldNum" sz="quarter" idx="12"/>
          </p:nvPr>
        </p:nvSpPr>
        <p:spPr/>
        <p:txBody>
          <a:bodyPr/>
          <a:lstStyle/>
          <a:p>
            <a:fld id="{72E2D38C-3FF7-4CAE-8DE5-82A98F7260E9}" type="slidenum">
              <a:rPr lang="zh-TW" altLang="en-US" smtClean="0"/>
              <a:t>8</a:t>
            </a:fld>
            <a:endParaRPr lang="zh-TW" altLang="en-US"/>
          </a:p>
        </p:txBody>
      </p:sp>
      <p:sp>
        <p:nvSpPr>
          <p:cNvPr id="38" name="文字方塊 37">
            <a:extLst>
              <a:ext uri="{FF2B5EF4-FFF2-40B4-BE49-F238E27FC236}">
                <a16:creationId xmlns:a16="http://schemas.microsoft.com/office/drawing/2014/main" id="{596C5917-D224-4BDA-B3A5-594E98E6B15B}"/>
              </a:ext>
            </a:extLst>
          </p:cNvPr>
          <p:cNvSpPr txBox="1"/>
          <p:nvPr/>
        </p:nvSpPr>
        <p:spPr>
          <a:xfrm>
            <a:off x="120980" y="4022073"/>
            <a:ext cx="1151905" cy="246221"/>
          </a:xfrm>
          <a:prstGeom prst="rect">
            <a:avLst/>
          </a:prstGeom>
          <a:noFill/>
        </p:spPr>
        <p:txBody>
          <a:bodyPr wrap="square" rtlCol="0">
            <a:spAutoFit/>
          </a:bodyPr>
          <a:lstStyle/>
          <a:p>
            <a:r>
              <a:rPr lang="en-US" altLang="zh-TW" sz="1000" dirty="0" err="1"/>
              <a:t>add_paths.m</a:t>
            </a:r>
            <a:r>
              <a:rPr lang="zh-TW" altLang="en-US" sz="1000" dirty="0"/>
              <a:t>：</a:t>
            </a:r>
          </a:p>
        </p:txBody>
      </p:sp>
      <p:sp>
        <p:nvSpPr>
          <p:cNvPr id="39" name="文字方塊 38">
            <a:extLst>
              <a:ext uri="{FF2B5EF4-FFF2-40B4-BE49-F238E27FC236}">
                <a16:creationId xmlns:a16="http://schemas.microsoft.com/office/drawing/2014/main" id="{CC90493C-C586-461C-81C4-DF3CA6A147C5}"/>
              </a:ext>
            </a:extLst>
          </p:cNvPr>
          <p:cNvSpPr txBox="1"/>
          <p:nvPr/>
        </p:nvSpPr>
        <p:spPr>
          <a:xfrm>
            <a:off x="120980" y="5312306"/>
            <a:ext cx="2565070" cy="246221"/>
          </a:xfrm>
          <a:prstGeom prst="rect">
            <a:avLst/>
          </a:prstGeom>
          <a:noFill/>
        </p:spPr>
        <p:txBody>
          <a:bodyPr wrap="square" rtlCol="0">
            <a:spAutoFit/>
          </a:bodyPr>
          <a:lstStyle/>
          <a:p>
            <a:r>
              <a:rPr lang="en-US" altLang="zh-TW" sz="1000" dirty="0" err="1"/>
              <a:t>cascade_MIMO_signalProcessing.m</a:t>
            </a:r>
            <a:r>
              <a:rPr lang="en-US" altLang="zh-TW" sz="1000" dirty="0"/>
              <a:t> </a:t>
            </a:r>
            <a:r>
              <a:rPr lang="zh-TW" altLang="en-US" sz="1000" dirty="0"/>
              <a:t>：</a:t>
            </a:r>
          </a:p>
        </p:txBody>
      </p:sp>
      <p:grpSp>
        <p:nvGrpSpPr>
          <p:cNvPr id="8" name="群組 7">
            <a:extLst>
              <a:ext uri="{FF2B5EF4-FFF2-40B4-BE49-F238E27FC236}">
                <a16:creationId xmlns:a16="http://schemas.microsoft.com/office/drawing/2014/main" id="{BEE4B306-9E81-4423-9811-8E57628B3980}"/>
              </a:ext>
            </a:extLst>
          </p:cNvPr>
          <p:cNvGrpSpPr/>
          <p:nvPr/>
        </p:nvGrpSpPr>
        <p:grpSpPr>
          <a:xfrm>
            <a:off x="156105" y="5525803"/>
            <a:ext cx="3062132" cy="649774"/>
            <a:chOff x="542029" y="5232352"/>
            <a:chExt cx="4795418" cy="963199"/>
          </a:xfrm>
        </p:grpSpPr>
        <p:pic>
          <p:nvPicPr>
            <p:cNvPr id="35" name="圖片 34">
              <a:extLst>
                <a:ext uri="{FF2B5EF4-FFF2-40B4-BE49-F238E27FC236}">
                  <a16:creationId xmlns:a16="http://schemas.microsoft.com/office/drawing/2014/main" id="{A9CDA0CA-ED0D-4375-9E1D-E1C93993F086}"/>
                </a:ext>
              </a:extLst>
            </p:cNvPr>
            <p:cNvPicPr>
              <a:picLocks noChangeAspect="1"/>
            </p:cNvPicPr>
            <p:nvPr/>
          </p:nvPicPr>
          <p:blipFill>
            <a:blip r:embed="rId2"/>
            <a:stretch>
              <a:fillRect/>
            </a:stretch>
          </p:blipFill>
          <p:spPr>
            <a:xfrm>
              <a:off x="552203" y="5232352"/>
              <a:ext cx="4650875" cy="963199"/>
            </a:xfrm>
            <a:prstGeom prst="rect">
              <a:avLst/>
            </a:prstGeom>
          </p:spPr>
        </p:pic>
        <p:sp>
          <p:nvSpPr>
            <p:cNvPr id="40" name="矩形 39">
              <a:extLst>
                <a:ext uri="{FF2B5EF4-FFF2-40B4-BE49-F238E27FC236}">
                  <a16:creationId xmlns:a16="http://schemas.microsoft.com/office/drawing/2014/main" id="{85A809C2-A1DE-45D7-85CF-0641C951A9CB}"/>
                </a:ext>
              </a:extLst>
            </p:cNvPr>
            <p:cNvSpPr/>
            <p:nvPr/>
          </p:nvSpPr>
          <p:spPr>
            <a:xfrm>
              <a:off x="542029" y="5441830"/>
              <a:ext cx="4795418" cy="1721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 name="群組 6">
            <a:extLst>
              <a:ext uri="{FF2B5EF4-FFF2-40B4-BE49-F238E27FC236}">
                <a16:creationId xmlns:a16="http://schemas.microsoft.com/office/drawing/2014/main" id="{4DF9041A-B5C7-4E34-A447-45FECF65A58E}"/>
              </a:ext>
            </a:extLst>
          </p:cNvPr>
          <p:cNvGrpSpPr/>
          <p:nvPr/>
        </p:nvGrpSpPr>
        <p:grpSpPr>
          <a:xfrm>
            <a:off x="156105" y="4361457"/>
            <a:ext cx="3062132" cy="856447"/>
            <a:chOff x="542029" y="3607130"/>
            <a:chExt cx="4805592" cy="1243552"/>
          </a:xfrm>
        </p:grpSpPr>
        <p:pic>
          <p:nvPicPr>
            <p:cNvPr id="22" name="圖片 21">
              <a:extLst>
                <a:ext uri="{FF2B5EF4-FFF2-40B4-BE49-F238E27FC236}">
                  <a16:creationId xmlns:a16="http://schemas.microsoft.com/office/drawing/2014/main" id="{14F34F85-F069-43F9-8D93-20304244408A}"/>
                </a:ext>
              </a:extLst>
            </p:cNvPr>
            <p:cNvPicPr>
              <a:picLocks noChangeAspect="1"/>
            </p:cNvPicPr>
            <p:nvPr/>
          </p:nvPicPr>
          <p:blipFill>
            <a:blip r:embed="rId3"/>
            <a:stretch>
              <a:fillRect/>
            </a:stretch>
          </p:blipFill>
          <p:spPr>
            <a:xfrm>
              <a:off x="542029" y="3607130"/>
              <a:ext cx="4805592" cy="1243552"/>
            </a:xfrm>
            <a:prstGeom prst="rect">
              <a:avLst/>
            </a:prstGeom>
          </p:spPr>
        </p:pic>
        <p:sp>
          <p:nvSpPr>
            <p:cNvPr id="41" name="矩形 40">
              <a:extLst>
                <a:ext uri="{FF2B5EF4-FFF2-40B4-BE49-F238E27FC236}">
                  <a16:creationId xmlns:a16="http://schemas.microsoft.com/office/drawing/2014/main" id="{C4373F65-E5D3-4EEE-A914-7525EE65879A}"/>
                </a:ext>
              </a:extLst>
            </p:cNvPr>
            <p:cNvSpPr/>
            <p:nvPr/>
          </p:nvSpPr>
          <p:spPr>
            <a:xfrm>
              <a:off x="542029" y="3745356"/>
              <a:ext cx="4795418" cy="1721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2" name="文字方塊 41">
            <a:extLst>
              <a:ext uri="{FF2B5EF4-FFF2-40B4-BE49-F238E27FC236}">
                <a16:creationId xmlns:a16="http://schemas.microsoft.com/office/drawing/2014/main" id="{FAD90F26-D3DB-4EB0-ADE8-3C4756E51899}"/>
              </a:ext>
            </a:extLst>
          </p:cNvPr>
          <p:cNvSpPr txBox="1"/>
          <p:nvPr/>
        </p:nvSpPr>
        <p:spPr>
          <a:xfrm>
            <a:off x="6941715" y="3784464"/>
            <a:ext cx="1151905" cy="276999"/>
          </a:xfrm>
          <a:prstGeom prst="rect">
            <a:avLst/>
          </a:prstGeom>
          <a:noFill/>
        </p:spPr>
        <p:txBody>
          <a:bodyPr wrap="square" rtlCol="0">
            <a:spAutoFit/>
          </a:bodyPr>
          <a:lstStyle/>
          <a:p>
            <a:r>
              <a:rPr lang="en-US" altLang="zh-TW" sz="1200" dirty="0"/>
              <a:t>*.m</a:t>
            </a:r>
            <a:r>
              <a:rPr lang="zh-TW" altLang="en-US" sz="1200" dirty="0"/>
              <a:t>檔案位置：</a:t>
            </a:r>
          </a:p>
        </p:txBody>
      </p:sp>
      <p:grpSp>
        <p:nvGrpSpPr>
          <p:cNvPr id="11" name="群組 10">
            <a:extLst>
              <a:ext uri="{FF2B5EF4-FFF2-40B4-BE49-F238E27FC236}">
                <a16:creationId xmlns:a16="http://schemas.microsoft.com/office/drawing/2014/main" id="{87413F25-7AA0-4C46-B67F-7124E7918994}"/>
              </a:ext>
            </a:extLst>
          </p:cNvPr>
          <p:cNvGrpSpPr/>
          <p:nvPr/>
        </p:nvGrpSpPr>
        <p:grpSpPr>
          <a:xfrm>
            <a:off x="7012379" y="4056219"/>
            <a:ext cx="1846612" cy="2087824"/>
            <a:chOff x="6199176" y="3429000"/>
            <a:chExt cx="2659815" cy="2715043"/>
          </a:xfrm>
        </p:grpSpPr>
        <p:pic>
          <p:nvPicPr>
            <p:cNvPr id="33" name="圖片 32">
              <a:extLst>
                <a:ext uri="{FF2B5EF4-FFF2-40B4-BE49-F238E27FC236}">
                  <a16:creationId xmlns:a16="http://schemas.microsoft.com/office/drawing/2014/main" id="{17AD9394-CA7E-4157-A917-93FE26BC49CD}"/>
                </a:ext>
              </a:extLst>
            </p:cNvPr>
            <p:cNvPicPr>
              <a:picLocks noChangeAspect="1"/>
            </p:cNvPicPr>
            <p:nvPr/>
          </p:nvPicPr>
          <p:blipFill>
            <a:blip r:embed="rId4"/>
            <a:stretch>
              <a:fillRect/>
            </a:stretch>
          </p:blipFill>
          <p:spPr>
            <a:xfrm>
              <a:off x="6199176" y="3429000"/>
              <a:ext cx="2659815" cy="2674928"/>
            </a:xfrm>
            <a:prstGeom prst="rect">
              <a:avLst/>
            </a:prstGeom>
          </p:spPr>
        </p:pic>
        <p:sp>
          <p:nvSpPr>
            <p:cNvPr id="43" name="矩形 42">
              <a:extLst>
                <a:ext uri="{FF2B5EF4-FFF2-40B4-BE49-F238E27FC236}">
                  <a16:creationId xmlns:a16="http://schemas.microsoft.com/office/drawing/2014/main" id="{F4D2A7B2-C951-4C16-AE5D-A905497B0BF4}"/>
                </a:ext>
              </a:extLst>
            </p:cNvPr>
            <p:cNvSpPr/>
            <p:nvPr/>
          </p:nvSpPr>
          <p:spPr>
            <a:xfrm>
              <a:off x="6305796" y="5971851"/>
              <a:ext cx="846595" cy="1721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a:extLst>
                <a:ext uri="{FF2B5EF4-FFF2-40B4-BE49-F238E27FC236}">
                  <a16:creationId xmlns:a16="http://schemas.microsoft.com/office/drawing/2014/main" id="{508BC57B-C14C-43B0-83D9-F3A03A97223E}"/>
                </a:ext>
              </a:extLst>
            </p:cNvPr>
            <p:cNvSpPr/>
            <p:nvPr/>
          </p:nvSpPr>
          <p:spPr>
            <a:xfrm>
              <a:off x="6565074" y="4603944"/>
              <a:ext cx="1824843" cy="1721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 name="文字方塊 5">
            <a:extLst>
              <a:ext uri="{FF2B5EF4-FFF2-40B4-BE49-F238E27FC236}">
                <a16:creationId xmlns:a16="http://schemas.microsoft.com/office/drawing/2014/main" id="{A8E54A1F-C15B-4C68-8076-EA589AD8D44E}"/>
              </a:ext>
            </a:extLst>
          </p:cNvPr>
          <p:cNvSpPr txBox="1"/>
          <p:nvPr/>
        </p:nvSpPr>
        <p:spPr>
          <a:xfrm>
            <a:off x="3414047" y="4225822"/>
            <a:ext cx="3043903" cy="461665"/>
          </a:xfrm>
          <a:prstGeom prst="rect">
            <a:avLst/>
          </a:prstGeom>
          <a:noFill/>
          <a:ln>
            <a:solidFill>
              <a:srgbClr val="FF0000"/>
            </a:solidFill>
          </a:ln>
        </p:spPr>
        <p:txBody>
          <a:bodyPr wrap="square" rtlCol="0">
            <a:spAutoFit/>
          </a:bodyPr>
          <a:lstStyle/>
          <a:p>
            <a:r>
              <a:rPr lang="zh-TW" altLang="en-US" sz="1200" dirty="0"/>
              <a:t>這</a:t>
            </a:r>
            <a:r>
              <a:rPr lang="en-US" altLang="zh-TW" sz="1200" dirty="0"/>
              <a:t>”4chip_cascade_MIMO_example”</a:t>
            </a:r>
            <a:r>
              <a:rPr lang="zh-TW" altLang="en-US" sz="1200" dirty="0"/>
              <a:t>資料夾你放在哪裡，路徑就改成那裡</a:t>
            </a:r>
          </a:p>
        </p:txBody>
      </p:sp>
      <p:pic>
        <p:nvPicPr>
          <p:cNvPr id="10" name="圖片 9">
            <a:extLst>
              <a:ext uri="{FF2B5EF4-FFF2-40B4-BE49-F238E27FC236}">
                <a16:creationId xmlns:a16="http://schemas.microsoft.com/office/drawing/2014/main" id="{2C44E030-9BD2-484F-A7D2-B42F0DFC1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9859" y="4739708"/>
            <a:ext cx="3666718" cy="1424431"/>
          </a:xfrm>
          <a:prstGeom prst="rect">
            <a:avLst/>
          </a:prstGeom>
        </p:spPr>
      </p:pic>
      <p:sp>
        <p:nvSpPr>
          <p:cNvPr id="23" name="矩形 22">
            <a:extLst>
              <a:ext uri="{FF2B5EF4-FFF2-40B4-BE49-F238E27FC236}">
                <a16:creationId xmlns:a16="http://schemas.microsoft.com/office/drawing/2014/main" id="{562B5BDD-27F1-4EB0-BB51-AB6E699D873A}"/>
              </a:ext>
            </a:extLst>
          </p:cNvPr>
          <p:cNvSpPr/>
          <p:nvPr/>
        </p:nvSpPr>
        <p:spPr>
          <a:xfrm>
            <a:off x="3879092" y="5147952"/>
            <a:ext cx="2753277" cy="1643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單箭頭接點 12">
            <a:extLst>
              <a:ext uri="{FF2B5EF4-FFF2-40B4-BE49-F238E27FC236}">
                <a16:creationId xmlns:a16="http://schemas.microsoft.com/office/drawing/2014/main" id="{81B998A1-0CCA-4828-BAAE-F0B3ADE6F815}"/>
              </a:ext>
            </a:extLst>
          </p:cNvPr>
          <p:cNvCxnSpPr>
            <a:cxnSpLocks/>
            <a:stCxn id="23" idx="0"/>
            <a:endCxn id="6" idx="2"/>
          </p:cNvCxnSpPr>
          <p:nvPr/>
        </p:nvCxnSpPr>
        <p:spPr>
          <a:xfrm flipH="1" flipV="1">
            <a:off x="4935999" y="4687487"/>
            <a:ext cx="319732" cy="4604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69B8B5B6-79AE-43AE-9D20-A2E3E6E9186E}"/>
              </a:ext>
            </a:extLst>
          </p:cNvPr>
          <p:cNvCxnSpPr>
            <a:cxnSpLocks/>
            <a:stCxn id="6" idx="1"/>
            <a:endCxn id="41" idx="3"/>
          </p:cNvCxnSpPr>
          <p:nvPr/>
        </p:nvCxnSpPr>
        <p:spPr>
          <a:xfrm flipH="1">
            <a:off x="3211754" y="4456655"/>
            <a:ext cx="202293" cy="592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762337C1-913D-4187-8BFD-ABDAAAAC0FA4}"/>
              </a:ext>
            </a:extLst>
          </p:cNvPr>
          <p:cNvCxnSpPr>
            <a:cxnSpLocks/>
            <a:stCxn id="6" idx="1"/>
            <a:endCxn id="40" idx="3"/>
          </p:cNvCxnSpPr>
          <p:nvPr/>
        </p:nvCxnSpPr>
        <p:spPr>
          <a:xfrm flipH="1">
            <a:off x="3218237" y="4456655"/>
            <a:ext cx="195810" cy="12685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27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FDE693-1A73-4341-B661-21BE82B72011}"/>
              </a:ext>
            </a:extLst>
          </p:cNvPr>
          <p:cNvSpPr>
            <a:spLocks noGrp="1"/>
          </p:cNvSpPr>
          <p:nvPr>
            <p:ph type="title"/>
          </p:nvPr>
        </p:nvSpPr>
        <p:spPr/>
        <p:txBody>
          <a:bodyPr>
            <a:normAutofit/>
          </a:bodyPr>
          <a:lstStyle/>
          <a:p>
            <a:r>
              <a:rPr lang="en-US" altLang="zh-TW" dirty="0" err="1"/>
              <a:t>matlab</a:t>
            </a:r>
            <a:r>
              <a:rPr lang="zh-TW" altLang="en-US" dirty="0"/>
              <a:t>後處理</a:t>
            </a:r>
            <a:r>
              <a:rPr lang="en-US" altLang="zh-TW" dirty="0"/>
              <a:t>—</a:t>
            </a:r>
            <a:r>
              <a:rPr lang="zh-TW" altLang="en-US" dirty="0"/>
              <a:t>生成</a:t>
            </a:r>
            <a:r>
              <a:rPr lang="en-US" altLang="zh-TW" dirty="0" err="1"/>
              <a:t>adcData</a:t>
            </a:r>
            <a:r>
              <a:rPr lang="en-US" altLang="zh-TW" dirty="0"/>
              <a:t>—</a:t>
            </a:r>
            <a:r>
              <a:rPr lang="zh-TW" altLang="en-US" dirty="0">
                <a:solidFill>
                  <a:srgbClr val="FF0000"/>
                </a:solidFill>
              </a:rPr>
              <a:t>每個方向都要做</a:t>
            </a:r>
          </a:p>
        </p:txBody>
      </p:sp>
      <p:sp>
        <p:nvSpPr>
          <p:cNvPr id="3" name="內容版面配置區 2">
            <a:extLst>
              <a:ext uri="{FF2B5EF4-FFF2-40B4-BE49-F238E27FC236}">
                <a16:creationId xmlns:a16="http://schemas.microsoft.com/office/drawing/2014/main" id="{265C61B3-034C-424A-AB05-8487F83A71EE}"/>
              </a:ext>
            </a:extLst>
          </p:cNvPr>
          <p:cNvSpPr>
            <a:spLocks noGrp="1"/>
          </p:cNvSpPr>
          <p:nvPr>
            <p:ph idx="1"/>
          </p:nvPr>
        </p:nvSpPr>
        <p:spPr>
          <a:xfrm>
            <a:off x="197709" y="1037570"/>
            <a:ext cx="8847437" cy="1166944"/>
          </a:xfrm>
        </p:spPr>
        <p:txBody>
          <a:bodyPr>
            <a:normAutofit/>
          </a:bodyPr>
          <a:lstStyle/>
          <a:p>
            <a:r>
              <a:rPr lang="zh-TW" altLang="en-US" sz="1400" dirty="0">
                <a:solidFill>
                  <a:srgbClr val="FF0000"/>
                </a:solidFill>
              </a:rPr>
              <a:t>每次</a:t>
            </a:r>
            <a:r>
              <a:rPr lang="en-US" altLang="zh-TW" sz="1400" b="1" dirty="0">
                <a:solidFill>
                  <a:srgbClr val="FF0000"/>
                </a:solidFill>
              </a:rPr>
              <a:t>(</a:t>
            </a:r>
            <a:r>
              <a:rPr lang="zh-TW" altLang="en-US" sz="1400" b="1" dirty="0">
                <a:solidFill>
                  <a:srgbClr val="FF0000"/>
                </a:solidFill>
              </a:rPr>
              <a:t>每一個方向</a:t>
            </a:r>
            <a:r>
              <a:rPr lang="en-US" altLang="zh-TW" sz="1400" b="1" dirty="0">
                <a:solidFill>
                  <a:srgbClr val="FF0000"/>
                </a:solidFill>
              </a:rPr>
              <a:t>)</a:t>
            </a:r>
            <a:r>
              <a:rPr lang="zh-TW" altLang="en-US" sz="1400" dirty="0"/>
              <a:t>後處理時</a:t>
            </a:r>
            <a:r>
              <a:rPr lang="zh-TW" altLang="en-US" sz="1400" dirty="0">
                <a:solidFill>
                  <a:srgbClr val="FF0000"/>
                </a:solidFill>
              </a:rPr>
              <a:t>都要執行</a:t>
            </a:r>
            <a:r>
              <a:rPr lang="zh-TW" altLang="en-US" sz="1400" dirty="0"/>
              <a:t>一次的步驟，如下：</a:t>
            </a:r>
            <a:endParaRPr lang="en-US" altLang="zh-TW" sz="1400" dirty="0"/>
          </a:p>
          <a:p>
            <a:pPr lvl="1"/>
            <a:r>
              <a:rPr lang="zh-TW" altLang="en-US" sz="1200" dirty="0"/>
              <a:t>打開</a:t>
            </a:r>
            <a:r>
              <a:rPr lang="en-US" altLang="zh-TW" sz="1200" dirty="0"/>
              <a:t>main&gt;cascade&gt;input&gt;” testList.txt”</a:t>
            </a:r>
            <a:r>
              <a:rPr lang="zh-TW" altLang="en-US" sz="1200" dirty="0"/>
              <a:t>，並</a:t>
            </a:r>
            <a:r>
              <a:rPr lang="zh-TW" altLang="en-US" sz="1200" b="1" dirty="0"/>
              <a:t>更改第一行的路徑為雷達儲存資料夾的路徑</a:t>
            </a:r>
            <a:r>
              <a:rPr lang="en-US" altLang="zh-TW" sz="1200" dirty="0"/>
              <a:t>(e.g. ”311513000_left”)</a:t>
            </a:r>
            <a:r>
              <a:rPr lang="zh-TW" altLang="en-US" sz="1200" dirty="0"/>
              <a:t>並儲存</a:t>
            </a:r>
            <a:endParaRPr lang="en-US" altLang="zh-TW" sz="1200" dirty="0"/>
          </a:p>
          <a:p>
            <a:pPr lvl="1"/>
            <a:r>
              <a:rPr lang="zh-TW" altLang="en-US" sz="1200" dirty="0"/>
              <a:t>打開</a:t>
            </a:r>
            <a:r>
              <a:rPr lang="en-US" altLang="zh-TW" sz="1200" dirty="0"/>
              <a:t>“</a:t>
            </a:r>
            <a:r>
              <a:rPr lang="en-US" altLang="zh-TW" sz="1200" dirty="0" err="1"/>
              <a:t>add_paths.m</a:t>
            </a:r>
            <a:r>
              <a:rPr lang="en-US" altLang="zh-TW" sz="1200" dirty="0"/>
              <a:t>”</a:t>
            </a:r>
            <a:r>
              <a:rPr lang="zh-TW" altLang="en-US" sz="1200" dirty="0"/>
              <a:t>並</a:t>
            </a:r>
            <a:r>
              <a:rPr lang="zh-TW" altLang="en-US" sz="1200" b="1" dirty="0"/>
              <a:t>執行</a:t>
            </a:r>
            <a:endParaRPr lang="en-US" altLang="zh-TW" sz="1200" b="1" dirty="0"/>
          </a:p>
          <a:p>
            <a:pPr lvl="1"/>
            <a:r>
              <a:rPr lang="en-US" altLang="zh-TW" sz="1200" dirty="0" err="1"/>
              <a:t>matlab</a:t>
            </a:r>
            <a:r>
              <a:rPr lang="zh-TW" altLang="en-US" sz="1200" dirty="0"/>
              <a:t>進入</a:t>
            </a:r>
            <a:r>
              <a:rPr lang="en-US" altLang="zh-TW" sz="1200" dirty="0"/>
              <a:t>main&gt;cascade</a:t>
            </a:r>
            <a:r>
              <a:rPr lang="zh-TW" altLang="en-US" sz="1200" dirty="0"/>
              <a:t>目錄，打開</a:t>
            </a:r>
            <a:r>
              <a:rPr lang="en-US" altLang="zh-TW" sz="1200" dirty="0"/>
              <a:t>”</a:t>
            </a:r>
            <a:r>
              <a:rPr lang="en-US" altLang="zh-TW" sz="1200" dirty="0" err="1"/>
              <a:t>cascade_MIMO_signalProcessing.m</a:t>
            </a:r>
            <a:r>
              <a:rPr lang="en-US" altLang="zh-TW" sz="1200" dirty="0"/>
              <a:t>”</a:t>
            </a:r>
            <a:r>
              <a:rPr lang="zh-TW" altLang="en-US" sz="1200" dirty="0"/>
              <a:t>並</a:t>
            </a:r>
            <a:r>
              <a:rPr lang="zh-TW" altLang="en-US" sz="1200" b="1" dirty="0"/>
              <a:t>執行</a:t>
            </a:r>
            <a:r>
              <a:rPr lang="zh-TW" altLang="en-US" sz="1200" dirty="0"/>
              <a:t>，若沒有進入此目錄就執行，</a:t>
            </a:r>
            <a:r>
              <a:rPr lang="en-US" altLang="zh-TW" sz="1200" dirty="0" err="1"/>
              <a:t>matlab</a:t>
            </a:r>
            <a:r>
              <a:rPr lang="zh-TW" altLang="en-US" sz="1200" dirty="0"/>
              <a:t>會報錯。</a:t>
            </a:r>
            <a:endParaRPr lang="en-US" altLang="zh-TW" sz="1200" dirty="0"/>
          </a:p>
        </p:txBody>
      </p:sp>
      <p:sp>
        <p:nvSpPr>
          <p:cNvPr id="4" name="日期版面配置區 3">
            <a:extLst>
              <a:ext uri="{FF2B5EF4-FFF2-40B4-BE49-F238E27FC236}">
                <a16:creationId xmlns:a16="http://schemas.microsoft.com/office/drawing/2014/main" id="{56DC1F4D-DEAD-40CA-AB57-DC434D4BBF07}"/>
              </a:ext>
            </a:extLst>
          </p:cNvPr>
          <p:cNvSpPr>
            <a:spLocks noGrp="1"/>
          </p:cNvSpPr>
          <p:nvPr>
            <p:ph type="dt" sz="half" idx="10"/>
          </p:nvPr>
        </p:nvSpPr>
        <p:spPr/>
        <p:txBody>
          <a:bodyPr/>
          <a:lstStyle/>
          <a:p>
            <a:fld id="{8CBB9A38-9464-4DB0-869F-C7BE3F874D8D}" type="datetime1">
              <a:rPr lang="zh-TW" altLang="en-US" smtClean="0"/>
              <a:t>2023/5/22</a:t>
            </a:fld>
            <a:endParaRPr lang="zh-TW" altLang="en-US"/>
          </a:p>
        </p:txBody>
      </p:sp>
      <p:sp>
        <p:nvSpPr>
          <p:cNvPr id="5" name="投影片編號版面配置區 4">
            <a:extLst>
              <a:ext uri="{FF2B5EF4-FFF2-40B4-BE49-F238E27FC236}">
                <a16:creationId xmlns:a16="http://schemas.microsoft.com/office/drawing/2014/main" id="{9B5EEE26-7BFC-41CD-BD01-ACCDBEDBCBB1}"/>
              </a:ext>
            </a:extLst>
          </p:cNvPr>
          <p:cNvSpPr>
            <a:spLocks noGrp="1"/>
          </p:cNvSpPr>
          <p:nvPr>
            <p:ph type="sldNum" sz="quarter" idx="12"/>
          </p:nvPr>
        </p:nvSpPr>
        <p:spPr/>
        <p:txBody>
          <a:bodyPr/>
          <a:lstStyle/>
          <a:p>
            <a:fld id="{72E2D38C-3FF7-4CAE-8DE5-82A98F7260E9}" type="slidenum">
              <a:rPr lang="zh-TW" altLang="en-US" smtClean="0"/>
              <a:t>9</a:t>
            </a:fld>
            <a:endParaRPr lang="zh-TW" altLang="en-US"/>
          </a:p>
        </p:txBody>
      </p:sp>
      <p:pic>
        <p:nvPicPr>
          <p:cNvPr id="31" name="圖片 30">
            <a:extLst>
              <a:ext uri="{FF2B5EF4-FFF2-40B4-BE49-F238E27FC236}">
                <a16:creationId xmlns:a16="http://schemas.microsoft.com/office/drawing/2014/main" id="{40315EB1-6E56-4980-8550-B922018408C6}"/>
              </a:ext>
            </a:extLst>
          </p:cNvPr>
          <p:cNvPicPr>
            <a:picLocks noChangeAspect="1"/>
          </p:cNvPicPr>
          <p:nvPr/>
        </p:nvPicPr>
        <p:blipFill>
          <a:blip r:embed="rId2"/>
          <a:stretch>
            <a:fillRect/>
          </a:stretch>
        </p:blipFill>
        <p:spPr>
          <a:xfrm>
            <a:off x="4200019" y="3423930"/>
            <a:ext cx="1712090" cy="1430287"/>
          </a:xfrm>
          <a:prstGeom prst="rect">
            <a:avLst/>
          </a:prstGeom>
        </p:spPr>
      </p:pic>
      <p:pic>
        <p:nvPicPr>
          <p:cNvPr id="33" name="圖片 32">
            <a:extLst>
              <a:ext uri="{FF2B5EF4-FFF2-40B4-BE49-F238E27FC236}">
                <a16:creationId xmlns:a16="http://schemas.microsoft.com/office/drawing/2014/main" id="{17AD9394-CA7E-4157-A917-93FE26BC49CD}"/>
              </a:ext>
            </a:extLst>
          </p:cNvPr>
          <p:cNvPicPr>
            <a:picLocks noChangeAspect="1"/>
          </p:cNvPicPr>
          <p:nvPr/>
        </p:nvPicPr>
        <p:blipFill>
          <a:blip r:embed="rId3"/>
          <a:stretch>
            <a:fillRect/>
          </a:stretch>
        </p:blipFill>
        <p:spPr>
          <a:xfrm>
            <a:off x="2375848" y="3132399"/>
            <a:ext cx="1712090" cy="1721818"/>
          </a:xfrm>
          <a:prstGeom prst="rect">
            <a:avLst/>
          </a:prstGeom>
        </p:spPr>
      </p:pic>
      <p:pic>
        <p:nvPicPr>
          <p:cNvPr id="10" name="圖片 9">
            <a:extLst>
              <a:ext uri="{FF2B5EF4-FFF2-40B4-BE49-F238E27FC236}">
                <a16:creationId xmlns:a16="http://schemas.microsoft.com/office/drawing/2014/main" id="{54D01BCC-00E9-4C5A-AC41-2D1C7456BC5F}"/>
              </a:ext>
            </a:extLst>
          </p:cNvPr>
          <p:cNvPicPr>
            <a:picLocks noChangeAspect="1"/>
          </p:cNvPicPr>
          <p:nvPr/>
        </p:nvPicPr>
        <p:blipFill>
          <a:blip r:embed="rId4"/>
          <a:stretch>
            <a:fillRect/>
          </a:stretch>
        </p:blipFill>
        <p:spPr>
          <a:xfrm>
            <a:off x="197709" y="2555296"/>
            <a:ext cx="1977275" cy="2599025"/>
          </a:xfrm>
          <a:prstGeom prst="rect">
            <a:avLst/>
          </a:prstGeom>
        </p:spPr>
      </p:pic>
      <p:sp>
        <p:nvSpPr>
          <p:cNvPr id="8" name="文字方塊 7">
            <a:extLst>
              <a:ext uri="{FF2B5EF4-FFF2-40B4-BE49-F238E27FC236}">
                <a16:creationId xmlns:a16="http://schemas.microsoft.com/office/drawing/2014/main" id="{117DAC7F-394E-4D83-A96A-0E0D13843A74}"/>
              </a:ext>
            </a:extLst>
          </p:cNvPr>
          <p:cNvSpPr txBox="1"/>
          <p:nvPr/>
        </p:nvSpPr>
        <p:spPr>
          <a:xfrm>
            <a:off x="470842" y="2310807"/>
            <a:ext cx="1330036" cy="276999"/>
          </a:xfrm>
          <a:prstGeom prst="rect">
            <a:avLst/>
          </a:prstGeom>
          <a:noFill/>
        </p:spPr>
        <p:txBody>
          <a:bodyPr wrap="square" rtlCol="0">
            <a:spAutoFit/>
          </a:bodyPr>
          <a:lstStyle/>
          <a:p>
            <a:r>
              <a:rPr lang="en-US" altLang="zh-TW" sz="1200" dirty="0"/>
              <a:t>testList.txt</a:t>
            </a:r>
            <a:r>
              <a:rPr lang="zh-TW" altLang="en-US" sz="1200" dirty="0"/>
              <a:t>的位置</a:t>
            </a:r>
          </a:p>
        </p:txBody>
      </p:sp>
      <p:sp>
        <p:nvSpPr>
          <p:cNvPr id="14" name="文字方塊 13">
            <a:extLst>
              <a:ext uri="{FF2B5EF4-FFF2-40B4-BE49-F238E27FC236}">
                <a16:creationId xmlns:a16="http://schemas.microsoft.com/office/drawing/2014/main" id="{0D6EEB4C-D601-407B-82A5-BCF8A6C301E0}"/>
              </a:ext>
            </a:extLst>
          </p:cNvPr>
          <p:cNvSpPr txBox="1"/>
          <p:nvPr/>
        </p:nvSpPr>
        <p:spPr>
          <a:xfrm>
            <a:off x="2174984" y="2879337"/>
            <a:ext cx="2114177" cy="276999"/>
          </a:xfrm>
          <a:prstGeom prst="rect">
            <a:avLst/>
          </a:prstGeom>
          <a:noFill/>
        </p:spPr>
        <p:txBody>
          <a:bodyPr wrap="square" rtlCol="0">
            <a:spAutoFit/>
          </a:bodyPr>
          <a:lstStyle/>
          <a:p>
            <a:r>
              <a:rPr lang="zh-TW" altLang="en-US" sz="1200" dirty="0"/>
              <a:t>執行</a:t>
            </a:r>
            <a:r>
              <a:rPr lang="en-US" altLang="zh-TW" sz="1200" dirty="0" err="1"/>
              <a:t>add_paths.m</a:t>
            </a:r>
            <a:r>
              <a:rPr lang="zh-TW" altLang="en-US" sz="1200" dirty="0"/>
              <a:t>時的</a:t>
            </a:r>
            <a:r>
              <a:rPr lang="en-US" altLang="zh-TW" sz="1200" dirty="0"/>
              <a:t>folder</a:t>
            </a:r>
            <a:endParaRPr lang="zh-TW" altLang="en-US" sz="1200" dirty="0"/>
          </a:p>
        </p:txBody>
      </p:sp>
      <p:sp>
        <p:nvSpPr>
          <p:cNvPr id="15" name="文字方塊 14">
            <a:extLst>
              <a:ext uri="{FF2B5EF4-FFF2-40B4-BE49-F238E27FC236}">
                <a16:creationId xmlns:a16="http://schemas.microsoft.com/office/drawing/2014/main" id="{0D284A95-94A5-44F1-9249-F9061E6962F1}"/>
              </a:ext>
            </a:extLst>
          </p:cNvPr>
          <p:cNvSpPr txBox="1"/>
          <p:nvPr/>
        </p:nvSpPr>
        <p:spPr>
          <a:xfrm>
            <a:off x="4087938" y="3018533"/>
            <a:ext cx="2764124" cy="461665"/>
          </a:xfrm>
          <a:prstGeom prst="rect">
            <a:avLst/>
          </a:prstGeom>
          <a:noFill/>
        </p:spPr>
        <p:txBody>
          <a:bodyPr wrap="square" rtlCol="0">
            <a:spAutoFit/>
          </a:bodyPr>
          <a:lstStyle/>
          <a:p>
            <a:r>
              <a:rPr lang="zh-TW" altLang="en-US" sz="1200" dirty="0"/>
              <a:t>執行</a:t>
            </a:r>
            <a:r>
              <a:rPr lang="en-US" altLang="zh-TW" sz="1200" dirty="0" err="1"/>
              <a:t>cascade_MIMO_signalProcessing.m</a:t>
            </a:r>
            <a:r>
              <a:rPr lang="zh-TW" altLang="en-US" sz="1200" dirty="0"/>
              <a:t>時的</a:t>
            </a:r>
            <a:r>
              <a:rPr lang="en-US" altLang="zh-TW" sz="1200" dirty="0"/>
              <a:t>folder</a:t>
            </a:r>
            <a:endParaRPr lang="zh-TW" altLang="en-US" sz="1200" dirty="0"/>
          </a:p>
        </p:txBody>
      </p:sp>
      <p:sp>
        <p:nvSpPr>
          <p:cNvPr id="17" name="文字方塊 16">
            <a:extLst>
              <a:ext uri="{FF2B5EF4-FFF2-40B4-BE49-F238E27FC236}">
                <a16:creationId xmlns:a16="http://schemas.microsoft.com/office/drawing/2014/main" id="{A4F648FA-9F69-4274-98B8-62BD75DC3215}"/>
              </a:ext>
            </a:extLst>
          </p:cNvPr>
          <p:cNvSpPr txBox="1"/>
          <p:nvPr/>
        </p:nvSpPr>
        <p:spPr>
          <a:xfrm>
            <a:off x="4289161" y="5103142"/>
            <a:ext cx="3809810" cy="461665"/>
          </a:xfrm>
          <a:prstGeom prst="rect">
            <a:avLst/>
          </a:prstGeom>
          <a:noFill/>
          <a:ln>
            <a:solidFill>
              <a:srgbClr val="FF0000"/>
            </a:solidFill>
          </a:ln>
        </p:spPr>
        <p:txBody>
          <a:bodyPr wrap="square" rtlCol="0">
            <a:spAutoFit/>
          </a:bodyPr>
          <a:lstStyle/>
          <a:p>
            <a:r>
              <a:rPr lang="zh-TW" altLang="en-US" sz="1200" dirty="0"/>
              <a:t>更改第一行的路徑為該次你要測的雷達資料夾的路徑，</a:t>
            </a:r>
            <a:r>
              <a:rPr lang="zh-TW" altLang="en-US" sz="1200" b="1" dirty="0">
                <a:solidFill>
                  <a:srgbClr val="FF0000"/>
                </a:solidFill>
              </a:rPr>
              <a:t>路徑最後要加個反斜線。每次都要改。</a:t>
            </a:r>
          </a:p>
        </p:txBody>
      </p:sp>
      <p:sp>
        <p:nvSpPr>
          <p:cNvPr id="18" name="文字方塊 17">
            <a:extLst>
              <a:ext uri="{FF2B5EF4-FFF2-40B4-BE49-F238E27FC236}">
                <a16:creationId xmlns:a16="http://schemas.microsoft.com/office/drawing/2014/main" id="{672711C1-FF7C-429E-850A-1269FA36D4F1}"/>
              </a:ext>
            </a:extLst>
          </p:cNvPr>
          <p:cNvSpPr txBox="1"/>
          <p:nvPr/>
        </p:nvSpPr>
        <p:spPr>
          <a:xfrm>
            <a:off x="4312911" y="5557225"/>
            <a:ext cx="1977275" cy="738664"/>
          </a:xfrm>
          <a:prstGeom prst="rect">
            <a:avLst/>
          </a:prstGeom>
          <a:noFill/>
        </p:spPr>
        <p:txBody>
          <a:bodyPr wrap="square" rtlCol="0">
            <a:spAutoFit/>
          </a:bodyPr>
          <a:lstStyle/>
          <a:p>
            <a:r>
              <a:rPr lang="en-US" altLang="zh-TW" sz="1050" dirty="0"/>
              <a:t>testList.txt</a:t>
            </a:r>
            <a:r>
              <a:rPr lang="zh-TW" altLang="en-US" sz="1050" dirty="0"/>
              <a:t>三行分別代表：</a:t>
            </a:r>
            <a:endParaRPr lang="en-US" altLang="zh-TW" sz="1050" dirty="0"/>
          </a:p>
          <a:p>
            <a:r>
              <a:rPr lang="zh-TW" altLang="en-US" sz="1050" dirty="0"/>
              <a:t>第一行：你要測的雷達資料</a:t>
            </a:r>
            <a:endParaRPr lang="en-US" altLang="zh-TW" sz="1050" dirty="0"/>
          </a:p>
          <a:p>
            <a:r>
              <a:rPr lang="zh-TW" altLang="en-US" sz="1050" dirty="0"/>
              <a:t>第二行：雷達校正矩陣</a:t>
            </a:r>
            <a:endParaRPr lang="en-US" altLang="zh-TW" sz="1050" dirty="0"/>
          </a:p>
          <a:p>
            <a:r>
              <a:rPr lang="zh-TW" altLang="en-US" sz="1050" dirty="0"/>
              <a:t>第三行：讀取變數的程式所在</a:t>
            </a:r>
          </a:p>
        </p:txBody>
      </p:sp>
      <p:pic>
        <p:nvPicPr>
          <p:cNvPr id="11" name="圖片 10">
            <a:extLst>
              <a:ext uri="{FF2B5EF4-FFF2-40B4-BE49-F238E27FC236}">
                <a16:creationId xmlns:a16="http://schemas.microsoft.com/office/drawing/2014/main" id="{CFBE99B7-F667-4FAF-8556-FD901572A0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709" y="5240392"/>
            <a:ext cx="4012023" cy="1055497"/>
          </a:xfrm>
          <a:prstGeom prst="rect">
            <a:avLst/>
          </a:prstGeom>
        </p:spPr>
      </p:pic>
      <p:sp>
        <p:nvSpPr>
          <p:cNvPr id="20" name="矩形 19">
            <a:extLst>
              <a:ext uri="{FF2B5EF4-FFF2-40B4-BE49-F238E27FC236}">
                <a16:creationId xmlns:a16="http://schemas.microsoft.com/office/drawing/2014/main" id="{AA5CC69C-EEDE-4DC8-B3DE-CA9BA848883E}"/>
              </a:ext>
            </a:extLst>
          </p:cNvPr>
          <p:cNvSpPr/>
          <p:nvPr/>
        </p:nvSpPr>
        <p:spPr>
          <a:xfrm>
            <a:off x="187996" y="5824727"/>
            <a:ext cx="4012023" cy="1643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接點: 肘形 12">
            <a:extLst>
              <a:ext uri="{FF2B5EF4-FFF2-40B4-BE49-F238E27FC236}">
                <a16:creationId xmlns:a16="http://schemas.microsoft.com/office/drawing/2014/main" id="{B4B4EA1A-4E39-4769-B28B-4E07E51A15D1}"/>
              </a:ext>
            </a:extLst>
          </p:cNvPr>
          <p:cNvCxnSpPr>
            <a:cxnSpLocks/>
            <a:stCxn id="20" idx="0"/>
            <a:endCxn id="17" idx="1"/>
          </p:cNvCxnSpPr>
          <p:nvPr/>
        </p:nvCxnSpPr>
        <p:spPr>
          <a:xfrm rot="5400000" flipH="1" flipV="1">
            <a:off x="2996208" y="4531775"/>
            <a:ext cx="490752" cy="2095153"/>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49B882A1-F5A5-4D6A-AD91-36D03C822F5A}"/>
              </a:ext>
            </a:extLst>
          </p:cNvPr>
          <p:cNvSpPr txBox="1"/>
          <p:nvPr/>
        </p:nvSpPr>
        <p:spPr>
          <a:xfrm>
            <a:off x="41564" y="2182289"/>
            <a:ext cx="419169" cy="369332"/>
          </a:xfrm>
          <a:prstGeom prst="rect">
            <a:avLst/>
          </a:prstGeom>
          <a:noFill/>
        </p:spPr>
        <p:txBody>
          <a:bodyPr wrap="square" rtlCol="0">
            <a:spAutoFit/>
          </a:bodyPr>
          <a:lstStyle/>
          <a:p>
            <a:r>
              <a:rPr lang="en-US" altLang="zh-TW" b="1" dirty="0">
                <a:solidFill>
                  <a:srgbClr val="FF0000"/>
                </a:solidFill>
              </a:rPr>
              <a:t>(1)</a:t>
            </a:r>
            <a:endParaRPr lang="zh-TW" altLang="en-US" b="1" dirty="0">
              <a:solidFill>
                <a:srgbClr val="FF0000"/>
              </a:solidFill>
            </a:endParaRPr>
          </a:p>
        </p:txBody>
      </p:sp>
      <p:sp>
        <p:nvSpPr>
          <p:cNvPr id="25" name="文字方塊 24">
            <a:extLst>
              <a:ext uri="{FF2B5EF4-FFF2-40B4-BE49-F238E27FC236}">
                <a16:creationId xmlns:a16="http://schemas.microsoft.com/office/drawing/2014/main" id="{10288A46-2DFA-41A8-865A-97AAF9F5588E}"/>
              </a:ext>
            </a:extLst>
          </p:cNvPr>
          <p:cNvSpPr txBox="1"/>
          <p:nvPr/>
        </p:nvSpPr>
        <p:spPr>
          <a:xfrm>
            <a:off x="-91305" y="5465313"/>
            <a:ext cx="419169" cy="369332"/>
          </a:xfrm>
          <a:prstGeom prst="rect">
            <a:avLst/>
          </a:prstGeom>
          <a:noFill/>
        </p:spPr>
        <p:txBody>
          <a:bodyPr wrap="square" rtlCol="0">
            <a:spAutoFit/>
          </a:bodyPr>
          <a:lstStyle/>
          <a:p>
            <a:r>
              <a:rPr lang="en-US" altLang="zh-TW" b="1" dirty="0">
                <a:solidFill>
                  <a:srgbClr val="FF0000"/>
                </a:solidFill>
              </a:rPr>
              <a:t>(1)</a:t>
            </a:r>
            <a:endParaRPr lang="zh-TW" altLang="en-US" b="1" dirty="0">
              <a:solidFill>
                <a:srgbClr val="FF0000"/>
              </a:solidFill>
            </a:endParaRPr>
          </a:p>
        </p:txBody>
      </p:sp>
      <p:sp>
        <p:nvSpPr>
          <p:cNvPr id="26" name="文字方塊 25">
            <a:extLst>
              <a:ext uri="{FF2B5EF4-FFF2-40B4-BE49-F238E27FC236}">
                <a16:creationId xmlns:a16="http://schemas.microsoft.com/office/drawing/2014/main" id="{AF257574-B87E-4F61-B825-06206F2B2A40}"/>
              </a:ext>
            </a:extLst>
          </p:cNvPr>
          <p:cNvSpPr txBox="1"/>
          <p:nvPr/>
        </p:nvSpPr>
        <p:spPr>
          <a:xfrm>
            <a:off x="2329944" y="2587806"/>
            <a:ext cx="419169" cy="369332"/>
          </a:xfrm>
          <a:prstGeom prst="rect">
            <a:avLst/>
          </a:prstGeom>
          <a:noFill/>
        </p:spPr>
        <p:txBody>
          <a:bodyPr wrap="square" rtlCol="0">
            <a:spAutoFit/>
          </a:bodyPr>
          <a:lstStyle/>
          <a:p>
            <a:r>
              <a:rPr lang="en-US" altLang="zh-TW" b="1" dirty="0">
                <a:solidFill>
                  <a:srgbClr val="FF0000"/>
                </a:solidFill>
              </a:rPr>
              <a:t>(2)</a:t>
            </a:r>
            <a:endParaRPr lang="zh-TW" altLang="en-US" b="1" dirty="0">
              <a:solidFill>
                <a:srgbClr val="FF0000"/>
              </a:solidFill>
            </a:endParaRPr>
          </a:p>
        </p:txBody>
      </p:sp>
      <p:sp>
        <p:nvSpPr>
          <p:cNvPr id="27" name="文字方塊 26">
            <a:extLst>
              <a:ext uri="{FF2B5EF4-FFF2-40B4-BE49-F238E27FC236}">
                <a16:creationId xmlns:a16="http://schemas.microsoft.com/office/drawing/2014/main" id="{18AA281F-5CCF-4938-ADD4-2F0CF1089BBD}"/>
              </a:ext>
            </a:extLst>
          </p:cNvPr>
          <p:cNvSpPr txBox="1"/>
          <p:nvPr/>
        </p:nvSpPr>
        <p:spPr>
          <a:xfrm>
            <a:off x="4152259" y="2736135"/>
            <a:ext cx="419169" cy="369332"/>
          </a:xfrm>
          <a:prstGeom prst="rect">
            <a:avLst/>
          </a:prstGeom>
          <a:noFill/>
        </p:spPr>
        <p:txBody>
          <a:bodyPr wrap="square" rtlCol="0">
            <a:spAutoFit/>
          </a:bodyPr>
          <a:lstStyle/>
          <a:p>
            <a:r>
              <a:rPr lang="en-US" altLang="zh-TW" b="1" dirty="0">
                <a:solidFill>
                  <a:srgbClr val="FF0000"/>
                </a:solidFill>
              </a:rPr>
              <a:t>(3)</a:t>
            </a:r>
            <a:endParaRPr lang="zh-TW" altLang="en-US" b="1" dirty="0">
              <a:solidFill>
                <a:srgbClr val="FF0000"/>
              </a:solidFill>
            </a:endParaRPr>
          </a:p>
        </p:txBody>
      </p:sp>
    </p:spTree>
    <p:extLst>
      <p:ext uri="{BB962C8B-B14F-4D97-AF65-F5344CB8AC3E}">
        <p14:creationId xmlns:p14="http://schemas.microsoft.com/office/powerpoint/2010/main" val="2493267144"/>
      </p:ext>
    </p:extLst>
  </p:cSld>
  <p:clrMapOvr>
    <a:masterClrMapping/>
  </p:clrMapOvr>
</p:sld>
</file>

<file path=ppt/theme/theme1.xml><?xml version="1.0" encoding="utf-8"?>
<a:theme xmlns:a="http://schemas.openxmlformats.org/drawingml/2006/main" name="MBWClab1">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WClab1" id="{A913E0AD-8C09-49EB-9B8E-5BAB3BDB01DB}" vid="{3F38C93C-FB47-40D9-9CBF-D45CF5CB6F19}"/>
    </a:ext>
  </a:extLst>
</a:theme>
</file>

<file path=docProps/app.xml><?xml version="1.0" encoding="utf-8"?>
<Properties xmlns="http://schemas.openxmlformats.org/officeDocument/2006/extended-properties" xmlns:vt="http://schemas.openxmlformats.org/officeDocument/2006/docPropsVTypes">
  <Template>MBWClab1</Template>
  <TotalTime>2826</TotalTime>
  <Words>3226</Words>
  <Application>Microsoft Office PowerPoint</Application>
  <PresentationFormat>如螢幕大小 (4:3)</PresentationFormat>
  <Paragraphs>266</Paragraphs>
  <Slides>23</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23</vt:i4>
      </vt:variant>
    </vt:vector>
  </HeadingPairs>
  <TitlesOfParts>
    <vt:vector size="30" baseType="lpstr">
      <vt:lpstr>Menlo</vt:lpstr>
      <vt:lpstr>Arial</vt:lpstr>
      <vt:lpstr>Calibri</vt:lpstr>
      <vt:lpstr>Calibri Light</vt:lpstr>
      <vt:lpstr>Cambria Math</vt:lpstr>
      <vt:lpstr>Times New Roman</vt:lpstr>
      <vt:lpstr>MBWClab1</vt:lpstr>
      <vt:lpstr>AI Lab for Wireless Communication Systems</vt:lpstr>
      <vt:lpstr>雷達板上的測量</vt:lpstr>
      <vt:lpstr>實驗目標</vt:lpstr>
      <vt:lpstr>實驗目標</vt:lpstr>
      <vt:lpstr>雷達板操作—獲得原始資料</vt:lpstr>
      <vt:lpstr>雷達板操作—獲得原始資料</vt:lpstr>
      <vt:lpstr>接下來的後處理將在同學的電腦上操作</vt:lpstr>
      <vt:lpstr>matlab後處理—更改路徑—只需做一次</vt:lpstr>
      <vt:lpstr>matlab後處理—生成adcData—每個方向都要做</vt:lpstr>
      <vt:lpstr>matlab後處理—生成adcData—每個方向都要做</vt:lpstr>
      <vt:lpstr>獲得adcData.mat</vt:lpstr>
      <vt:lpstr>讀取Covariance &amp; Label，撰寫CNN來預測方向</vt:lpstr>
      <vt:lpstr>AoA Estimation of FMCW Signals</vt:lpstr>
      <vt:lpstr>The System Model</vt:lpstr>
      <vt:lpstr>The Array Factor</vt:lpstr>
      <vt:lpstr>Angle of Arrival</vt:lpstr>
      <vt:lpstr>Angle Estimation with FFT</vt:lpstr>
      <vt:lpstr>AoA Estimation with  MUSIC</vt:lpstr>
      <vt:lpstr>AoA Estimation with CNN</vt:lpstr>
      <vt:lpstr>助教實測</vt:lpstr>
      <vt:lpstr>助教實測</vt:lpstr>
      <vt:lpstr>小組規定與流程</vt:lpstr>
      <vt:lpstr>獲得adcData.mat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廖陳毅</dc:creator>
  <cp:lastModifiedBy>建評 盧</cp:lastModifiedBy>
  <cp:revision>200</cp:revision>
  <cp:lastPrinted>2022-12-07T12:33:34Z</cp:lastPrinted>
  <dcterms:created xsi:type="dcterms:W3CDTF">2021-10-20T03:12:16Z</dcterms:created>
  <dcterms:modified xsi:type="dcterms:W3CDTF">2023-05-22T10:08:16Z</dcterms:modified>
</cp:coreProperties>
</file>