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"/>
  </p:notesMasterIdLst>
  <p:sldIdLst>
    <p:sldId id="377" r:id="rId3"/>
    <p:sldId id="378" r:id="rId5"/>
    <p:sldId id="380" r:id="rId6"/>
    <p:sldId id="379" r:id="rId7"/>
    <p:sldId id="381" r:id="rId8"/>
    <p:sldId id="382" r:id="rId9"/>
  </p:sldIdLst>
  <p:sldSz cx="9144000" cy="5143500" type="screen16x9"/>
  <p:notesSz cx="6760845" cy="9942195"/>
  <p:custDataLst>
    <p:tags r:id="rId14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C Wan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AEEF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4634" autoAdjust="0"/>
  </p:normalViewPr>
  <p:slideViewPr>
    <p:cSldViewPr showGuides="1">
      <p:cViewPr>
        <p:scale>
          <a:sx n="100" d="100"/>
          <a:sy n="100" d="100"/>
        </p:scale>
        <p:origin x="1118" y="58"/>
      </p:cViewPr>
      <p:guideLst>
        <p:guide orient="horz" pos="15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5E84-305A-4300-B877-C0E7CF9AD493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C0437-19B4-4C42-B696-2CD10645B213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C0437-19B4-4C42-B696-2CD10645B213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38E9-17D1-45B1-8B98-9BF9354C93F2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484F-3D9B-4870-9D7C-4800F640E39A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DAC6-54E5-4FCD-80D4-7F7E568FCE3E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8175" y="514350"/>
            <a:ext cx="7862888" cy="2836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 cap="all" spc="50" baseline="0">
                <a:solidFill>
                  <a:schemeClr val="accent1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39798" y="1058463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5" y="857739"/>
            <a:ext cx="7862888" cy="124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900" cap="none" spc="0" baseline="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  <a:endParaRPr lang="en-US" dirty="0"/>
          </a:p>
        </p:txBody>
      </p:sp>
      <p:sp>
        <p:nvSpPr>
          <p:cNvPr id="5" name="Freeform 25"/>
          <p:cNvSpPr/>
          <p:nvPr userDrawn="1"/>
        </p:nvSpPr>
        <p:spPr bwMode="auto">
          <a:xfrm>
            <a:off x="8071116" y="4673599"/>
            <a:ext cx="192759" cy="469899"/>
          </a:xfrm>
          <a:custGeom>
            <a:avLst/>
            <a:gdLst>
              <a:gd name="T0" fmla="*/ 1080 w 1229"/>
              <a:gd name="T1" fmla="*/ 0 h 2996"/>
              <a:gd name="T2" fmla="*/ 0 w 1229"/>
              <a:gd name="T3" fmla="*/ 2996 h 2996"/>
              <a:gd name="T4" fmla="*/ 149 w 1229"/>
              <a:gd name="T5" fmla="*/ 2996 h 2996"/>
              <a:gd name="T6" fmla="*/ 1229 w 1229"/>
              <a:gd name="T7" fmla="*/ 0 h 2996"/>
              <a:gd name="T8" fmla="*/ 1080 w 1229"/>
              <a:gd name="T9" fmla="*/ 0 h 2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2996">
                <a:moveTo>
                  <a:pt x="1080" y="0"/>
                </a:moveTo>
                <a:lnTo>
                  <a:pt x="0" y="2996"/>
                </a:lnTo>
                <a:lnTo>
                  <a:pt x="149" y="2996"/>
                </a:lnTo>
                <a:lnTo>
                  <a:pt x="1229" y="0"/>
                </a:lnTo>
                <a:lnTo>
                  <a:pt x="108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588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273619" y="4758089"/>
            <a:ext cx="2274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B5D67274-A358-4A3D-B8D0-184382E74259}" type="slidenum">
              <a:rPr lang="en-US" sz="800" smtClean="0">
                <a:solidFill>
                  <a:schemeClr val="accent4"/>
                </a:solidFill>
                <a:latin typeface="Lato" panose="020F0502020204030203" pitchFamily="34" charset="0"/>
              </a:rPr>
            </a:fld>
            <a:endParaRPr lang="en-US" sz="8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07DF-3C25-40A7-8936-004E8D0E83FD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EC80-6C98-4876-9FFF-F841D0AFDC3F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1809-B488-4B22-9D4E-6722597534A7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A7B0-C36B-40E5-A213-04C81DC6A37B}" type="datetime1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6E36-DFDC-4649-AD6D-457D9C5BE466}" type="datetime1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14F8-71C8-4BC0-BF1A-9DD7D3B906A7}" type="datetime1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  <p:pic>
        <p:nvPicPr>
          <p:cNvPr id="5" name="圖片 4" descr="未命名-12666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4927002"/>
            <a:ext cx="9144000" cy="216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4000" cy="387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71406" y="4901228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www.countrymate.com</a:t>
            </a:r>
            <a:endParaRPr lang="zh-TW" altLang="en-US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圖片 8" descr="未命名-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5" y="105196"/>
            <a:ext cx="903273" cy="199995"/>
          </a:xfrm>
          <a:prstGeom prst="rect">
            <a:avLst/>
          </a:prstGeom>
        </p:spPr>
      </p:pic>
      <p:cxnSp>
        <p:nvCxnSpPr>
          <p:cNvPr id="10" name="直線接點 9"/>
          <p:cNvCxnSpPr/>
          <p:nvPr userDrawn="1"/>
        </p:nvCxnSpPr>
        <p:spPr>
          <a:xfrm rot="5400000">
            <a:off x="1020218" y="200986"/>
            <a:ext cx="216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 userDrawn="1"/>
        </p:nvSpPr>
        <p:spPr>
          <a:xfrm>
            <a:off x="1147876" y="48534"/>
            <a:ext cx="164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COUNTRY MATE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6836-3612-4778-9754-5F481CF17D4D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A0A9-BABD-4FC3-ABE6-883797F8C044}" type="datetime1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3D35-8094-4442-98F0-29CB536152E0}" type="datetime1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10A6-CA5D-484E-A3E4-7D50A3CA19D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tags" Target="../tags/tag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F:\ID设计\邱2022\Sing TWS\20230116\绿.35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4146" y="938143"/>
            <a:ext cx="2133600" cy="3034807"/>
          </a:xfrm>
          <a:prstGeom prst="rect">
            <a:avLst/>
          </a:prstGeom>
          <a:noFill/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23528" y="523150"/>
            <a:ext cx="39429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快速操作指引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(Quick Start Guide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表格 9"/>
          <p:cNvGraphicFramePr>
            <a:graphicFrameLocks noGrp="1"/>
          </p:cNvGraphicFramePr>
          <p:nvPr/>
        </p:nvGraphicFramePr>
        <p:xfrm>
          <a:off x="4905786" y="683321"/>
          <a:ext cx="3888432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</a:tblGrid>
              <a:tr h="1194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（左耳）</a:t>
                      </a:r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（右耳）</a:t>
                      </a:r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60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  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 ：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zh-CN" sz="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接听电话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(Answer phone call)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挂断电话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(End phone call)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音乐播放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(Music Play)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音乐暂停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(Music Pause)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触发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Siri (Siri Activation)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:01”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按住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 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拒接来电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(Reject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ANC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模式切换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(ANC Mode Switch)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次： 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接听电话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(Answer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挂断电话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(End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音乐播放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(Music Play)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音乐暂停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(Music Pause)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X2 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下一曲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(Next Track)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X3 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上一曲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(Previous Track)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:01”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按住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 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拒接来电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(Reject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ANC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模式切换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(ANC Mode Switch)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 t="31785" r="50190"/>
          <a:stretch>
            <a:fillRect/>
          </a:stretch>
        </p:blipFill>
        <p:spPr>
          <a:xfrm>
            <a:off x="5481851" y="881845"/>
            <a:ext cx="720080" cy="983922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4986080" y="1958769"/>
            <a:ext cx="2299717" cy="2175025"/>
            <a:chOff x="4364262" y="1902982"/>
            <a:chExt cx="2299717" cy="2175025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264" y="1902982"/>
              <a:ext cx="268191" cy="29244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025" y="1902982"/>
              <a:ext cx="268191" cy="292449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263" y="2980610"/>
              <a:ext cx="268191" cy="292449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282" y="2782836"/>
              <a:ext cx="268191" cy="292449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025" y="3253637"/>
              <a:ext cx="268191" cy="292449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4262" y="3771615"/>
              <a:ext cx="268191" cy="292449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293" y="3867894"/>
              <a:ext cx="210113" cy="210113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835" y="3771615"/>
              <a:ext cx="268191" cy="292449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866" y="3867894"/>
              <a:ext cx="210113" cy="210113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2590800" y="1453371"/>
            <a:ext cx="2242505" cy="3172703"/>
            <a:chOff x="2590800" y="1490999"/>
            <a:chExt cx="2242505" cy="31727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00" t="23324" r="31100" b="24992"/>
            <a:stretch>
              <a:fillRect/>
            </a:stretch>
          </p:blipFill>
          <p:spPr>
            <a:xfrm>
              <a:off x="2699792" y="1490999"/>
              <a:ext cx="1728192" cy="1116124"/>
            </a:xfrm>
            <a:prstGeom prst="rect">
              <a:avLst/>
            </a:prstGeom>
          </p:spPr>
        </p:pic>
        <p:cxnSp>
          <p:nvCxnSpPr>
            <p:cNvPr id="5" name="连接符: 肘形 4"/>
            <p:cNvCxnSpPr/>
            <p:nvPr/>
          </p:nvCxnSpPr>
          <p:spPr>
            <a:xfrm rot="5400000">
              <a:off x="3258057" y="2513601"/>
              <a:ext cx="614296" cy="549980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608462" y="2940153"/>
              <a:ext cx="2224843" cy="172354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X3   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 ：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r>
                <a:rPr lang="zh-CN" altLang="zh-CN" sz="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蓝牙配对模式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(Bluetooth Pairing Mode)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X5   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 ：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r>
                <a:rPr lang="zh-CN" altLang="zh-CN" sz="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左右耳机连接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(Earbuds Linking)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10”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秒： </a:t>
              </a:r>
              <a:r>
                <a:rPr lang="en-US" altLang="zh-CN" sz="18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—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恢复出厂设置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(Factory Reset)</a:t>
              </a:r>
              <a:endParaRPr lang="zh-CN" altLang="en-US" sz="8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003798"/>
              <a:ext cx="268191" cy="29244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608965"/>
              <a:ext cx="268191" cy="29244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462" y="4133794"/>
              <a:ext cx="268191" cy="29244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077" y="4229282"/>
              <a:ext cx="210113" cy="210113"/>
            </a:xfrm>
            <a:prstGeom prst="rect">
              <a:avLst/>
            </a:prstGeom>
          </p:spPr>
        </p:pic>
      </p:grpSp>
      <p:sp>
        <p:nvSpPr>
          <p:cNvPr id="22" name="矩形: 圆角 21"/>
          <p:cNvSpPr/>
          <p:nvPr/>
        </p:nvSpPr>
        <p:spPr>
          <a:xfrm>
            <a:off x="5890622" y="1102251"/>
            <a:ext cx="112332" cy="245363"/>
          </a:xfrm>
          <a:prstGeom prst="roundRect">
            <a:avLst/>
          </a:prstGeom>
          <a:solidFill>
            <a:srgbClr val="92D050">
              <a:alpha val="46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329928" y="1383277"/>
            <a:ext cx="104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Touch Sensing Area</a:t>
            </a:r>
            <a:endParaRPr lang="zh-CN" altLang="en-US" sz="800" b="1" dirty="0"/>
          </a:p>
        </p:txBody>
      </p:sp>
      <p:cxnSp>
        <p:nvCxnSpPr>
          <p:cNvPr id="25" name="连接符: 肘形 24"/>
          <p:cNvCxnSpPr>
            <a:stCxn id="22" idx="3"/>
            <a:endCxn id="24" idx="0"/>
          </p:cNvCxnSpPr>
          <p:nvPr/>
        </p:nvCxnSpPr>
        <p:spPr>
          <a:xfrm>
            <a:off x="6002954" y="1224933"/>
            <a:ext cx="849626" cy="15834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6852580" y="821596"/>
            <a:ext cx="1292032" cy="983923"/>
            <a:chOff x="6852580" y="846996"/>
            <a:chExt cx="1292032" cy="98392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15" r="-1" b="31520"/>
            <a:stretch>
              <a:fillRect/>
            </a:stretch>
          </p:blipFill>
          <p:spPr>
            <a:xfrm>
              <a:off x="7417350" y="846996"/>
              <a:ext cx="727262" cy="983923"/>
            </a:xfrm>
            <a:prstGeom prst="rect">
              <a:avLst/>
            </a:prstGeom>
          </p:spPr>
        </p:pic>
        <p:sp>
          <p:nvSpPr>
            <p:cNvPr id="23" name="矩形: 圆角 22"/>
            <p:cNvSpPr/>
            <p:nvPr/>
          </p:nvSpPr>
          <p:spPr>
            <a:xfrm>
              <a:off x="7620362" y="1125111"/>
              <a:ext cx="112332" cy="245363"/>
            </a:xfrm>
            <a:prstGeom prst="roundRect">
              <a:avLst/>
            </a:prstGeom>
            <a:solidFill>
              <a:srgbClr val="92D050">
                <a:alpha val="46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连接符: 肘形 27"/>
            <p:cNvCxnSpPr>
              <a:stCxn id="23" idx="1"/>
              <a:endCxn id="24" idx="0"/>
            </p:cNvCxnSpPr>
            <p:nvPr/>
          </p:nvCxnSpPr>
          <p:spPr>
            <a:xfrm rot="10800000" flipV="1">
              <a:off x="6852580" y="1247793"/>
              <a:ext cx="767782" cy="160884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333406" y="4006988"/>
            <a:ext cx="1952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CMT-TWSBT-013 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1" r="36013" b="14608"/>
          <a:stretch>
            <a:fillRect/>
          </a:stretch>
        </p:blipFill>
        <p:spPr>
          <a:xfrm>
            <a:off x="119407" y="1502806"/>
            <a:ext cx="2166214" cy="2389431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523150"/>
            <a:ext cx="39429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快速操作指引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(Quick Start Guide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406" y="4006988"/>
            <a:ext cx="1952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CMT-TWSBT-013</a:t>
            </a:r>
            <a:r>
              <a:rPr lang="en-US" altLang="zh-CN" sz="1400" b="1" u="sng" dirty="0">
                <a:latin typeface="+mj-lt"/>
                <a:cs typeface="Arial" panose="020B0604020202020204" pitchFamily="34" charset="0"/>
              </a:rPr>
              <a:t> </a:t>
            </a:r>
            <a:endParaRPr lang="zh-CN" altLang="en-US" sz="1400" dirty="0"/>
          </a:p>
        </p:txBody>
      </p:sp>
      <p:graphicFrame>
        <p:nvGraphicFramePr>
          <p:cNvPr id="4" name="表格 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905786" y="683321"/>
          <a:ext cx="3888432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</a:tblGrid>
              <a:tr h="1194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（左耳）</a:t>
                      </a:r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（右耳）</a:t>
                      </a:r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60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  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 ：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zh-CN" sz="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接听电话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(Answer phone call)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挂断电话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(End phone call)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音乐播放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(Music Play)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音乐暂停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(Music Pause)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切换</a:t>
                      </a:r>
                      <a:r>
                        <a:rPr lang="en-US" altLang="zh-CN" sz="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LED</a:t>
                      </a:r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效果</a:t>
                      </a:r>
                      <a:r>
                        <a:rPr lang="en-US" altLang="zh-CN" sz="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(LED Pattern Switch)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触发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Siri (Siri Activation)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:01”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按住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 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拒接来电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(Reject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ANC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模式切换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(ANC Mode Switch)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次： 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接听电话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(Answer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挂断电话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(End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音乐播放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(Music Play)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音乐暂停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(Music Pause)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X2 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下一曲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(Next Track)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X3 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上一曲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(Previous Track)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:01”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按住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 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拒接来电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(Reject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ANC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模式切换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(ANC Mode Switch)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590800" y="2902525"/>
            <a:ext cx="2242505" cy="1723549"/>
            <a:chOff x="2590800" y="2940153"/>
            <a:chExt cx="2242505" cy="1723549"/>
          </a:xfrm>
        </p:grpSpPr>
        <p:sp>
          <p:nvSpPr>
            <p:cNvPr id="9" name="文本框 8"/>
            <p:cNvSpPr txBox="1"/>
            <p:nvPr/>
          </p:nvSpPr>
          <p:spPr>
            <a:xfrm>
              <a:off x="2608462" y="2940153"/>
              <a:ext cx="2224843" cy="172354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X3   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 ：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r>
                <a:rPr lang="zh-CN" altLang="zh-CN" sz="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蓝牙配对模式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(Bluetooth Pairing Mode)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X5   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 ：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r>
                <a:rPr lang="zh-CN" altLang="zh-CN" sz="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左右耳机连接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(Earbuds Linking)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10”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秒： </a:t>
              </a:r>
              <a:r>
                <a:rPr lang="en-US" altLang="zh-CN" sz="18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—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恢复出厂设置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(Factory Reset)</a:t>
              </a:r>
              <a:endParaRPr lang="zh-CN" altLang="en-US" sz="800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003798"/>
              <a:ext cx="268191" cy="29244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608965"/>
              <a:ext cx="268191" cy="29244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462" y="4133794"/>
              <a:ext cx="268191" cy="29244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077" y="4229282"/>
              <a:ext cx="210113" cy="210113"/>
            </a:xfrm>
            <a:prstGeom prst="rect">
              <a:avLst/>
            </a:prstGeom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6"/>
          <a:stretch>
            <a:fillRect/>
          </a:stretch>
        </p:blipFill>
        <p:spPr>
          <a:xfrm>
            <a:off x="5508104" y="949299"/>
            <a:ext cx="720080" cy="8979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76"/>
          <a:stretch>
            <a:fillRect/>
          </a:stretch>
        </p:blipFill>
        <p:spPr>
          <a:xfrm>
            <a:off x="7338159" y="949300"/>
            <a:ext cx="720080" cy="89797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29928" y="1383277"/>
            <a:ext cx="104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Touch Sensing Area</a:t>
            </a:r>
            <a:endParaRPr lang="zh-CN" altLang="en-US" sz="800" b="1" dirty="0"/>
          </a:p>
        </p:txBody>
      </p:sp>
      <p:sp>
        <p:nvSpPr>
          <p:cNvPr id="25" name="矩形: 圆角 24"/>
          <p:cNvSpPr/>
          <p:nvPr/>
        </p:nvSpPr>
        <p:spPr>
          <a:xfrm rot="19066928">
            <a:off x="7656776" y="1389193"/>
            <a:ext cx="112332" cy="245363"/>
          </a:xfrm>
          <a:prstGeom prst="roundRect">
            <a:avLst/>
          </a:prstGeom>
          <a:solidFill>
            <a:srgbClr val="92D050">
              <a:alpha val="46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 rot="2681308">
            <a:off x="5780452" y="1393440"/>
            <a:ext cx="112332" cy="245363"/>
          </a:xfrm>
          <a:prstGeom prst="roundRect">
            <a:avLst/>
          </a:prstGeom>
          <a:solidFill>
            <a:srgbClr val="92D050">
              <a:alpha val="46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/>
          <p:cNvCxnSpPr>
            <a:stCxn id="26" idx="0"/>
          </p:cNvCxnSpPr>
          <p:nvPr/>
        </p:nvCxnSpPr>
        <p:spPr>
          <a:xfrm rot="5400000" flipH="1" flipV="1">
            <a:off x="6283194" y="862094"/>
            <a:ext cx="206509" cy="9271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25" idx="0"/>
          </p:cNvCxnSpPr>
          <p:nvPr/>
        </p:nvCxnSpPr>
        <p:spPr>
          <a:xfrm rot="16200000" flipV="1">
            <a:off x="7137093" y="927603"/>
            <a:ext cx="198624" cy="78820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9" idx="0"/>
          </p:cNvCxnSpPr>
          <p:nvPr/>
        </p:nvCxnSpPr>
        <p:spPr>
          <a:xfrm flipH="1" flipV="1">
            <a:off x="6850002" y="1222393"/>
            <a:ext cx="2578" cy="160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09" y="1953155"/>
            <a:ext cx="268191" cy="29244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70" y="1953155"/>
            <a:ext cx="268191" cy="292449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08" y="2818254"/>
            <a:ext cx="268191" cy="292449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27" y="2833009"/>
            <a:ext cx="268191" cy="292449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70" y="3303810"/>
            <a:ext cx="268191" cy="292449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07" y="3821788"/>
            <a:ext cx="268191" cy="29244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38" y="3918067"/>
            <a:ext cx="210113" cy="210113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80" y="3821788"/>
            <a:ext cx="268191" cy="29244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11" y="3918067"/>
            <a:ext cx="210113" cy="21011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67" y="3287413"/>
            <a:ext cx="268191" cy="292449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2545364" y="2632984"/>
            <a:ext cx="216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当耳机在仓内：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 charging case)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95" y="1111858"/>
            <a:ext cx="2088232" cy="129746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123575" y="949299"/>
            <a:ext cx="104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Alert LED</a:t>
            </a:r>
            <a:endParaRPr lang="zh-CN" altLang="en-US" sz="800" b="1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3275856" y="1321704"/>
            <a:ext cx="5522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3590094" y="1136955"/>
            <a:ext cx="2578" cy="160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523150"/>
            <a:ext cx="39429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快速操作指引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(Quick Start Guide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3406" y="4006988"/>
            <a:ext cx="1952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CMT-TWSBT-011</a:t>
            </a:r>
            <a:r>
              <a:rPr lang="en-US" altLang="zh-CN" sz="1400" b="1" u="sng" dirty="0">
                <a:latin typeface="+mj-lt"/>
                <a:cs typeface="Arial" panose="020B0604020202020204" pitchFamily="34" charset="0"/>
              </a:rPr>
              <a:t> 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7" t="10662" r="36115" b="17900"/>
          <a:stretch>
            <a:fillRect/>
          </a:stretch>
        </p:blipFill>
        <p:spPr>
          <a:xfrm>
            <a:off x="2898464" y="1091871"/>
            <a:ext cx="1474344" cy="1408818"/>
          </a:xfrm>
          <a:prstGeom prst="rect">
            <a:avLst/>
          </a:prstGeom>
        </p:spPr>
      </p:pic>
      <p:graphicFrame>
        <p:nvGraphicFramePr>
          <p:cNvPr id="14" name="表格 9"/>
          <p:cNvGraphicFramePr>
            <a:graphicFrameLocks noGrp="1"/>
          </p:cNvGraphicFramePr>
          <p:nvPr/>
        </p:nvGraphicFramePr>
        <p:xfrm>
          <a:off x="4905786" y="683321"/>
          <a:ext cx="3888432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944216"/>
              </a:tblGrid>
              <a:tr h="11944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（左耳）</a:t>
                      </a:r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（右耳）</a:t>
                      </a:r>
                      <a:endParaRPr lang="en-US" altLang="zh-CN" sz="10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660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  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 ：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altLang="zh-CN" sz="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接听电话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(Answer phone call)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挂断电话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(End phone call)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音乐播放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(Music Play)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音乐暂停</a:t>
                      </a: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(Music Pause)</a:t>
                      </a:r>
                      <a:endParaRPr lang="en-US" altLang="zh-CN" sz="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切换</a:t>
                      </a:r>
                      <a:r>
                        <a:rPr lang="en-US" altLang="zh-CN" sz="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LED</a:t>
                      </a:r>
                      <a:r>
                        <a:rPr lang="zh-CN" altLang="en-US" sz="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效果</a:t>
                      </a:r>
                      <a:r>
                        <a:rPr lang="en-US" altLang="zh-CN" sz="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(LED Pattern Switch)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触发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Siri (Siri Activation)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:01”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按住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 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拒接来电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(Reject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ANC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模式切换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(ANC Mode Switch)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次： 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接听电话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(Answer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挂断电话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(End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音乐播放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(Music Play)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音乐暂停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(Music Pause)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X2 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下一曲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(Next Track)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X3   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..</a:t>
                      </a:r>
                      <a:r>
                        <a:rPr lang="zh-CN" altLang="zh-CN" sz="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上一曲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(Previous Track)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altLang="zh-CN" sz="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 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:01”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按住</a:t>
                      </a:r>
                      <a:r>
                        <a:rPr lang="en-US" altLang="zh-CN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 ：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拒接来电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(Reject phone call)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ANC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模式切换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(ANC Mode Switch)</a:t>
                      </a:r>
                      <a:endParaRPr lang="en-US" altLang="zh-CN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590800" y="2902525"/>
            <a:ext cx="2242505" cy="1723549"/>
            <a:chOff x="2590800" y="2940153"/>
            <a:chExt cx="2242505" cy="1723549"/>
          </a:xfrm>
        </p:grpSpPr>
        <p:sp>
          <p:nvSpPr>
            <p:cNvPr id="16" name="文本框 15"/>
            <p:cNvSpPr txBox="1"/>
            <p:nvPr/>
          </p:nvSpPr>
          <p:spPr>
            <a:xfrm>
              <a:off x="2608462" y="2940153"/>
              <a:ext cx="2224843" cy="172354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X3   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 ：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  <a:r>
                <a:rPr lang="zh-CN" altLang="zh-CN" sz="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蓝牙配对模式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(Bluetooth Pairing Mode)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X5   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 ： 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.....</a:t>
              </a:r>
              <a:r>
                <a:rPr lang="zh-CN" altLang="zh-CN" sz="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左右耳机连接</a:t>
              </a:r>
              <a:r>
                <a: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(Earbuds Linking)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10”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按住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秒： </a:t>
              </a:r>
              <a:r>
                <a:rPr lang="en-US" altLang="zh-CN" sz="1800" b="1" kern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—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恢复出厂设置</a:t>
              </a:r>
              <a:r>
                <a:rPr lang="en-US" altLang="zh-CN" sz="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(Factory Reset)</a:t>
              </a:r>
              <a:endParaRPr lang="zh-CN" altLang="en-US" sz="8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003798"/>
              <a:ext cx="268191" cy="29244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3608965"/>
              <a:ext cx="268191" cy="29244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462" y="4133794"/>
              <a:ext cx="268191" cy="29244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077" y="4229282"/>
              <a:ext cx="210113" cy="210113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6329928" y="1383277"/>
            <a:ext cx="1045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Touch Sensing Area</a:t>
            </a:r>
            <a:endParaRPr lang="zh-CN" altLang="en-US" sz="800" b="1" dirty="0"/>
          </a:p>
        </p:txBody>
      </p:sp>
      <p:cxnSp>
        <p:nvCxnSpPr>
          <p:cNvPr id="28" name="直接连接符 27"/>
          <p:cNvCxnSpPr/>
          <p:nvPr/>
        </p:nvCxnSpPr>
        <p:spPr>
          <a:xfrm flipH="1" flipV="1">
            <a:off x="6850002" y="1298593"/>
            <a:ext cx="2578" cy="160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09" y="1953155"/>
            <a:ext cx="268191" cy="29244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70" y="1953155"/>
            <a:ext cx="268191" cy="2924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08" y="2818254"/>
            <a:ext cx="268191" cy="29244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27" y="2833009"/>
            <a:ext cx="268191" cy="29244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370" y="3303810"/>
            <a:ext cx="268191" cy="292449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607" y="3821788"/>
            <a:ext cx="268191" cy="29244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38" y="3918067"/>
            <a:ext cx="210113" cy="21011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180" y="3821788"/>
            <a:ext cx="268191" cy="292449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11" y="3918067"/>
            <a:ext cx="210113" cy="210113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67" y="3287413"/>
            <a:ext cx="268191" cy="292449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545364" y="2632984"/>
            <a:ext cx="216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当耳机在仓内：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 charging case)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连接符: 肘形 51"/>
          <p:cNvCxnSpPr>
            <a:endCxn id="51" idx="0"/>
          </p:cNvCxnSpPr>
          <p:nvPr/>
        </p:nvCxnSpPr>
        <p:spPr>
          <a:xfrm rot="5400000">
            <a:off x="3436180" y="2433267"/>
            <a:ext cx="392008" cy="742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460559" y="2131016"/>
            <a:ext cx="391361" cy="162862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54" t="25992"/>
          <a:stretch>
            <a:fillRect/>
          </a:stretch>
        </p:blipFill>
        <p:spPr>
          <a:xfrm flipH="1">
            <a:off x="5467480" y="916426"/>
            <a:ext cx="556260" cy="952150"/>
          </a:xfrm>
          <a:prstGeom prst="rect">
            <a:avLst/>
          </a:prstGeom>
        </p:spPr>
      </p:pic>
      <p:sp>
        <p:nvSpPr>
          <p:cNvPr id="61" name="矩形: 圆角 60"/>
          <p:cNvSpPr/>
          <p:nvPr/>
        </p:nvSpPr>
        <p:spPr>
          <a:xfrm>
            <a:off x="5804465" y="1180153"/>
            <a:ext cx="112332" cy="245363"/>
          </a:xfrm>
          <a:prstGeom prst="roundRect">
            <a:avLst/>
          </a:prstGeom>
          <a:solidFill>
            <a:srgbClr val="92D050">
              <a:alpha val="46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5916797" y="903212"/>
            <a:ext cx="2218974" cy="956160"/>
            <a:chOff x="5916797" y="918452"/>
            <a:chExt cx="2218974" cy="95616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54" t="25992"/>
            <a:stretch>
              <a:fillRect/>
            </a:stretch>
          </p:blipFill>
          <p:spPr>
            <a:xfrm>
              <a:off x="7534596" y="918452"/>
              <a:ext cx="601175" cy="956160"/>
            </a:xfrm>
            <a:prstGeom prst="rect">
              <a:avLst/>
            </a:prstGeom>
            <a:ln>
              <a:noFill/>
              <a:prstDash val="dash"/>
            </a:ln>
          </p:spPr>
        </p:pic>
        <p:sp>
          <p:nvSpPr>
            <p:cNvPr id="62" name="矩形: 圆角 61"/>
            <p:cNvSpPr/>
            <p:nvPr/>
          </p:nvSpPr>
          <p:spPr>
            <a:xfrm>
              <a:off x="7687230" y="1206067"/>
              <a:ext cx="112332" cy="245363"/>
            </a:xfrm>
            <a:prstGeom prst="roundRect">
              <a:avLst/>
            </a:prstGeom>
            <a:solidFill>
              <a:srgbClr val="92D050">
                <a:alpha val="46000"/>
              </a:srgb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/>
            <p:cNvCxnSpPr>
              <a:stCxn id="61" idx="3"/>
              <a:endCxn id="62" idx="1"/>
            </p:cNvCxnSpPr>
            <p:nvPr/>
          </p:nvCxnSpPr>
          <p:spPr>
            <a:xfrm>
              <a:off x="5916797" y="1318075"/>
              <a:ext cx="1770433" cy="106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7" y="2783300"/>
            <a:ext cx="2379120" cy="1038488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1" y="1219652"/>
            <a:ext cx="1566786" cy="1338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ID设计\邱2022\Sing anc 头戴耳机\20230110\新增資料夾\白.340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9656" y="1074203"/>
            <a:ext cx="1974133" cy="2939916"/>
          </a:xfrm>
          <a:prstGeom prst="rect">
            <a:avLst/>
          </a:prstGeom>
          <a:noFill/>
        </p:spPr>
      </p:pic>
      <p:cxnSp>
        <p:nvCxnSpPr>
          <p:cNvPr id="16" name="连接符: 肘形 15"/>
          <p:cNvCxnSpPr/>
          <p:nvPr/>
        </p:nvCxnSpPr>
        <p:spPr>
          <a:xfrm rot="10800000" flipV="1">
            <a:off x="2575473" y="2380932"/>
            <a:ext cx="2484276" cy="59370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80864" y="3453462"/>
            <a:ext cx="2417484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:02”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按住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秒开机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关机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(Power ON/OFF)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80970" y="3769995"/>
            <a:ext cx="26784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:05”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关机状态，按住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秒进入配对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(Paring Mode)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06" y="3991136"/>
            <a:ext cx="268191" cy="292449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2680335" y="4069080"/>
            <a:ext cx="30340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  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次断开蓝牙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回连蓝牙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(Disconnect/Connected)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2765018" y="847608"/>
            <a:ext cx="4919071" cy="1880701"/>
            <a:chOff x="2765018" y="1580582"/>
            <a:chExt cx="4919071" cy="1880701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38" t="52589" r="41338" b="6713"/>
            <a:stretch>
              <a:fillRect/>
            </a:stretch>
          </p:blipFill>
          <p:spPr>
            <a:xfrm>
              <a:off x="4493210" y="1635646"/>
              <a:ext cx="1392285" cy="1512168"/>
            </a:xfrm>
            <a:prstGeom prst="rect">
              <a:avLst/>
            </a:prstGeom>
          </p:spPr>
        </p:pic>
        <p:cxnSp>
          <p:nvCxnSpPr>
            <p:cNvPr id="18" name="连接符: 肘形 17"/>
            <p:cNvCxnSpPr/>
            <p:nvPr/>
          </p:nvCxnSpPr>
          <p:spPr>
            <a:xfrm rot="10800000">
              <a:off x="2765018" y="2571750"/>
              <a:ext cx="2520280" cy="360040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/>
            <p:cNvCxnSpPr/>
            <p:nvPr/>
          </p:nvCxnSpPr>
          <p:spPr>
            <a:xfrm rot="10800000">
              <a:off x="3053050" y="2064241"/>
              <a:ext cx="2448272" cy="723280"/>
            </a:xfrm>
            <a:prstGeom prst="bentConnector3">
              <a:avLst>
                <a:gd name="adj1" fmla="val 50018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7" t="36003" r="39837"/>
            <a:stretch>
              <a:fillRect/>
            </a:stretch>
          </p:blipFill>
          <p:spPr>
            <a:xfrm>
              <a:off x="6123039" y="1580582"/>
              <a:ext cx="1561050" cy="1880701"/>
            </a:xfrm>
            <a:prstGeom prst="rect">
              <a:avLst/>
            </a:prstGeom>
          </p:spPr>
        </p:pic>
        <p:sp>
          <p:nvSpPr>
            <p:cNvPr id="38" name="椭圆 37"/>
            <p:cNvSpPr/>
            <p:nvPr/>
          </p:nvSpPr>
          <p:spPr>
            <a:xfrm rot="1819609">
              <a:off x="7064325" y="2463738"/>
              <a:ext cx="398911" cy="5040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连接符: 肘形 40"/>
          <p:cNvCxnSpPr>
            <a:stCxn id="38" idx="6"/>
            <a:endCxn id="52" idx="1"/>
          </p:cNvCxnSpPr>
          <p:nvPr/>
        </p:nvCxnSpPr>
        <p:spPr>
          <a:xfrm>
            <a:off x="7435850" y="2083435"/>
            <a:ext cx="370205" cy="255905"/>
          </a:xfrm>
          <a:prstGeom prst="bentConnector3">
            <a:avLst>
              <a:gd name="adj1" fmla="val 67238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60" y="2355815"/>
            <a:ext cx="268191" cy="292449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271305" y="2427955"/>
            <a:ext cx="282122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   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b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音乐播放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(Music Play/Pause)</a:t>
            </a:r>
            <a:b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接听电话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(Answer phone call)</a:t>
            </a:r>
            <a:b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保留当前通话，接听第三方通话 (Hold current call and pick up three-way call)</a:t>
            </a:r>
            <a:b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075680" y="3900170"/>
            <a:ext cx="212725" cy="179070"/>
            <a:chOff x="6075972" y="4011910"/>
            <a:chExt cx="224220" cy="228418"/>
          </a:xfrm>
        </p:grpSpPr>
        <p:sp>
          <p:nvSpPr>
            <p:cNvPr id="47" name="椭圆 46"/>
            <p:cNvSpPr/>
            <p:nvPr/>
          </p:nvSpPr>
          <p:spPr>
            <a:xfrm>
              <a:off x="6075972" y="4011910"/>
              <a:ext cx="224220" cy="2284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47" idx="4"/>
              <a:endCxn id="47" idx="0"/>
            </p:cNvCxnSpPr>
            <p:nvPr/>
          </p:nvCxnSpPr>
          <p:spPr>
            <a:xfrm flipV="1">
              <a:off x="6188082" y="4011910"/>
              <a:ext cx="0" cy="228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/>
          <p:cNvSpPr txBox="1"/>
          <p:nvPr/>
        </p:nvSpPr>
        <p:spPr>
          <a:xfrm>
            <a:off x="6271260" y="3867785"/>
            <a:ext cx="22898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向上滑动音量增加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(Volume Up)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805770" y="2139555"/>
            <a:ext cx="119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触摸控制面板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(Touch Panel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67761" y="3128661"/>
            <a:ext cx="149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多功能按键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(MFB)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84021" y="2006129"/>
            <a:ext cx="13537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 Mute/Unmute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 Activation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300087" y="4107254"/>
            <a:ext cx="2821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向下滑动音量减少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(Volume Down)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288022" y="4337318"/>
            <a:ext cx="2821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向前滑动下一曲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(Next Tracking)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256798" y="4588103"/>
            <a:ext cx="282122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向后滑动上一曲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(Previous Tracking)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411792" y="1117650"/>
            <a:ext cx="149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模式切换按键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306331" y="825498"/>
            <a:ext cx="2366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模式切换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ANC On/ANC OFF/Awareness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22" y="851330"/>
            <a:ext cx="268191" cy="292449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00" y="2027607"/>
            <a:ext cx="268191" cy="292449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2195573" y="1808313"/>
            <a:ext cx="1926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麦克风静音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语音助手激活按键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523150"/>
            <a:ext cx="39429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快速操作指引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(Quick Start Guide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406" y="4006988"/>
            <a:ext cx="1952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CMT-OVEAN-008</a:t>
            </a:r>
            <a:r>
              <a:rPr lang="en-US" altLang="zh-CN" sz="1400" b="1" u="sng" dirty="0">
                <a:latin typeface="+mj-lt"/>
                <a:cs typeface="Arial" panose="020B0604020202020204" pitchFamily="34" charset="0"/>
              </a:rPr>
              <a:t> </a:t>
            </a:r>
            <a:endParaRPr lang="zh-CN" altLang="en-US" sz="1400" dirty="0"/>
          </a:p>
        </p:txBody>
      </p:sp>
      <p:cxnSp>
        <p:nvCxnSpPr>
          <p:cNvPr id="2" name="连接符: 肘形 29"/>
          <p:cNvCxnSpPr/>
          <p:nvPr>
            <p:custDataLst>
              <p:tags r:id="rId5"/>
            </p:custDataLst>
          </p:nvPr>
        </p:nvCxnSpPr>
        <p:spPr>
          <a:xfrm rot="5400000" flipV="1">
            <a:off x="4895215" y="2462530"/>
            <a:ext cx="577215" cy="360045"/>
          </a:xfrm>
          <a:prstGeom prst="bentConnector3">
            <a:avLst>
              <a:gd name="adj1" fmla="val 50055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358765" y="2211705"/>
            <a:ext cx="5080" cy="43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12590" y="2859405"/>
            <a:ext cx="1597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02”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同时按住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MFB &amp; MUTE</a:t>
            </a:r>
            <a:b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秒出厂复位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(Factory Reset)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85180" y="3031490"/>
            <a:ext cx="433070" cy="268605"/>
            <a:chOff x="2307874" y="3662167"/>
            <a:chExt cx="457144" cy="30639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874" y="3662167"/>
              <a:ext cx="268191" cy="29244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905" y="3758446"/>
              <a:ext cx="210113" cy="210113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6287770" y="3120390"/>
            <a:ext cx="2821305" cy="788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:01”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按住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b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拒听电话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(Reject phone call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b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挂断电话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(End phone call)</a:t>
            </a:r>
            <a:b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取消电话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(Cancel outgoing call)</a:t>
            </a:r>
            <a:b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保持当前通话，拒听第三方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(Hold current call and reject three-way call </a:t>
            </a:r>
            <a:r>
              <a:rPr 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852545" y="2780030"/>
            <a:ext cx="433070" cy="268605"/>
            <a:chOff x="2307874" y="3662167"/>
            <a:chExt cx="457144" cy="306392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874" y="3662167"/>
              <a:ext cx="268191" cy="292449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905" y="3758446"/>
              <a:ext cx="210113" cy="210113"/>
            </a:xfrm>
            <a:prstGeom prst="rect">
              <a:avLst/>
            </a:prstGeom>
          </p:spPr>
        </p:pic>
      </p:grpSp>
      <p:grpSp>
        <p:nvGrpSpPr>
          <p:cNvPr id="78" name="组合 77"/>
          <p:cNvGrpSpPr/>
          <p:nvPr/>
        </p:nvGrpSpPr>
        <p:grpSpPr>
          <a:xfrm>
            <a:off x="2268220" y="3375025"/>
            <a:ext cx="433070" cy="268605"/>
            <a:chOff x="2307874" y="3662167"/>
            <a:chExt cx="457144" cy="306392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874" y="3662167"/>
              <a:ext cx="268191" cy="292449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905" y="3758446"/>
              <a:ext cx="210113" cy="210113"/>
            </a:xfrm>
            <a:prstGeom prst="rect">
              <a:avLst/>
            </a:prstGeom>
          </p:spPr>
        </p:pic>
      </p:grpSp>
      <p:grpSp>
        <p:nvGrpSpPr>
          <p:cNvPr id="81" name="组合 80"/>
          <p:cNvGrpSpPr/>
          <p:nvPr/>
        </p:nvGrpSpPr>
        <p:grpSpPr>
          <a:xfrm>
            <a:off x="2285365" y="3715385"/>
            <a:ext cx="433070" cy="268605"/>
            <a:chOff x="2307874" y="3662167"/>
            <a:chExt cx="457144" cy="306392"/>
          </a:xfrm>
        </p:grpSpPr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874" y="3662167"/>
              <a:ext cx="268191" cy="292449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905" y="3758446"/>
              <a:ext cx="210113" cy="210113"/>
            </a:xfrm>
            <a:prstGeom prst="rect">
              <a:avLst/>
            </a:prstGeom>
          </p:spPr>
        </p:pic>
      </p:grpSp>
      <p:grpSp>
        <p:nvGrpSpPr>
          <p:cNvPr id="84" name="组合 83"/>
          <p:cNvGrpSpPr/>
          <p:nvPr/>
        </p:nvGrpSpPr>
        <p:grpSpPr>
          <a:xfrm flipV="1">
            <a:off x="6083935" y="4138295"/>
            <a:ext cx="212725" cy="179070"/>
            <a:chOff x="6075972" y="4011910"/>
            <a:chExt cx="224220" cy="228418"/>
          </a:xfrm>
        </p:grpSpPr>
        <p:sp>
          <p:nvSpPr>
            <p:cNvPr id="85" name="椭圆 84"/>
            <p:cNvSpPr/>
            <p:nvPr/>
          </p:nvSpPr>
          <p:spPr>
            <a:xfrm>
              <a:off x="6075972" y="4011910"/>
              <a:ext cx="224220" cy="2284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5" idx="4"/>
              <a:endCxn id="85" idx="0"/>
            </p:cNvCxnSpPr>
            <p:nvPr/>
          </p:nvCxnSpPr>
          <p:spPr>
            <a:xfrm flipV="1">
              <a:off x="6188082" y="4011910"/>
              <a:ext cx="0" cy="228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 rot="16200000" flipV="1">
            <a:off x="6087745" y="4375785"/>
            <a:ext cx="212725" cy="204470"/>
            <a:chOff x="6075972" y="4011910"/>
            <a:chExt cx="224220" cy="228418"/>
          </a:xfrm>
        </p:grpSpPr>
        <p:sp>
          <p:nvSpPr>
            <p:cNvPr id="89" name="椭圆 88"/>
            <p:cNvSpPr/>
            <p:nvPr/>
          </p:nvSpPr>
          <p:spPr>
            <a:xfrm>
              <a:off x="6075972" y="4011910"/>
              <a:ext cx="224220" cy="2284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0" name="直接箭头连接符 89"/>
            <p:cNvCxnSpPr>
              <a:stCxn id="89" idx="4"/>
              <a:endCxn id="89" idx="0"/>
            </p:cNvCxnSpPr>
            <p:nvPr/>
          </p:nvCxnSpPr>
          <p:spPr>
            <a:xfrm flipV="1">
              <a:off x="6188082" y="4011910"/>
              <a:ext cx="0" cy="228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5400000" flipV="1">
            <a:off x="6086475" y="4658360"/>
            <a:ext cx="212725" cy="213360"/>
            <a:chOff x="6075972" y="4011910"/>
            <a:chExt cx="224220" cy="228418"/>
          </a:xfrm>
        </p:grpSpPr>
        <p:sp>
          <p:nvSpPr>
            <p:cNvPr id="100" name="椭圆 99"/>
            <p:cNvSpPr/>
            <p:nvPr/>
          </p:nvSpPr>
          <p:spPr>
            <a:xfrm>
              <a:off x="6075972" y="4011910"/>
              <a:ext cx="224220" cy="2284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1" name="直接箭头连接符 100"/>
            <p:cNvCxnSpPr>
              <a:stCxn id="100" idx="4"/>
              <a:endCxn id="100" idx="0"/>
            </p:cNvCxnSpPr>
            <p:nvPr/>
          </p:nvCxnSpPr>
          <p:spPr>
            <a:xfrm flipV="1">
              <a:off x="6188082" y="4011910"/>
              <a:ext cx="0" cy="228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45" y="843558"/>
            <a:ext cx="2906761" cy="1816726"/>
          </a:xfrm>
          <a:prstGeom prst="rect">
            <a:avLst/>
          </a:prstGeom>
        </p:spPr>
      </p:pic>
      <p:cxnSp>
        <p:nvCxnSpPr>
          <p:cNvPr id="21" name="连接符: 肘形 20"/>
          <p:cNvCxnSpPr/>
          <p:nvPr/>
        </p:nvCxnSpPr>
        <p:spPr>
          <a:xfrm rot="10800000" flipV="1">
            <a:off x="6137043" y="2338341"/>
            <a:ext cx="936104" cy="56414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20819" y="3048156"/>
            <a:ext cx="2417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:03”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按住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秒开机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关机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(Power ON/OFF)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47829" y="2951877"/>
            <a:ext cx="457144" cy="306392"/>
            <a:chOff x="2307874" y="3662167"/>
            <a:chExt cx="457144" cy="306392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874" y="3662167"/>
              <a:ext cx="268191" cy="292449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905" y="3758446"/>
              <a:ext cx="210113" cy="210113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3616763" y="2684299"/>
            <a:ext cx="1497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多功能按键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(MFB)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747829" y="2902481"/>
            <a:ext cx="23629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/>
          <p:nvPr/>
        </p:nvCxnSpPr>
        <p:spPr>
          <a:xfrm rot="10800000" flipV="1">
            <a:off x="3760779" y="1997673"/>
            <a:ext cx="3312368" cy="504056"/>
          </a:xfrm>
          <a:prstGeom prst="bentConnector3">
            <a:avLst>
              <a:gd name="adj1" fmla="val 32516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16763" y="2162056"/>
            <a:ext cx="266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2.4G/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蓝牙工作模式切换滑动开关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(Gaming/Bluetooth Mode Slide Switch)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连接符: 肘形 34"/>
          <p:cNvCxnSpPr/>
          <p:nvPr/>
        </p:nvCxnSpPr>
        <p:spPr>
          <a:xfrm rot="10800000" flipV="1">
            <a:off x="3747829" y="1565622"/>
            <a:ext cx="3325318" cy="504057"/>
          </a:xfrm>
          <a:prstGeom prst="bentConnector3">
            <a:avLst>
              <a:gd name="adj1" fmla="val 39184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616763" y="1683508"/>
            <a:ext cx="217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语音平衡旋钮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Game/Chat Balance Rotary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连接符: 肘形 42"/>
          <p:cNvCxnSpPr/>
          <p:nvPr/>
        </p:nvCxnSpPr>
        <p:spPr>
          <a:xfrm rot="10800000" flipV="1">
            <a:off x="3688771" y="1190912"/>
            <a:ext cx="3312368" cy="374709"/>
          </a:xfrm>
          <a:prstGeom prst="bentConnector3">
            <a:avLst>
              <a:gd name="adj1" fmla="val 43191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572192" y="1298044"/>
            <a:ext cx="217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音量调节旋钮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(Volume Rotary)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连接符: 肘形 46"/>
          <p:cNvCxnSpPr/>
          <p:nvPr/>
        </p:nvCxnSpPr>
        <p:spPr>
          <a:xfrm rot="10800000" flipV="1">
            <a:off x="3688771" y="958488"/>
            <a:ext cx="3111638" cy="256871"/>
          </a:xfrm>
          <a:prstGeom prst="bentConnector3">
            <a:avLst>
              <a:gd name="adj1" fmla="val 48776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578778" y="984983"/>
            <a:ext cx="1262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模式切换按键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523150"/>
            <a:ext cx="39429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快速操作指引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(Quick Start Guide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406" y="4006988"/>
            <a:ext cx="1952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CMT-OVEBG-001</a:t>
            </a:r>
            <a:r>
              <a:rPr lang="en-US" altLang="zh-CN" sz="1400" b="1" u="sng" dirty="0">
                <a:latin typeface="+mj-lt"/>
                <a:cs typeface="Arial" panose="020B0604020202020204" pitchFamily="34" charset="0"/>
              </a:rPr>
              <a:t> 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2"/>
          <a:stretch>
            <a:fillRect/>
          </a:stretch>
        </p:blipFill>
        <p:spPr>
          <a:xfrm>
            <a:off x="441103" y="1914466"/>
            <a:ext cx="552901" cy="12538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" y="1170463"/>
            <a:ext cx="2830265" cy="2684589"/>
          </a:xfrm>
          <a:prstGeom prst="rect">
            <a:avLst/>
          </a:prstGeom>
        </p:spPr>
      </p:pic>
      <p:cxnSp>
        <p:nvCxnSpPr>
          <p:cNvPr id="15" name="连接符: 肘形 14"/>
          <p:cNvCxnSpPr/>
          <p:nvPr/>
        </p:nvCxnSpPr>
        <p:spPr>
          <a:xfrm>
            <a:off x="1930650" y="3195430"/>
            <a:ext cx="1742723" cy="763843"/>
          </a:xfrm>
          <a:prstGeom prst="bentConnector3">
            <a:avLst>
              <a:gd name="adj1" fmla="val 62680"/>
            </a:avLst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688771" y="4014293"/>
            <a:ext cx="3370720" cy="913139"/>
            <a:chOff x="3702427" y="3800563"/>
            <a:chExt cx="3370720" cy="913139"/>
          </a:xfrm>
        </p:grpSpPr>
        <p:grpSp>
          <p:nvGrpSpPr>
            <p:cNvPr id="32" name="组合 31"/>
            <p:cNvGrpSpPr/>
            <p:nvPr/>
          </p:nvGrpSpPr>
          <p:grpSpPr>
            <a:xfrm>
              <a:off x="3702427" y="3800563"/>
              <a:ext cx="2741781" cy="340164"/>
              <a:chOff x="3702427" y="3800563"/>
              <a:chExt cx="2741781" cy="34016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3880148" y="3909895"/>
                <a:ext cx="25640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X1 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MIC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静音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(MIC Mute/Unmute)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2427" y="3800563"/>
                <a:ext cx="268191" cy="292449"/>
              </a:xfrm>
              <a:prstGeom prst="rect">
                <a:avLst/>
              </a:prstGeom>
            </p:spPr>
          </p:pic>
        </p:grpSp>
        <p:sp>
          <p:nvSpPr>
            <p:cNvPr id="27" name="文本框 26"/>
            <p:cNvSpPr txBox="1"/>
            <p:nvPr/>
          </p:nvSpPr>
          <p:spPr>
            <a:xfrm>
              <a:off x="3899839" y="4482870"/>
              <a:ext cx="3173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:02”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按住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秒后松开 灯效切换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(RGB Effect Switch)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118" y="4373538"/>
              <a:ext cx="268191" cy="29244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618" y="4470056"/>
              <a:ext cx="210113" cy="210113"/>
            </a:xfrm>
            <a:prstGeom prst="rect">
              <a:avLst/>
            </a:prstGeom>
          </p:spPr>
        </p:pic>
        <p:grpSp>
          <p:nvGrpSpPr>
            <p:cNvPr id="33" name="组合 32"/>
            <p:cNvGrpSpPr/>
            <p:nvPr/>
          </p:nvGrpSpPr>
          <p:grpSpPr>
            <a:xfrm>
              <a:off x="3717825" y="4080349"/>
              <a:ext cx="2741781" cy="340164"/>
              <a:chOff x="3702427" y="3800563"/>
              <a:chExt cx="2741781" cy="340164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3880148" y="3909895"/>
                <a:ext cx="25640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X2 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 拒接来电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(Calling Reject)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7" name="图片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2427" y="3800563"/>
                <a:ext cx="268191" cy="292449"/>
              </a:xfrm>
              <a:prstGeom prst="rect">
                <a:avLst/>
              </a:prstGeom>
            </p:spPr>
          </p:pic>
        </p:grpSp>
      </p:grpSp>
      <p:sp>
        <p:nvSpPr>
          <p:cNvPr id="38" name="文本框 37"/>
          <p:cNvSpPr txBox="1"/>
          <p:nvPr/>
        </p:nvSpPr>
        <p:spPr>
          <a:xfrm>
            <a:off x="4130979" y="3333184"/>
            <a:ext cx="2417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:05”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按住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配对模式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(Pairing Mode)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757989" y="3236905"/>
            <a:ext cx="457144" cy="306392"/>
            <a:chOff x="2307874" y="3662167"/>
            <a:chExt cx="457144" cy="306392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874" y="3662167"/>
              <a:ext cx="268191" cy="292449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905" y="3758446"/>
              <a:ext cx="210113" cy="210113"/>
            </a:xfrm>
            <a:prstGeom prst="rect">
              <a:avLst/>
            </a:prstGeom>
          </p:spPr>
        </p:pic>
      </p:grpSp>
      <p:cxnSp>
        <p:nvCxnSpPr>
          <p:cNvPr id="51" name="直接连接符 50"/>
          <p:cNvCxnSpPr/>
          <p:nvPr/>
        </p:nvCxnSpPr>
        <p:spPr>
          <a:xfrm flipH="1">
            <a:off x="3704169" y="3959273"/>
            <a:ext cx="236292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563888" y="3751271"/>
            <a:ext cx="3126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麦克风静音按键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(MIC Mute/Unmute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Switch)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87679" y="3065642"/>
            <a:ext cx="2351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zh-CN" altLang="en-US" sz="9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接听电话</a:t>
            </a:r>
            <a:r>
              <a:rPr lang="en-US" altLang="zh-CN" sz="9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(Answer phone call)</a:t>
            </a:r>
            <a:endParaRPr lang="en-US" altLang="zh-CN" sz="9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88" y="2969363"/>
            <a:ext cx="268191" cy="29244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90" y="3254198"/>
            <a:ext cx="268191" cy="292449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6687679" y="3297926"/>
            <a:ext cx="2351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zh-CN" altLang="en-US" sz="9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挂断电话</a:t>
            </a:r>
            <a:r>
              <a:rPr lang="en-US" altLang="zh-CN" sz="9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(End phone call)</a:t>
            </a:r>
            <a:endParaRPr lang="en-US" altLang="zh-CN" sz="9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065196" y="634080"/>
            <a:ext cx="1728192" cy="340164"/>
            <a:chOff x="9396536" y="1084534"/>
            <a:chExt cx="1728192" cy="340164"/>
          </a:xfrm>
        </p:grpSpPr>
        <p:sp>
          <p:nvSpPr>
            <p:cNvPr id="70" name="文本框 69"/>
            <p:cNvSpPr txBox="1"/>
            <p:nvPr/>
          </p:nvSpPr>
          <p:spPr>
            <a:xfrm>
              <a:off x="9574257" y="1193866"/>
              <a:ext cx="15504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X1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EQ On/OFF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536" y="1084534"/>
              <a:ext cx="268191" cy="292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6" y="1002490"/>
            <a:ext cx="2233403" cy="287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01"/>
          <a:stretch>
            <a:fillRect/>
          </a:stretch>
        </p:blipFill>
        <p:spPr>
          <a:xfrm>
            <a:off x="2555776" y="1130371"/>
            <a:ext cx="1214414" cy="25922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76" r="11058"/>
          <a:stretch>
            <a:fillRect/>
          </a:stretch>
        </p:blipFill>
        <p:spPr>
          <a:xfrm>
            <a:off x="7668344" y="1130371"/>
            <a:ext cx="378751" cy="25922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4" r="35821"/>
          <a:stretch>
            <a:fillRect/>
          </a:stretch>
        </p:blipFill>
        <p:spPr>
          <a:xfrm>
            <a:off x="4382624" y="1130371"/>
            <a:ext cx="378752" cy="2592288"/>
          </a:xfrm>
          <a:prstGeom prst="rect">
            <a:avLst/>
          </a:prstGeom>
        </p:spPr>
      </p:pic>
      <p:cxnSp>
        <p:nvCxnSpPr>
          <p:cNvPr id="13" name="连接符: 肘形 12"/>
          <p:cNvCxnSpPr/>
          <p:nvPr/>
        </p:nvCxnSpPr>
        <p:spPr>
          <a:xfrm flipV="1">
            <a:off x="4572000" y="1851670"/>
            <a:ext cx="936104" cy="82330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/>
          <p:nvPr/>
        </p:nvCxnSpPr>
        <p:spPr>
          <a:xfrm rot="10800000">
            <a:off x="6921616" y="1707654"/>
            <a:ext cx="890744" cy="86409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24792" y="1860729"/>
            <a:ext cx="206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滑动音量调节器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 Slide Potentiometer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4934" y="1292136"/>
            <a:ext cx="13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音乐播放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暂停按键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Music Play/Pause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572000" y="3075806"/>
            <a:ext cx="13681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847970" y="3071242"/>
            <a:ext cx="1164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静音拨动按键</a:t>
            </a:r>
            <a:b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Mute/Unmute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408204" y="3071242"/>
            <a:ext cx="13681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354198" y="307124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灯效切换按键</a:t>
            </a:r>
            <a:br>
              <a:rPr lang="en-US" altLang="zh-CN" dirty="0"/>
            </a:br>
            <a:r>
              <a:rPr lang="en-US" altLang="zh-CN" dirty="0"/>
              <a:t>RGB Effect Switch</a:t>
            </a:r>
            <a:endParaRPr lang="en-US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333406" y="4006988"/>
            <a:ext cx="1952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u="sng" dirty="0">
                <a:solidFill>
                  <a:srgbClr val="002060"/>
                </a:solidFill>
                <a:latin typeface="+mj-lt"/>
                <a:cs typeface="Arial" panose="020B0604020202020204" pitchFamily="34" charset="0"/>
              </a:rPr>
              <a:t>CMT-INEUW-001</a:t>
            </a:r>
            <a:r>
              <a:rPr lang="en-US" altLang="zh-CN" sz="1400" b="1" u="sng" dirty="0">
                <a:latin typeface="+mj-lt"/>
                <a:cs typeface="Arial" panose="020B0604020202020204" pitchFamily="34" charset="0"/>
              </a:rPr>
              <a:t> </a:t>
            </a:r>
            <a:endParaRPr lang="zh-CN" altLang="en-US" sz="1400" dirty="0"/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323528" y="523150"/>
            <a:ext cx="39429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快速操作指引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(Quick Start Guide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0ee9bc2-05b2-425c-956d-0c0d30eec3a9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f9a5b7ed-d3d7-482f-ba3e-f2c6e94b6b40"/>
  <p:tag name="COMMONDATA" val="eyJoZGlkIjoiNTdlZjQ3NmJmM2E2NzU4YTRmYWYzZjcyMjAyZmU5MTkifQ=="/>
</p:tagLst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3425</Words>
  <Application>WPS 演示</Application>
  <PresentationFormat>全屏显示(16:9)</PresentationFormat>
  <Paragraphs>257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Century Gothic</vt:lpstr>
      <vt:lpstr>Lato Black</vt:lpstr>
      <vt:lpstr>Segoe Print</vt:lpstr>
      <vt:lpstr>Lato</vt:lpstr>
      <vt:lpstr>Calibri</vt:lpstr>
      <vt:lpstr>微软雅黑</vt:lpstr>
      <vt:lpstr>Arial Unicode MS</vt:lpstr>
      <vt:lpstr>PMingLiU</vt:lpstr>
      <vt:lpstr>1_Office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Jay   阿豪</cp:lastModifiedBy>
  <cp:revision>807</cp:revision>
  <cp:lastPrinted>2023-05-24T11:15:00Z</cp:lastPrinted>
  <dcterms:created xsi:type="dcterms:W3CDTF">2018-09-13T00:01:00Z</dcterms:created>
  <dcterms:modified xsi:type="dcterms:W3CDTF">2023-05-25T07:19:55Z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F795AD5E723245B79F239F8D5DE0E4D2_13</vt:lpwstr>
  </property>
  <property fmtid="{D5CDD505-2E9C-101B-9397-08002B2CF9AE}" pid="3" name="KSOProductBuildVer">
    <vt:lpwstr>2052-11.1.0.14309</vt:lpwstr>
  </property>
</Properties>
</file>