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2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EA89-1282-400F-ACC5-450DA09A2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B696B-870C-470A-B065-1EC071790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5904-AB5A-4A40-829D-7D742168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6438-BA24-4150-945A-403690688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72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Zakharov</dc:creator>
  <cp:lastModifiedBy>Vitalii Zakharov</cp:lastModifiedBy>
  <cp:revision>1</cp:revision>
  <dcterms:created xsi:type="dcterms:W3CDTF">2019-10-04T08:29:32Z</dcterms:created>
  <dcterms:modified xsi:type="dcterms:W3CDTF">2019-10-04T08:30:19Z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vizakha@microsoft.com</vt:lpwstr>
  </property>
  <property fmtid="{D5CDD505-2E9C-101B-9397-08002B2CF9AE}" pid="5" name="MSIP_Label_f42aa342-8706-4288-bd11-ebb85995028c_SetDate">
    <vt:lpwstr>2019-10-04T08:30:19.5325102Z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cce86d3c-e8a9-47a8-8fc2-a289069b76d4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