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9" r:id="rId4"/>
    <p:sldId id="278" r:id="rId5"/>
    <p:sldId id="267" r:id="rId6"/>
    <p:sldId id="260" r:id="rId7"/>
    <p:sldId id="273" r:id="rId8"/>
    <p:sldId id="269" r:id="rId9"/>
    <p:sldId id="276" r:id="rId10"/>
    <p:sldId id="272" r:id="rId11"/>
    <p:sldId id="258" r:id="rId12"/>
    <p:sldId id="277" r:id="rId13"/>
    <p:sldId id="274" r:id="rId14"/>
    <p:sldId id="275" r:id="rId15"/>
    <p:sldId id="261" r:id="rId16"/>
    <p:sldId id="270" r:id="rId17"/>
    <p:sldId id="262" r:id="rId18"/>
    <p:sldId id="280" r:id="rId19"/>
    <p:sldId id="263" r:id="rId20"/>
    <p:sldId id="271" r:id="rId21"/>
    <p:sldId id="265" r:id="rId22"/>
    <p:sldId id="266" r:id="rId23"/>
    <p:sldId id="268" r:id="rId24"/>
    <p:sldId id="259" r:id="rId2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8059-D9AC-4BFD-93EC-C1401AD92DC2}" type="datetimeFigureOut">
              <a:rPr lang="et-EE" smtClean="0"/>
              <a:t>05.06.2017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11F62-4A8A-4E67-8BFD-BEDBC786E0A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8511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 ladies and gentlemen,</a:t>
            </a:r>
            <a:r>
              <a:rPr lang="ru-RU" baseline="0" dirty="0" smtClean="0"/>
              <a:t> </a:t>
            </a:r>
            <a:r>
              <a:rPr lang="en-US" baseline="0" dirty="0" smtClean="0"/>
              <a:t>respectable members of the committee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0835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why beginners</a:t>
            </a:r>
            <a:r>
              <a:rPr lang="en-US" baseline="0" dirty="0" smtClean="0"/>
              <a:t> method has </a:t>
            </a:r>
            <a:r>
              <a:rPr lang="en-US" baseline="0" smtClean="0"/>
              <a:t>been chosen.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17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683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I decided to do this project.</a:t>
            </a:r>
            <a:r>
              <a:rPr lang="en-US" baseline="0" dirty="0" smtClean="0"/>
              <a:t> For instance, to help people with solving puzzles with the help of computer without stupid showing each piece of face inside special area.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6532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distinction of stages. Separate</a:t>
            </a:r>
            <a:r>
              <a:rPr lang="en-US" baseline="0" dirty="0" smtClean="0"/>
              <a:t> libraries and their substitution.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1127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how many approaches were studied and mention their name with brief </a:t>
            </a:r>
            <a:r>
              <a:rPr lang="en-US" baseline="0" dirty="0" err="1" smtClean="0"/>
              <a:t>descripton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748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contours</a:t>
            </a:r>
            <a:r>
              <a:rPr lang="en-US" baseline="0" dirty="0" smtClean="0"/>
              <a:t> are filtered (contour area threshold, contour is convex and it’s approximation gives 4 points, center of mass). Angle filtering is needed to discard contours from different faces because they should be under different angle when seen at the same view.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419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SLAM – navigation thus camera position tracking, PTAM</a:t>
            </a:r>
            <a:r>
              <a:rPr lang="en-US" baseline="0" dirty="0" smtClean="0"/>
              <a:t> &amp; DTAM augmented reality plane information analysis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0158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approach, describe it’s abilities.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5255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PTAM’s tracking nature and though it could be used for tracking the cube.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848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what is mapping and how it is done.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F62-4A8A-4E67-8BFD-BEDBC786E0A3}" type="slidenum">
              <a:rPr lang="et-EE" smtClean="0"/>
              <a:t>15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628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2646-07B1-4FCD-BE63-6B869177EA8A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3291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A2DB-BC2E-4A00-929D-CF6AAEDF9386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7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C9B-D25A-42B3-B7BE-DB77C11AE8AC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7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0458-B3D5-4F73-B452-E03DAEE4954A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7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95F9-7E29-4DC8-BEDD-56EEB5038BA3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7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C0E-38FD-4361-BA59-9E0C10800E0C}" type="datetime1">
              <a:rPr lang="et-EE" smtClean="0"/>
              <a:t>05.06.2017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8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2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C251-F93B-4D2C-BFB9-71D1AA7F32A8}" type="datetime1">
              <a:rPr lang="et-EE" smtClean="0"/>
              <a:t>05.06.2017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10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6987-5C54-465E-89C7-410D5EDA2536}" type="datetime1">
              <a:rPr lang="et-EE" smtClean="0"/>
              <a:t>05.06.2017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6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AE43-E46E-4419-ADA2-F647398E4176}" type="datetime1">
              <a:rPr lang="et-EE" smtClean="0"/>
              <a:t>05.06.2017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5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7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F87-343C-41B8-B81C-DC6EEB4C7CEE}" type="datetime1">
              <a:rPr lang="et-EE" smtClean="0"/>
              <a:t>05.06.2017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8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DD42-7D8A-474B-A8C3-626D9F79E1B7}" type="datetime1">
              <a:rPr lang="et-EE" smtClean="0"/>
              <a:t>05.06.2017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8" name="Picture 8" descr="https://www.ut.ee/logod/TY%20%C3%BCldlogod/Horisontaallogo%20eng/T%C3%9C_logod_17122015_horisontaal_eng_val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4" y="6398759"/>
            <a:ext cx="2351217" cy="3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228" y="365125"/>
            <a:ext cx="9851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228" y="1825625"/>
            <a:ext cx="985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4950" y="6356350"/>
            <a:ext cx="2076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ACE0-3EBB-4E8D-832F-EAC2F7746511}" type="datetime1">
              <a:rPr lang="et-EE" smtClean="0"/>
              <a:t>05.06.2017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AF39-29A4-48A0-9103-199E9698CB2A}" type="slidenum">
              <a:rPr lang="et-EE" smtClean="0"/>
              <a:t>‹#›</a:t>
            </a:fld>
            <a:endParaRPr lang="et-E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2010">
            <a:off x="590699" y="6265883"/>
            <a:ext cx="441784" cy="441784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349">
            <a:off x="159788" y="5521008"/>
            <a:ext cx="555361" cy="55536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552">
            <a:off x="537438" y="4497212"/>
            <a:ext cx="740523" cy="740523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893">
            <a:off x="167310" y="3264517"/>
            <a:ext cx="956411" cy="95641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0373">
            <a:off x="322967" y="1794809"/>
            <a:ext cx="1169464" cy="11694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0945">
            <a:off x="-28130" y="221065"/>
            <a:ext cx="1334522" cy="133452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118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V0QQc9rT0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www.ut.ee/logod/TY%20%C3%BCldlogod/Horisontaallogo%20eng/T%C3%9C_logod_17122015_horisontaal_eng_val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51" y="345658"/>
            <a:ext cx="4470400" cy="6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3728" y="1708595"/>
            <a:ext cx="8712646" cy="2169362"/>
          </a:xfrm>
        </p:spPr>
        <p:txBody>
          <a:bodyPr anchor="ctr"/>
          <a:lstStyle/>
          <a:p>
            <a:r>
              <a:rPr lang="en-US" sz="4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 for extracting and solving combination puzzles</a:t>
            </a:r>
            <a:endParaRPr lang="es-ES" altLang="et-EE" sz="4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14711" y="4627310"/>
            <a:ext cx="5250680" cy="118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Vitalii Zakharov</a:t>
            </a:r>
            <a:endParaRPr lang="en-US" sz="3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Supervisor</a:t>
            </a:r>
            <a:r>
              <a:rPr lang="en-US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Artjom</a:t>
            </a:r>
            <a:r>
              <a:rPr lang="en-US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Lind, MSc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74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PTAM based face </a:t>
            </a:r>
            <a:r>
              <a:rPr lang="en-US" b="1" dirty="0" smtClean="0">
                <a:solidFill>
                  <a:schemeClr val="bg1"/>
                </a:solidFill>
              </a:rPr>
              <a:t>detection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Requires bootstrapping (</a:t>
            </a:r>
            <a:r>
              <a:rPr lang="en-US" dirty="0">
                <a:solidFill>
                  <a:schemeClr val="bg1"/>
                </a:solidFill>
              </a:rPr>
              <a:t>smooth movements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track plane after bootstrapping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get plane’s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Assumes that the plane is a cube’s face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Uses contours to find the boundaries of the face within the plane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72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PTAM based face detection example</a:t>
            </a:r>
            <a:endParaRPr lang="et-EE" b="1" dirty="0">
              <a:solidFill>
                <a:schemeClr val="bg1"/>
              </a:solidFill>
            </a:endParaRPr>
          </a:p>
        </p:txBody>
      </p:sp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82" y="2654988"/>
            <a:ext cx="2779591" cy="2619229"/>
          </a:xfrm>
          <a:prstGeom prst="rect">
            <a:avLst/>
          </a:prstGeom>
        </p:spPr>
      </p:pic>
      <p:pic>
        <p:nvPicPr>
          <p:cNvPr id="5" name="Объект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74" y="2654477"/>
            <a:ext cx="2581635" cy="26197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03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PTAM based plane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 intersection approach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84" y="2042265"/>
            <a:ext cx="4501015" cy="338428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12</a:t>
            </a:fld>
            <a:endParaRPr lang="et-EE"/>
          </a:p>
        </p:txBody>
      </p:sp>
      <p:sp>
        <p:nvSpPr>
          <p:cNvPr id="10" name="TextBox 9"/>
          <p:cNvSpPr txBox="1"/>
          <p:nvPr/>
        </p:nvSpPr>
        <p:spPr>
          <a:xfrm>
            <a:off x="2037806" y="2042265"/>
            <a:ext cx="4537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Ideas behind the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Bootstrap all planes in a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Analyze every 3 contiguous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Extract 3D coordinates of the planes intersection points within created relative 3D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Use extracted points to extract faces when they are seen in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Use extracted points to track cube’s orientation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PTAM tracking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Tracking is the purpose of PTAM.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usage: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PTAM to compute camera orientation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PTAM to compute combination puzzle orientation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Track object’s rotation and translation with received data within the observed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50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Kalman</a:t>
            </a:r>
            <a:r>
              <a:rPr lang="en-US" b="1" dirty="0" smtClean="0">
                <a:solidFill>
                  <a:schemeClr val="bg1"/>
                </a:solidFill>
              </a:rPr>
              <a:t> filter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Explored possible improvements: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track cube’s uniform and continuous rotations with only one face used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track any cube’s rotations and translations with all cube’s corners known. Achieved </a:t>
            </a: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Kalman</a:t>
            </a:r>
            <a:r>
              <a:rPr lang="en-US" dirty="0" smtClean="0">
                <a:solidFill>
                  <a:schemeClr val="bg1"/>
                </a:solidFill>
              </a:rPr>
              <a:t> filter updating 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14</a:t>
            </a:fld>
            <a:endParaRPr lang="et-EE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33" y="4238823"/>
            <a:ext cx="2164256" cy="19381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388" y="4238824"/>
            <a:ext cx="1664812" cy="1938139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841966" y="4911717"/>
            <a:ext cx="2603863" cy="592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Mapping is a stage where all unique and extracted faces images are mapped to the corresponding places in the virtual model.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Achieved by: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Segmenting images into distinct pieces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Taking color probes from these pieces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Analyzing virtual faces with mapped colors for conformity check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453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Mapping demonstration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4" y="2832962"/>
            <a:ext cx="2944415" cy="239174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16</a:t>
            </a:fld>
            <a:endParaRPr lang="et-EE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66507" y="2827648"/>
            <a:ext cx="2296190" cy="23970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58" y="2878081"/>
            <a:ext cx="691747" cy="7185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07" y="2832962"/>
            <a:ext cx="745100" cy="7739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09" y="2878081"/>
            <a:ext cx="691747" cy="71855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58" y="3792221"/>
            <a:ext cx="690344" cy="7171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90" y="3792221"/>
            <a:ext cx="690344" cy="71710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22" y="3792222"/>
            <a:ext cx="752649" cy="78182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61" y="4794335"/>
            <a:ext cx="688941" cy="7156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07" y="4744508"/>
            <a:ext cx="736908" cy="7654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65" y="4744508"/>
            <a:ext cx="698857" cy="725945"/>
          </a:xfrm>
          <a:prstGeom prst="rect">
            <a:avLst/>
          </a:prstGeom>
        </p:spPr>
      </p:pic>
      <p:sp>
        <p:nvSpPr>
          <p:cNvPr id="16" name="Стрелка вправо 15"/>
          <p:cNvSpPr/>
          <p:nvPr/>
        </p:nvSpPr>
        <p:spPr>
          <a:xfrm>
            <a:off x="4385786" y="3941155"/>
            <a:ext cx="522515" cy="41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7695970" y="3941155"/>
            <a:ext cx="522515" cy="41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Solving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1825625"/>
            <a:ext cx="5421086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Beginners method (~ 10 formulas)</a:t>
            </a:r>
          </a:p>
          <a:p>
            <a:r>
              <a:rPr lang="en-US" dirty="0" err="1">
                <a:solidFill>
                  <a:schemeClr val="bg1"/>
                </a:solidFill>
              </a:rPr>
              <a:t>Fridrich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method (&gt; 100 formulas)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Method of </a:t>
            </a:r>
            <a:r>
              <a:rPr lang="en-US" dirty="0" err="1" smtClean="0">
                <a:solidFill>
                  <a:schemeClr val="bg1"/>
                </a:solidFill>
              </a:rPr>
              <a:t>Valeriy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Morozov</a:t>
            </a:r>
            <a:r>
              <a:rPr lang="en-US" dirty="0" smtClean="0">
                <a:solidFill>
                  <a:schemeClr val="bg1"/>
                </a:solidFill>
              </a:rPr>
              <a:t> (intuitive)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17</a:t>
            </a:fld>
            <a:endParaRPr lang="et-EE"/>
          </a:p>
        </p:txBody>
      </p:sp>
      <p:pic>
        <p:nvPicPr>
          <p:cNvPr id="3074" name="Picture 2" descr="Image result for Fridrich meth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84" y="1825625"/>
            <a:ext cx="4445794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Solving methodology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1825625"/>
            <a:ext cx="5055326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Describe majority of states with formulas to process with fancy JSON notation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solution stages order and flips/rotations of a cube in the solution adapter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Solve the cube and be happy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18</a:t>
            </a:fld>
            <a:endParaRPr lang="et-EE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50" y="1960596"/>
            <a:ext cx="278168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Software Rendering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Simple software rendering engine was developed.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Abilities: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Render primitive objects as Meshes (set of polygons)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Polygons are simply projected to the screen using screen size, field of view angle, scale and view distance parameters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rotate the mesh on the screen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to scale the image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19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83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Thesis questions to answer for the given problem: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computer vision can be applied?</a:t>
            </a:r>
          </a:p>
          <a:p>
            <a:r>
              <a:rPr lang="en-US" dirty="0">
                <a:solidFill>
                  <a:schemeClr val="bg1"/>
                </a:solidFill>
              </a:rPr>
              <a:t>How Simultaneous localization and mapping (SLAM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&amp; Tracking and Mapping algorithms can be applied?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to render a combination puzzle object?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to map data from the digital sources to the virtual model?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to solve the </a:t>
            </a:r>
            <a:r>
              <a:rPr lang="en-US" dirty="0">
                <a:solidFill>
                  <a:schemeClr val="bg1"/>
                </a:solidFill>
              </a:rPr>
              <a:t>combination </a:t>
            </a:r>
            <a:r>
              <a:rPr lang="en-US" dirty="0" smtClean="0">
                <a:solidFill>
                  <a:schemeClr val="bg1"/>
                </a:solidFill>
              </a:rPr>
              <a:t>puzzle?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9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Rendering demonstration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20</a:t>
            </a:fld>
            <a:endParaRPr lang="et-EE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35" y="2572722"/>
            <a:ext cx="3361905" cy="2857143"/>
          </a:xfrm>
        </p:spPr>
      </p:pic>
    </p:spTree>
    <p:extLst>
      <p:ext uri="{BB962C8B-B14F-4D97-AF65-F5344CB8AC3E}">
        <p14:creationId xmlns:p14="http://schemas.microsoft.com/office/powerpoint/2010/main" val="15742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Achieved goals: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Extract a puzzle color data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Solve the puzzle using extracted color data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Render the puzzle </a:t>
            </a:r>
            <a:r>
              <a:rPr lang="en-US" dirty="0">
                <a:solidFill>
                  <a:schemeClr val="bg1"/>
                </a:solidFill>
              </a:rPr>
              <a:t>using extracted color </a:t>
            </a:r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Help people with combination puzzles solving in interactive and entertaining way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434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Future perspectives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1825625"/>
            <a:ext cx="5238206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Apply PTAM to track cube’s movements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Apply </a:t>
            </a:r>
            <a:r>
              <a:rPr lang="en-US" dirty="0" err="1" smtClean="0">
                <a:solidFill>
                  <a:schemeClr val="bg1"/>
                </a:solidFill>
              </a:rPr>
              <a:t>Kalman</a:t>
            </a:r>
            <a:r>
              <a:rPr lang="en-US" dirty="0" smtClean="0">
                <a:solidFill>
                  <a:schemeClr val="bg1"/>
                </a:solidFill>
              </a:rPr>
              <a:t> filter to improve cube’s tracking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tracking feature to improve interactivity, for instance, rotate virtual model using the real cube in front of 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22</a:t>
            </a:fld>
            <a:endParaRPr lang="et-EE"/>
          </a:p>
        </p:txBody>
      </p:sp>
      <p:pic>
        <p:nvPicPr>
          <p:cNvPr id="4098" name="Picture 2" descr="Image result for computer vision control with 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31" y="1825625"/>
            <a:ext cx="4404368" cy="292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Video demonstration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HV0QQc9rT0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0623" y="1690688"/>
            <a:ext cx="7574779" cy="426081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255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8920" y="1997425"/>
            <a:ext cx="5381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Thank you for attention!</a:t>
            </a:r>
            <a:endParaRPr lang="et-EE" sz="4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5331" y="3231784"/>
            <a:ext cx="25689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Questions?</a:t>
            </a:r>
            <a:endParaRPr lang="et-EE" sz="40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24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27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Combination puzzles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3</a:t>
            </a:fld>
            <a:endParaRPr lang="et-EE"/>
          </a:p>
        </p:txBody>
      </p:sp>
      <p:pic>
        <p:nvPicPr>
          <p:cNvPr id="2050" name="Picture 2" descr="Image result for combination puzz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12" y="2047545"/>
            <a:ext cx="1526420" cy="1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67" y="3810971"/>
            <a:ext cx="1561765" cy="16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ombination puzz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3" y="2045951"/>
            <a:ext cx="1605759" cy="14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ombination pu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78" y="2047545"/>
            <a:ext cx="4568129" cy="33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combination puzz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4" y="3810971"/>
            <a:ext cx="1605759" cy="16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Rubik’s cube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4</a:t>
            </a:fld>
            <a:endParaRPr lang="et-EE"/>
          </a:p>
        </p:txBody>
      </p:sp>
      <p:pic>
        <p:nvPicPr>
          <p:cNvPr id="1026" name="Picture 2" descr="Image result for rubik;s cube pho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11" y="1890538"/>
            <a:ext cx="3897403" cy="33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Workflow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distinct stages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1825625"/>
            <a:ext cx="9851571" cy="435133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Detection </a:t>
            </a:r>
            <a:r>
              <a:rPr lang="en-US" dirty="0" smtClean="0">
                <a:solidFill>
                  <a:schemeClr val="bg1"/>
                </a:solidFill>
              </a:rPr>
              <a:t>(detect the cube’s face within the image)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Extraction </a:t>
            </a:r>
            <a:r>
              <a:rPr lang="en-US" dirty="0" smtClean="0">
                <a:solidFill>
                  <a:schemeClr val="bg1"/>
                </a:solidFill>
              </a:rPr>
              <a:t>(extract the face from the corresponding image)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Mapping </a:t>
            </a:r>
            <a:r>
              <a:rPr lang="en-US" dirty="0" smtClean="0">
                <a:solidFill>
                  <a:schemeClr val="bg1"/>
                </a:solidFill>
              </a:rPr>
              <a:t>(map color data </a:t>
            </a:r>
            <a:r>
              <a:rPr lang="en-US" dirty="0">
                <a:solidFill>
                  <a:schemeClr val="bg1"/>
                </a:solidFill>
              </a:rPr>
              <a:t>to the Rubik’s cube </a:t>
            </a:r>
            <a:r>
              <a:rPr lang="en-US" dirty="0" smtClean="0">
                <a:solidFill>
                  <a:schemeClr val="bg1"/>
                </a:solidFill>
              </a:rPr>
              <a:t>virtual model)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Solving </a:t>
            </a:r>
            <a:r>
              <a:rPr lang="en-US" dirty="0" smtClean="0">
                <a:solidFill>
                  <a:schemeClr val="bg1"/>
                </a:solidFill>
              </a:rPr>
              <a:t>(solve the Rubik’s cube virtual model)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Rendering </a:t>
            </a:r>
            <a:r>
              <a:rPr lang="en-US" dirty="0" smtClean="0">
                <a:solidFill>
                  <a:schemeClr val="bg1"/>
                </a:solidFill>
              </a:rPr>
              <a:t>(render </a:t>
            </a:r>
            <a:r>
              <a:rPr lang="en-US" dirty="0">
                <a:solidFill>
                  <a:schemeClr val="bg1"/>
                </a:solidFill>
              </a:rPr>
              <a:t>the Rubik’s cube virtual model)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321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Detection and Extraction</a:t>
            </a:r>
            <a:endParaRPr lang="et-E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Examined approaches for the cube’s face detection: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Contours based approach</a:t>
            </a:r>
          </a:p>
          <a:p>
            <a:r>
              <a:rPr lang="en-US" dirty="0">
                <a:solidFill>
                  <a:schemeClr val="bg1"/>
                </a:solidFill>
              </a:rPr>
              <a:t>Parallel Tracking and </a:t>
            </a:r>
            <a:r>
              <a:rPr lang="en-US" dirty="0" smtClean="0">
                <a:solidFill>
                  <a:schemeClr val="bg1"/>
                </a:solidFill>
              </a:rPr>
              <a:t>Mapping (PTAM) </a:t>
            </a:r>
            <a:r>
              <a:rPr lang="en-US" dirty="0" smtClean="0">
                <a:solidFill>
                  <a:schemeClr val="bg1"/>
                </a:solidFill>
              </a:rPr>
              <a:t>based planes intersection approach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PTAM and contours (mix) based approach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 handle different combination puzzles detection and extraction there should be created the new </a:t>
            </a:r>
            <a:r>
              <a:rPr lang="en-US" dirty="0" smtClean="0">
                <a:solidFill>
                  <a:schemeClr val="bg1"/>
                </a:solidFill>
              </a:rPr>
              <a:t>libraries.</a:t>
            </a:r>
            <a:endParaRPr lang="et-E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854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Contours based face </a:t>
            </a:r>
            <a:r>
              <a:rPr lang="en-US" b="1" dirty="0" smtClean="0">
                <a:solidFill>
                  <a:schemeClr val="bg1"/>
                </a:solidFill>
              </a:rPr>
              <a:t>detection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Main ideas: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Detect and filter all contours in the image.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Distinct contours by their angle between contour diagonal and horizon.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extremum points (face’s corners) within the set of contour’s points.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Apply perspective transformation to extract the face from the image using the found points.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327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Contours based face detection example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60" y="2049484"/>
            <a:ext cx="6532679" cy="36746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4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SLAM </a:t>
            </a:r>
            <a:r>
              <a:rPr lang="en-US" b="1" dirty="0">
                <a:solidFill>
                  <a:schemeClr val="bg1"/>
                </a:solidFill>
              </a:rPr>
              <a:t>&amp;</a:t>
            </a:r>
            <a:r>
              <a:rPr lang="en-US" b="1" dirty="0" smtClean="0">
                <a:solidFill>
                  <a:schemeClr val="bg1"/>
                </a:solidFill>
              </a:rPr>
              <a:t> Tracking and Mapping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multiple algorithms within these groups: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Simultaneous localization and mapping (SLAM)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Parallel Tracking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Mapping for </a:t>
            </a:r>
            <a:r>
              <a:rPr lang="en-US" dirty="0">
                <a:solidFill>
                  <a:schemeClr val="bg1"/>
                </a:solidFill>
              </a:rPr>
              <a:t>Small AR Workspaces (PTAM)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Dense Tracking and Mapping in Real-Time (DTAM)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AF39-29A4-48A0-9103-199E9698CB2A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018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916</Words>
  <Application>Microsoft Office PowerPoint</Application>
  <PresentationFormat>Широкоэкранный</PresentationFormat>
  <Paragraphs>141</Paragraphs>
  <Slides>24</Slides>
  <Notes>10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Framework for extracting and solving combination puzzles</vt:lpstr>
      <vt:lpstr>Objectives</vt:lpstr>
      <vt:lpstr>Combination puzzles</vt:lpstr>
      <vt:lpstr>Rubik’s cube</vt:lpstr>
      <vt:lpstr>Workflow distinct stages</vt:lpstr>
      <vt:lpstr>Detection and Extraction</vt:lpstr>
      <vt:lpstr>Contours based face detection</vt:lpstr>
      <vt:lpstr>Contours based face detection example</vt:lpstr>
      <vt:lpstr>SLAM &amp; Tracking and Mapping</vt:lpstr>
      <vt:lpstr>PTAM based face detection</vt:lpstr>
      <vt:lpstr>PTAM based face detection example</vt:lpstr>
      <vt:lpstr>PTAM based planes intersection approach</vt:lpstr>
      <vt:lpstr>PTAM tracking</vt:lpstr>
      <vt:lpstr>Kalman filter</vt:lpstr>
      <vt:lpstr>Mapping</vt:lpstr>
      <vt:lpstr>Mapping demonstration</vt:lpstr>
      <vt:lpstr>Solving methods</vt:lpstr>
      <vt:lpstr>Solving methodology</vt:lpstr>
      <vt:lpstr>Software Rendering</vt:lpstr>
      <vt:lpstr>Rendering demonstration</vt:lpstr>
      <vt:lpstr>Conclusion</vt:lpstr>
      <vt:lpstr>Future perspectives</vt:lpstr>
      <vt:lpstr>Video demonstration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Zakharov</dc:creator>
  <cp:lastModifiedBy>Vitalii Zakharov</cp:lastModifiedBy>
  <cp:revision>101</cp:revision>
  <dcterms:created xsi:type="dcterms:W3CDTF">2017-06-01T08:27:53Z</dcterms:created>
  <dcterms:modified xsi:type="dcterms:W3CDTF">2017-06-05T12:30:11Z</dcterms:modified>
</cp:coreProperties>
</file>